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79" r:id="rId2"/>
    <p:sldId id="868" r:id="rId3"/>
    <p:sldId id="856" r:id="rId4"/>
    <p:sldId id="256" r:id="rId5"/>
    <p:sldId id="858" r:id="rId6"/>
    <p:sldId id="857" r:id="rId7"/>
    <p:sldId id="832" r:id="rId8"/>
    <p:sldId id="860" r:id="rId9"/>
    <p:sldId id="861" r:id="rId10"/>
    <p:sldId id="859" r:id="rId11"/>
    <p:sldId id="862" r:id="rId12"/>
    <p:sldId id="863" r:id="rId13"/>
    <p:sldId id="874" r:id="rId14"/>
    <p:sldId id="869" r:id="rId15"/>
    <p:sldId id="865" r:id="rId16"/>
    <p:sldId id="870" r:id="rId17"/>
    <p:sldId id="866" r:id="rId18"/>
    <p:sldId id="871" r:id="rId19"/>
    <p:sldId id="867" r:id="rId20"/>
    <p:sldId id="875" r:id="rId21"/>
    <p:sldId id="873" r:id="rId22"/>
    <p:sldId id="8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7C7C7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1"/>
    <p:restoredTop sz="91397" autoAdjust="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8BD44-58AF-2147-ADE9-E3E240C4F741}" type="datetimeFigureOut">
              <a:rPr lang="en-US" smtClean="0"/>
              <a:t>3/3/2025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AFF9B-737B-6A48-A3EA-ECFE83DD30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05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903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359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38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177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567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860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130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87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007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464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88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00" dirty="0"/>
              <a:t>As of 12/31/24 worldwide: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200" dirty="0"/>
              <a:t>$27.1 trillion+ total market capitalization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200" dirty="0"/>
              <a:t>$478 billion annual dollar volume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200" dirty="0"/>
              <a:t>12,000+ securities </a:t>
            </a:r>
            <a:r>
              <a:rPr lang="en-US" sz="1200" dirty="0"/>
              <a:t>connecting over 50 recognized global exchanges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The </a:t>
            </a:r>
            <a:r>
              <a:rPr lang="en-CA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largest</a:t>
            </a:r>
            <a:r>
              <a:rPr lang="en-CA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 </a:t>
            </a:r>
            <a:r>
              <a:rPr lang="en-CA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US institutional investors</a:t>
            </a:r>
            <a:r>
              <a:rPr lang="en-CA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, such as T. Rowe Price Management, Pershing Square Capital Management, and Horizon Kinetic Asset Management, </a:t>
            </a:r>
            <a:r>
              <a:rPr lang="en-CA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are shareholders in OTCQX and OTCQB securities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Citadel, Jane Street, StoneX, Virtu, GTS and others are amongst the </a:t>
            </a:r>
            <a:r>
              <a:rPr lang="en-CA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100+ regulated market makers</a:t>
            </a:r>
            <a:r>
              <a:rPr lang="en-CA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 that provide continuous liquidity for OTCQX and OTCQB securities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73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25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595959"/>
                </a:solidFill>
                <a:ea typeface="+mj-lt"/>
                <a:cs typeface="+mj-lt"/>
              </a:rPr>
              <a:t>The US public markets have changed in the last 10 years…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Our ATS trading platforms are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regulated by FINRA and the SEC 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(2012)</a:t>
            </a:r>
          </a:p>
          <a:p>
            <a:pPr marL="342900" indent="-342900">
              <a:buAutoNum type="arabicPeriod"/>
            </a:pPr>
            <a:r>
              <a:rPr lang="en-CA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OTCQX and OTCQB companies receive </a:t>
            </a:r>
            <a:r>
              <a:rPr lang="en-CA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Blue Sky exemptions in the majority of US states, </a:t>
            </a:r>
            <a:r>
              <a:rPr lang="en-CA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enabling broker-dealers to make recommendations and distribute research (2016-2024)</a:t>
            </a:r>
          </a:p>
          <a:p>
            <a:pPr marL="342900" indent="-342900">
              <a:buAutoNum type="arabicPeriod"/>
            </a:pPr>
            <a:r>
              <a:rPr lang="en-CA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Investors are able to trade OTCQX and OTCQB securities through the </a:t>
            </a:r>
            <a:r>
              <a:rPr lang="en-CA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broker of their choice,</a:t>
            </a:r>
            <a:r>
              <a:rPr lang="en-CA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 allowing a company to grow and diversify its shareholder base (2021- 15c2-11 amendments / transformative for business…next slide explains 15c2-11)</a:t>
            </a:r>
            <a:endParaRPr lang="en-CA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85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869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51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A17D0-50D2-44AE-8A9C-0AD1A4DD1C9A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9917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891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22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(Top): Shell Risk – Promotion Flag – Bankruptcy – Control Dispute – Prohibited Service Provider – Unable to Contact – Delinquent SEC Reporting</a:t>
            </a:r>
          </a:p>
          <a:p>
            <a:endParaRPr lang="en-US" dirty="0"/>
          </a:p>
          <a:p>
            <a:r>
              <a:rPr lang="en-US" dirty="0"/>
              <a:t>(Bottom): Pink Limited Information – Dark or Defunct – Caveat Emptor – Expert Market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AFF9B-737B-6A48-A3EA-ECFE83DD309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365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19FAF2-6BC1-46F6-818E-F845DB9545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A8B80C-5ECF-4025-AAA5-8D306E9BEA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40013" y="1336695"/>
            <a:ext cx="9144000" cy="9119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r">
              <a:defRPr sz="6000" b="1">
                <a:solidFill>
                  <a:schemeClr val="bg1"/>
                </a:solidFill>
                <a:latin typeface="Arial Nova" panose="020B0504020202020204" pitchFamily="34" charset="0"/>
                <a:ea typeface="Roboto Black" panose="02000000000000000000" pitchFamily="2" charset="0"/>
              </a:defRPr>
            </a:lvl1pPr>
          </a:lstStyle>
          <a:p>
            <a:r>
              <a:rPr lang="en-CA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7C44DC-5311-4193-8D65-0226D46B5D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40013" y="2340676"/>
            <a:ext cx="9144000" cy="5925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>
                <a:latin typeface="+mj-lt"/>
              </a:rPr>
              <a:t>Subtitle Here</a:t>
            </a:r>
            <a:endParaRPr lang="en-CA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2EAB72F-984C-4879-963A-4BBCEFD597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5646739"/>
            <a:ext cx="5661025" cy="461282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CA"/>
              <a:t>Date | Subtitle</a:t>
            </a:r>
          </a:p>
        </p:txBody>
      </p:sp>
    </p:spTree>
    <p:extLst>
      <p:ext uri="{BB962C8B-B14F-4D97-AF65-F5344CB8AC3E}">
        <p14:creationId xmlns:p14="http://schemas.microsoft.com/office/powerpoint/2010/main" val="4223170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 Galle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24BFF-09A9-4E14-8136-55C26B126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899" y="946950"/>
            <a:ext cx="5798974" cy="511175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569565E-83A4-4E64-884C-5B5D3836BD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8899" y="1714501"/>
            <a:ext cx="5692376" cy="10287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A"/>
              <a:t>Description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415D9C2B-6A43-4FA4-B943-E71739278E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60265" y="201893"/>
            <a:ext cx="5138896" cy="3124511"/>
          </a:xfrm>
        </p:spPr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78996A5B-71BD-4B9D-AEC9-1EBE4D05508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60263" y="3423277"/>
            <a:ext cx="5138897" cy="3236178"/>
          </a:xfrm>
        </p:spPr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391D47B5-D526-48DB-B282-5600B397830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25702" y="3424853"/>
            <a:ext cx="3237292" cy="3236178"/>
          </a:xfrm>
        </p:spPr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E9BBF938-820A-42CE-94D6-E6CE26C9530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92840" y="3424853"/>
            <a:ext cx="3237292" cy="3236178"/>
          </a:xfrm>
        </p:spPr>
      </p:sp>
      <p:grpSp>
        <p:nvGrpSpPr>
          <p:cNvPr id="27" name="Graphic 5">
            <a:extLst>
              <a:ext uri="{FF2B5EF4-FFF2-40B4-BE49-F238E27FC236}">
                <a16:creationId xmlns:a16="http://schemas.microsoft.com/office/drawing/2014/main" id="{F47F3CA4-5120-460F-AFB4-F4E92A2CE5BA}"/>
              </a:ext>
            </a:extLst>
          </p:cNvPr>
          <p:cNvGrpSpPr/>
          <p:nvPr userDrawn="1"/>
        </p:nvGrpSpPr>
        <p:grpSpPr>
          <a:xfrm>
            <a:off x="655" y="-222807"/>
            <a:ext cx="12190526" cy="7302588"/>
            <a:chOff x="655" y="-222807"/>
            <a:chExt cx="12190526" cy="7302588"/>
          </a:xfrm>
          <a:gradFill flip="none" rotWithShape="1">
            <a:gsLst>
              <a:gs pos="0">
                <a:schemeClr val="bg1">
                  <a:lumMod val="85000"/>
                  <a:alpha val="12000"/>
                </a:schemeClr>
              </a:gs>
              <a:gs pos="100000">
                <a:schemeClr val="bg1">
                  <a:lumMod val="85000"/>
                  <a:alpha val="37000"/>
                </a:schemeClr>
              </a:gs>
            </a:gsLst>
            <a:lin ang="0" scaled="1"/>
            <a:tileRect/>
          </a:gradFill>
        </p:grpSpPr>
        <p:grpSp>
          <p:nvGrpSpPr>
            <p:cNvPr id="28" name="Graphic 5">
              <a:extLst>
                <a:ext uri="{FF2B5EF4-FFF2-40B4-BE49-F238E27FC236}">
                  <a16:creationId xmlns:a16="http://schemas.microsoft.com/office/drawing/2014/main" id="{5DAEF53E-B24C-495C-9B89-03F7B6C26B26}"/>
                </a:ext>
              </a:extLst>
            </p:cNvPr>
            <p:cNvGrpSpPr/>
            <p:nvPr/>
          </p:nvGrpSpPr>
          <p:grpSpPr>
            <a:xfrm>
              <a:off x="655" y="-16059"/>
              <a:ext cx="12190526" cy="7095841"/>
              <a:chOff x="655" y="-16059"/>
              <a:chExt cx="12190526" cy="7095841"/>
            </a:xfrm>
            <a:grpFill/>
          </p:grpSpPr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10B6496-E626-42A2-940C-C499B75BDA42}"/>
                  </a:ext>
                </a:extLst>
              </p:cNvPr>
              <p:cNvSpPr/>
              <p:nvPr/>
            </p:nvSpPr>
            <p:spPr>
              <a:xfrm>
                <a:off x="663841" y="6340823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3 h 134046"/>
                  <a:gd name="connsiteX1" fmla="*/ 19788 w 134047"/>
                  <a:gd name="connsiteY1" fmla="*/ 114348 h 134046"/>
                  <a:gd name="connsiteX2" fmla="*/ 123 w 134047"/>
                  <a:gd name="connsiteY2" fmla="*/ 66989 h 134046"/>
                  <a:gd name="connsiteX3" fmla="*/ 67147 w 134047"/>
                  <a:gd name="connsiteY3" fmla="*/ -34 h 134046"/>
                  <a:gd name="connsiteX4" fmla="*/ 114669 w 134047"/>
                  <a:gd name="connsiteY4" fmla="*/ 19631 h 134046"/>
                  <a:gd name="connsiteX5" fmla="*/ 134170 w 134047"/>
                  <a:gd name="connsiteY5" fmla="*/ 66989 h 134046"/>
                  <a:gd name="connsiteX6" fmla="*/ 67147 w 134047"/>
                  <a:gd name="connsiteY6" fmla="*/ 134013 h 134046"/>
                  <a:gd name="connsiteX7" fmla="*/ 67147 w 134047"/>
                  <a:gd name="connsiteY7" fmla="*/ 13404 h 134046"/>
                  <a:gd name="connsiteX8" fmla="*/ 13561 w 134047"/>
                  <a:gd name="connsiteY8" fmla="*/ 66989 h 134046"/>
                  <a:gd name="connsiteX9" fmla="*/ 29948 w 134047"/>
                  <a:gd name="connsiteY9" fmla="*/ 104844 h 134046"/>
                  <a:gd name="connsiteX10" fmla="*/ 67802 w 134047"/>
                  <a:gd name="connsiteY10" fmla="*/ 121231 h 134046"/>
                  <a:gd name="connsiteX11" fmla="*/ 121552 w 134047"/>
                  <a:gd name="connsiteY11" fmla="*/ 67809 h 134046"/>
                  <a:gd name="connsiteX12" fmla="*/ 121552 w 134047"/>
                  <a:gd name="connsiteY12" fmla="*/ 67645 h 134046"/>
                  <a:gd name="connsiteX13" fmla="*/ 105165 w 134047"/>
                  <a:gd name="connsiteY13" fmla="*/ 29791 h 134046"/>
                  <a:gd name="connsiteX14" fmla="*/ 67147 w 134047"/>
                  <a:gd name="connsiteY14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047" h="134046">
                    <a:moveTo>
                      <a:pt x="67147" y="134013"/>
                    </a:moveTo>
                    <a:cubicBezTo>
                      <a:pt x="49370" y="134029"/>
                      <a:pt x="32322" y="126950"/>
                      <a:pt x="19788" y="114348"/>
                    </a:cubicBezTo>
                    <a:cubicBezTo>
                      <a:pt x="7185" y="101812"/>
                      <a:pt x="105" y="84770"/>
                      <a:pt x="123" y="66989"/>
                    </a:cubicBezTo>
                    <a:cubicBezTo>
                      <a:pt x="214" y="30004"/>
                      <a:pt x="30168" y="48"/>
                      <a:pt x="67147" y="-34"/>
                    </a:cubicBezTo>
                    <a:cubicBezTo>
                      <a:pt x="84973" y="-66"/>
                      <a:pt x="102074" y="7013"/>
                      <a:pt x="114669" y="19631"/>
                    </a:cubicBezTo>
                    <a:cubicBezTo>
                      <a:pt x="127228" y="32183"/>
                      <a:pt x="134250" y="49226"/>
                      <a:pt x="134170" y="66989"/>
                    </a:cubicBezTo>
                    <a:cubicBezTo>
                      <a:pt x="134170" y="104008"/>
                      <a:pt x="104162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89" y="13486"/>
                      <a:pt x="13651" y="37427"/>
                      <a:pt x="13561" y="66989"/>
                    </a:cubicBezTo>
                    <a:cubicBezTo>
                      <a:pt x="13641" y="81312"/>
                      <a:pt x="19560" y="94979"/>
                      <a:pt x="29948" y="104844"/>
                    </a:cubicBezTo>
                    <a:cubicBezTo>
                      <a:pt x="39852" y="115167"/>
                      <a:pt x="53495" y="121067"/>
                      <a:pt x="67802" y="121231"/>
                    </a:cubicBezTo>
                    <a:cubicBezTo>
                      <a:pt x="97397" y="121329"/>
                      <a:pt x="121462" y="97404"/>
                      <a:pt x="121552" y="67809"/>
                    </a:cubicBezTo>
                    <a:cubicBezTo>
                      <a:pt x="121552" y="67760"/>
                      <a:pt x="121552" y="67694"/>
                      <a:pt x="121552" y="67645"/>
                    </a:cubicBezTo>
                    <a:cubicBezTo>
                      <a:pt x="121396" y="53339"/>
                      <a:pt x="115490" y="39689"/>
                      <a:pt x="105165" y="29791"/>
                    </a:cubicBezTo>
                    <a:cubicBezTo>
                      <a:pt x="95221" y="19418"/>
                      <a:pt x="81510" y="13518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713AFBBE-4952-40A5-97F5-DB14E091651E}"/>
                  </a:ext>
                </a:extLst>
              </p:cNvPr>
              <p:cNvSpPr/>
              <p:nvPr/>
            </p:nvSpPr>
            <p:spPr>
              <a:xfrm>
                <a:off x="768882" y="5775796"/>
                <a:ext cx="594687" cy="594196"/>
              </a:xfrm>
              <a:custGeom>
                <a:avLst/>
                <a:gdLst>
                  <a:gd name="connsiteX0" fmla="*/ 9505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8 w 594687"/>
                  <a:gd name="connsiteY3" fmla="*/ 9505 h 594196"/>
                  <a:gd name="connsiteX4" fmla="*/ 9505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1498F19-53AD-4A8C-8C10-0FF4EABBD451}"/>
                  </a:ext>
                </a:extLst>
              </p:cNvPr>
              <p:cNvSpPr/>
              <p:nvPr/>
            </p:nvSpPr>
            <p:spPr>
              <a:xfrm rot="-2701201">
                <a:off x="-65808" y="6756096"/>
                <a:ext cx="882773" cy="13437"/>
              </a:xfrm>
              <a:custGeom>
                <a:avLst/>
                <a:gdLst>
                  <a:gd name="connsiteX0" fmla="*/ 123 w 882773"/>
                  <a:gd name="connsiteY0" fmla="*/ -34 h 13437"/>
                  <a:gd name="connsiteX1" fmla="*/ 882897 w 882773"/>
                  <a:gd name="connsiteY1" fmla="*/ -34 h 13437"/>
                  <a:gd name="connsiteX2" fmla="*/ 882897 w 882773"/>
                  <a:gd name="connsiteY2" fmla="*/ 13404 h 13437"/>
                  <a:gd name="connsiteX3" fmla="*/ 123 w 882773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2773" h="13437">
                    <a:moveTo>
                      <a:pt x="123" y="-34"/>
                    </a:moveTo>
                    <a:lnTo>
                      <a:pt x="882897" y="-34"/>
                    </a:lnTo>
                    <a:lnTo>
                      <a:pt x="882897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7FBED45-D4D5-4015-A475-8DAB3C47822D}"/>
                  </a:ext>
                </a:extLst>
              </p:cNvPr>
              <p:cNvSpPr/>
              <p:nvPr/>
            </p:nvSpPr>
            <p:spPr>
              <a:xfrm>
                <a:off x="1334890" y="5670918"/>
                <a:ext cx="134212" cy="134047"/>
              </a:xfrm>
              <a:custGeom>
                <a:avLst/>
                <a:gdLst>
                  <a:gd name="connsiteX0" fmla="*/ 66657 w 134212"/>
                  <a:gd name="connsiteY0" fmla="*/ 134013 h 134047"/>
                  <a:gd name="connsiteX1" fmla="*/ 19299 w 134212"/>
                  <a:gd name="connsiteY1" fmla="*/ 114348 h 134047"/>
                  <a:gd name="connsiteX2" fmla="*/ 126 w 134212"/>
                  <a:gd name="connsiteY2" fmla="*/ 66989 h 134047"/>
                  <a:gd name="connsiteX3" fmla="*/ 67149 w 134212"/>
                  <a:gd name="connsiteY3" fmla="*/ -34 h 134047"/>
                  <a:gd name="connsiteX4" fmla="*/ 114672 w 134212"/>
                  <a:gd name="connsiteY4" fmla="*/ 19631 h 134047"/>
                  <a:gd name="connsiteX5" fmla="*/ 134336 w 134212"/>
                  <a:gd name="connsiteY5" fmla="*/ 66989 h 134047"/>
                  <a:gd name="connsiteX6" fmla="*/ 66987 w 134212"/>
                  <a:gd name="connsiteY6" fmla="*/ 134013 h 134047"/>
                  <a:gd name="connsiteX7" fmla="*/ 66657 w 134212"/>
                  <a:gd name="connsiteY7" fmla="*/ 134013 h 134047"/>
                  <a:gd name="connsiteX8" fmla="*/ 66657 w 134212"/>
                  <a:gd name="connsiteY8" fmla="*/ 13404 h 134047"/>
                  <a:gd name="connsiteX9" fmla="*/ 13072 w 134212"/>
                  <a:gd name="connsiteY9" fmla="*/ 66989 h 134047"/>
                  <a:gd name="connsiteX10" fmla="*/ 29459 w 134212"/>
                  <a:gd name="connsiteY10" fmla="*/ 104844 h 134047"/>
                  <a:gd name="connsiteX11" fmla="*/ 67313 w 134212"/>
                  <a:gd name="connsiteY11" fmla="*/ 121231 h 134047"/>
                  <a:gd name="connsiteX12" fmla="*/ 121063 w 134212"/>
                  <a:gd name="connsiteY12" fmla="*/ 67645 h 134047"/>
                  <a:gd name="connsiteX13" fmla="*/ 104676 w 134212"/>
                  <a:gd name="connsiteY13" fmla="*/ 29791 h 134047"/>
                  <a:gd name="connsiteX14" fmla="*/ 66657 w 134212"/>
                  <a:gd name="connsiteY14" fmla="*/ 13404 h 13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212" h="134047">
                    <a:moveTo>
                      <a:pt x="66657" y="134013"/>
                    </a:moveTo>
                    <a:cubicBezTo>
                      <a:pt x="48881" y="134029"/>
                      <a:pt x="31833" y="126950"/>
                      <a:pt x="19299" y="114348"/>
                    </a:cubicBezTo>
                    <a:cubicBezTo>
                      <a:pt x="6874" y="101730"/>
                      <a:pt x="-23" y="84688"/>
                      <a:pt x="126" y="66989"/>
                    </a:cubicBezTo>
                    <a:cubicBezTo>
                      <a:pt x="216" y="30004"/>
                      <a:pt x="30170" y="48"/>
                      <a:pt x="67149" y="-34"/>
                    </a:cubicBezTo>
                    <a:cubicBezTo>
                      <a:pt x="84975" y="-66"/>
                      <a:pt x="102077" y="7013"/>
                      <a:pt x="114672" y="19631"/>
                    </a:cubicBezTo>
                    <a:cubicBezTo>
                      <a:pt x="127277" y="32167"/>
                      <a:pt x="134354" y="49210"/>
                      <a:pt x="134336" y="66989"/>
                    </a:cubicBezTo>
                    <a:cubicBezTo>
                      <a:pt x="134246" y="104090"/>
                      <a:pt x="104094" y="134111"/>
                      <a:pt x="66987" y="134013"/>
                    </a:cubicBezTo>
                    <a:cubicBezTo>
                      <a:pt x="66877" y="134013"/>
                      <a:pt x="66767" y="134013"/>
                      <a:pt x="66657" y="134013"/>
                    </a:cubicBezTo>
                    <a:close/>
                    <a:moveTo>
                      <a:pt x="66657" y="13404"/>
                    </a:moveTo>
                    <a:cubicBezTo>
                      <a:pt x="37100" y="13486"/>
                      <a:pt x="13162" y="37427"/>
                      <a:pt x="13072" y="66989"/>
                    </a:cubicBezTo>
                    <a:cubicBezTo>
                      <a:pt x="13190" y="81312"/>
                      <a:pt x="19102" y="94962"/>
                      <a:pt x="29459" y="104844"/>
                    </a:cubicBezTo>
                    <a:cubicBezTo>
                      <a:pt x="39363" y="115167"/>
                      <a:pt x="53005" y="121067"/>
                      <a:pt x="67313" y="121231"/>
                    </a:cubicBezTo>
                    <a:cubicBezTo>
                      <a:pt x="96934" y="121231"/>
                      <a:pt x="120972" y="97273"/>
                      <a:pt x="121063" y="67645"/>
                    </a:cubicBezTo>
                    <a:cubicBezTo>
                      <a:pt x="120907" y="53339"/>
                      <a:pt x="115001" y="39689"/>
                      <a:pt x="104676" y="29791"/>
                    </a:cubicBezTo>
                    <a:cubicBezTo>
                      <a:pt x="94732" y="19418"/>
                      <a:pt x="81021" y="13518"/>
                      <a:pt x="6665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B20D5BA4-11F5-476A-B610-7349B4CC4261}"/>
                  </a:ext>
                </a:extLst>
              </p:cNvPr>
              <p:cNvSpPr/>
              <p:nvPr/>
            </p:nvSpPr>
            <p:spPr>
              <a:xfrm>
                <a:off x="1461892" y="5731223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3BBC77D-FFC2-4FC7-B021-8AAFE03AD53C}"/>
                  </a:ext>
                </a:extLst>
              </p:cNvPr>
              <p:cNvSpPr/>
              <p:nvPr/>
            </p:nvSpPr>
            <p:spPr>
              <a:xfrm>
                <a:off x="2005289" y="5670918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2 w 134046"/>
                  <a:gd name="connsiteY8" fmla="*/ 66989 h 134046"/>
                  <a:gd name="connsiteX9" fmla="*/ 67147 w 134046"/>
                  <a:gd name="connsiteY9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31" y="134013"/>
                      <a:pt x="123" y="104008"/>
                      <a:pt x="123" y="66989"/>
                    </a:cubicBezTo>
                    <a:cubicBezTo>
                      <a:pt x="123" y="29971"/>
                      <a:pt x="30131" y="-34"/>
                      <a:pt x="67147" y="-34"/>
                    </a:cubicBezTo>
                    <a:cubicBezTo>
                      <a:pt x="104163" y="-34"/>
                      <a:pt x="134170" y="29971"/>
                      <a:pt x="134170" y="66989"/>
                    </a:cubicBezTo>
                    <a:cubicBezTo>
                      <a:pt x="134080" y="103975"/>
                      <a:pt x="104125" y="133931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52" y="13404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1" y="120575"/>
                      <a:pt x="120732" y="96584"/>
                      <a:pt x="120732" y="66989"/>
                    </a:cubicBezTo>
                    <a:cubicBezTo>
                      <a:pt x="120643" y="37427"/>
                      <a:pt x="96704" y="13486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2AC1CC00-22BB-4FC8-B8C2-06655370B740}"/>
                  </a:ext>
                </a:extLst>
              </p:cNvPr>
              <p:cNvSpPr/>
              <p:nvPr/>
            </p:nvSpPr>
            <p:spPr>
              <a:xfrm rot="-2701201">
                <a:off x="1993538" y="5396651"/>
                <a:ext cx="827220" cy="13437"/>
              </a:xfrm>
              <a:custGeom>
                <a:avLst/>
                <a:gdLst>
                  <a:gd name="connsiteX0" fmla="*/ 123 w 827220"/>
                  <a:gd name="connsiteY0" fmla="*/ -34 h 13437"/>
                  <a:gd name="connsiteX1" fmla="*/ 827344 w 827220"/>
                  <a:gd name="connsiteY1" fmla="*/ -34 h 13437"/>
                  <a:gd name="connsiteX2" fmla="*/ 827344 w 827220"/>
                  <a:gd name="connsiteY2" fmla="*/ 13404 h 13437"/>
                  <a:gd name="connsiteX3" fmla="*/ 123 w 827220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13437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2650732D-F6B0-447B-AA52-164FEF17FFDA}"/>
                  </a:ext>
                </a:extLst>
              </p:cNvPr>
              <p:cNvSpPr/>
              <p:nvPr/>
            </p:nvSpPr>
            <p:spPr>
              <a:xfrm>
                <a:off x="2675685" y="5000850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96807 w 134047"/>
                  <a:gd name="connsiteY3" fmla="*/ 7012 h 134046"/>
                  <a:gd name="connsiteX4" fmla="*/ 96807 w 134047"/>
                  <a:gd name="connsiteY4" fmla="*/ 7012 h 134046"/>
                  <a:gd name="connsiteX5" fmla="*/ 134170 w 134047"/>
                  <a:gd name="connsiteY5" fmla="*/ 67153 h 134046"/>
                  <a:gd name="connsiteX6" fmla="*/ 67147 w 134047"/>
                  <a:gd name="connsiteY6" fmla="*/ 134012 h 134046"/>
                  <a:gd name="connsiteX7" fmla="*/ 67147 w 134047"/>
                  <a:gd name="connsiteY7" fmla="*/ 13404 h 134046"/>
                  <a:gd name="connsiteX8" fmla="*/ 13397 w 134047"/>
                  <a:gd name="connsiteY8" fmla="*/ 66989 h 134046"/>
                  <a:gd name="connsiteX9" fmla="*/ 66619 w 134047"/>
                  <a:gd name="connsiteY9" fmla="*/ 121263 h 134046"/>
                  <a:gd name="connsiteX10" fmla="*/ 120891 w 134047"/>
                  <a:gd name="connsiteY10" fmla="*/ 68038 h 134046"/>
                  <a:gd name="connsiteX11" fmla="*/ 90908 w 134047"/>
                  <a:gd name="connsiteY11" fmla="*/ 19303 h 134046"/>
                  <a:gd name="connsiteX12" fmla="*/ 67147 w 134047"/>
                  <a:gd name="connsiteY12" fmla="*/ 13567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77446" y="-17"/>
                      <a:pt x="87601" y="2391"/>
                      <a:pt x="96807" y="7012"/>
                    </a:cubicBezTo>
                    <a:lnTo>
                      <a:pt x="96807" y="7012"/>
                    </a:lnTo>
                    <a:cubicBezTo>
                      <a:pt x="119780" y="18221"/>
                      <a:pt x="134303" y="41589"/>
                      <a:pt x="134170" y="67153"/>
                    </a:cubicBezTo>
                    <a:cubicBezTo>
                      <a:pt x="133990" y="104073"/>
                      <a:pt x="104062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25" y="13404"/>
                      <a:pt x="13487" y="37361"/>
                      <a:pt x="13397" y="66989"/>
                    </a:cubicBezTo>
                    <a:cubicBezTo>
                      <a:pt x="13107" y="96666"/>
                      <a:pt x="36935" y="120968"/>
                      <a:pt x="66619" y="121263"/>
                    </a:cubicBezTo>
                    <a:cubicBezTo>
                      <a:pt x="96303" y="121558"/>
                      <a:pt x="120601" y="97715"/>
                      <a:pt x="120891" y="68038"/>
                    </a:cubicBezTo>
                    <a:cubicBezTo>
                      <a:pt x="121093" y="47374"/>
                      <a:pt x="109437" y="28430"/>
                      <a:pt x="90908" y="19303"/>
                    </a:cubicBezTo>
                    <a:cubicBezTo>
                      <a:pt x="83558" y="15518"/>
                      <a:pt x="75411" y="13551"/>
                      <a:pt x="67147" y="1356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8A9EDEE-53C3-4E7A-A4E4-61FD3BD84ED2}"/>
                  </a:ext>
                </a:extLst>
              </p:cNvPr>
              <p:cNvSpPr/>
              <p:nvPr/>
            </p:nvSpPr>
            <p:spPr>
              <a:xfrm rot="-3816599">
                <a:off x="2387994" y="4391194"/>
                <a:ext cx="1375532" cy="13437"/>
              </a:xfrm>
              <a:custGeom>
                <a:avLst/>
                <a:gdLst>
                  <a:gd name="connsiteX0" fmla="*/ 123 w 1375532"/>
                  <a:gd name="connsiteY0" fmla="*/ -34 h 13437"/>
                  <a:gd name="connsiteX1" fmla="*/ 1375656 w 1375532"/>
                  <a:gd name="connsiteY1" fmla="*/ -34 h 13437"/>
                  <a:gd name="connsiteX2" fmla="*/ 1375656 w 1375532"/>
                  <a:gd name="connsiteY2" fmla="*/ 13404 h 13437"/>
                  <a:gd name="connsiteX3" fmla="*/ 123 w 137553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5532" h="13437">
                    <a:moveTo>
                      <a:pt x="123" y="-34"/>
                    </a:moveTo>
                    <a:lnTo>
                      <a:pt x="1375656" y="-34"/>
                    </a:lnTo>
                    <a:lnTo>
                      <a:pt x="137565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8E8D9F38-746D-4E57-88C8-73C435D30672}"/>
                  </a:ext>
                </a:extLst>
              </p:cNvPr>
              <p:cNvSpPr/>
              <p:nvPr/>
            </p:nvSpPr>
            <p:spPr>
              <a:xfrm>
                <a:off x="3341656" y="366120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4 h 134046"/>
                  <a:gd name="connsiteX6" fmla="*/ 13428 w 134046"/>
                  <a:gd name="connsiteY6" fmla="*/ 66858 h 134046"/>
                  <a:gd name="connsiteX7" fmla="*/ 43221 w 134046"/>
                  <a:gd name="connsiteY7" fmla="*/ 115003 h 134046"/>
                  <a:gd name="connsiteX8" fmla="*/ 105165 w 134046"/>
                  <a:gd name="connsiteY8" fmla="*/ 104679 h 134046"/>
                  <a:gd name="connsiteX9" fmla="*/ 120733 w 134046"/>
                  <a:gd name="connsiteY9" fmla="*/ 66989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104162" y="-34"/>
                      <a:pt x="134170" y="29971"/>
                      <a:pt x="134170" y="66989"/>
                    </a:cubicBezTo>
                    <a:cubicBezTo>
                      <a:pt x="134080" y="103975"/>
                      <a:pt x="104126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338"/>
                      <a:pt x="13502" y="37263"/>
                      <a:pt x="13428" y="66858"/>
                    </a:cubicBezTo>
                    <a:cubicBezTo>
                      <a:pt x="13377" y="87277"/>
                      <a:pt x="24930" y="105941"/>
                      <a:pt x="43221" y="115003"/>
                    </a:cubicBezTo>
                    <a:cubicBezTo>
                      <a:pt x="63973" y="125032"/>
                      <a:pt x="88787" y="120886"/>
                      <a:pt x="105165" y="104679"/>
                    </a:cubicBezTo>
                    <a:cubicBezTo>
                      <a:pt x="115164" y="94684"/>
                      <a:pt x="120767" y="81131"/>
                      <a:pt x="120733" y="66989"/>
                    </a:cubicBezTo>
                    <a:cubicBezTo>
                      <a:pt x="120642" y="37427"/>
                      <a:pt x="96704" y="13502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38A124F8-BFA7-402E-88F2-16CFF0AC24AD}"/>
                  </a:ext>
                </a:extLst>
              </p:cNvPr>
              <p:cNvSpPr/>
              <p:nvPr/>
            </p:nvSpPr>
            <p:spPr>
              <a:xfrm>
                <a:off x="3446698" y="3765918"/>
                <a:ext cx="599112" cy="594523"/>
              </a:xfrm>
              <a:custGeom>
                <a:avLst/>
                <a:gdLst>
                  <a:gd name="connsiteX0" fmla="*/ 589608 w 599112"/>
                  <a:gd name="connsiteY0" fmla="*/ 594524 h 594523"/>
                  <a:gd name="connsiteX1" fmla="*/ 0 w 599112"/>
                  <a:gd name="connsiteY1" fmla="*/ 9505 h 594523"/>
                  <a:gd name="connsiteX2" fmla="*/ 9505 w 599112"/>
                  <a:gd name="connsiteY2" fmla="*/ 0 h 594523"/>
                  <a:gd name="connsiteX3" fmla="*/ 599112 w 599112"/>
                  <a:gd name="connsiteY3" fmla="*/ 585020 h 594523"/>
                  <a:gd name="connsiteX4" fmla="*/ 589608 w 599112"/>
                  <a:gd name="connsiteY4" fmla="*/ 594524 h 59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112" h="594523">
                    <a:moveTo>
                      <a:pt x="589608" y="594524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9112" y="585020"/>
                    </a:lnTo>
                    <a:lnTo>
                      <a:pt x="589608" y="59452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AFE9C61-53BA-4A07-B432-97F870C74AB7}"/>
                  </a:ext>
                </a:extLst>
              </p:cNvPr>
              <p:cNvSpPr/>
              <p:nvPr/>
            </p:nvSpPr>
            <p:spPr>
              <a:xfrm>
                <a:off x="4016805" y="4331109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2610 w 134046"/>
                  <a:gd name="connsiteY6" fmla="*/ 66350 h 134046"/>
                  <a:gd name="connsiteX7" fmla="*/ 65557 w 134046"/>
                  <a:gd name="connsiteY7" fmla="*/ 120886 h 134046"/>
                  <a:gd name="connsiteX8" fmla="*/ 120093 w 134046"/>
                  <a:gd name="connsiteY8" fmla="*/ 67939 h 134046"/>
                  <a:gd name="connsiteX9" fmla="*/ 105001 w 134046"/>
                  <a:gd name="connsiteY9" fmla="*/ 29790 h 134046"/>
                  <a:gd name="connsiteX10" fmla="*/ 105001 w 134046"/>
                  <a:gd name="connsiteY10" fmla="*/ 29790 h 134046"/>
                  <a:gd name="connsiteX11" fmla="*/ 67147 w 134046"/>
                  <a:gd name="connsiteY11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470" y="12961"/>
                      <a:pt x="13053" y="36673"/>
                      <a:pt x="12610" y="66350"/>
                    </a:cubicBezTo>
                    <a:cubicBezTo>
                      <a:pt x="12168" y="96043"/>
                      <a:pt x="35880" y="120460"/>
                      <a:pt x="65557" y="120886"/>
                    </a:cubicBezTo>
                    <a:cubicBezTo>
                      <a:pt x="95250" y="121329"/>
                      <a:pt x="119667" y="97617"/>
                      <a:pt x="120093" y="67939"/>
                    </a:cubicBezTo>
                    <a:cubicBezTo>
                      <a:pt x="120306" y="53732"/>
                      <a:pt x="114882" y="40016"/>
                      <a:pt x="105001" y="29790"/>
                    </a:cubicBezTo>
                    <a:lnTo>
                      <a:pt x="105001" y="29790"/>
                    </a:lnTo>
                    <a:cubicBezTo>
                      <a:pt x="95136" y="19401"/>
                      <a:pt x="8146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09FB67EA-E76D-4896-A42A-FDFD4036EDA3}"/>
                  </a:ext>
                </a:extLst>
              </p:cNvPr>
              <p:cNvSpPr/>
              <p:nvPr/>
            </p:nvSpPr>
            <p:spPr>
              <a:xfrm>
                <a:off x="4121846" y="3766082"/>
                <a:ext cx="594687" cy="594195"/>
              </a:xfrm>
              <a:custGeom>
                <a:avLst/>
                <a:gdLst>
                  <a:gd name="connsiteX0" fmla="*/ 9505 w 594687"/>
                  <a:gd name="connsiteY0" fmla="*/ 594196 h 594195"/>
                  <a:gd name="connsiteX1" fmla="*/ 0 w 594687"/>
                  <a:gd name="connsiteY1" fmla="*/ 584692 h 594195"/>
                  <a:gd name="connsiteX2" fmla="*/ 585183 w 594687"/>
                  <a:gd name="connsiteY2" fmla="*/ 0 h 594195"/>
                  <a:gd name="connsiteX3" fmla="*/ 594688 w 594687"/>
                  <a:gd name="connsiteY3" fmla="*/ 9504 h 594195"/>
                  <a:gd name="connsiteX4" fmla="*/ 9505 w 594687"/>
                  <a:gd name="connsiteY4" fmla="*/ 594196 h 59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5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4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7C44F52-AC9B-4BD6-8877-E9A5064FD534}"/>
                  </a:ext>
                </a:extLst>
              </p:cNvPr>
              <p:cNvSpPr/>
              <p:nvPr/>
            </p:nvSpPr>
            <p:spPr>
              <a:xfrm>
                <a:off x="4687365" y="3661205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134170 w 134047"/>
                  <a:gd name="connsiteY3" fmla="*/ 66989 h 134046"/>
                  <a:gd name="connsiteX4" fmla="*/ 67802 w 134047"/>
                  <a:gd name="connsiteY4" fmla="*/ 134012 h 134046"/>
                  <a:gd name="connsiteX5" fmla="*/ 67147 w 134047"/>
                  <a:gd name="connsiteY5" fmla="*/ 134012 h 134046"/>
                  <a:gd name="connsiteX6" fmla="*/ 67147 w 134047"/>
                  <a:gd name="connsiteY6" fmla="*/ 13404 h 134046"/>
                  <a:gd name="connsiteX7" fmla="*/ 13725 w 134047"/>
                  <a:gd name="connsiteY7" fmla="*/ 67153 h 134046"/>
                  <a:gd name="connsiteX8" fmla="*/ 67474 w 134047"/>
                  <a:gd name="connsiteY8" fmla="*/ 120575 h 134046"/>
                  <a:gd name="connsiteX9" fmla="*/ 120896 w 134047"/>
                  <a:gd name="connsiteY9" fmla="*/ 66989 h 134046"/>
                  <a:gd name="connsiteX10" fmla="*/ 67147 w 134047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350" y="103827"/>
                      <a:pt x="104640" y="133832"/>
                      <a:pt x="67802" y="134012"/>
                    </a:cubicBezTo>
                    <a:cubicBezTo>
                      <a:pt x="67589" y="134012"/>
                      <a:pt x="67360" y="134012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502"/>
                      <a:pt x="13627" y="37558"/>
                      <a:pt x="13725" y="67153"/>
                    </a:cubicBezTo>
                    <a:cubicBezTo>
                      <a:pt x="13823" y="96748"/>
                      <a:pt x="37879" y="120673"/>
                      <a:pt x="67474" y="120575"/>
                    </a:cubicBezTo>
                    <a:cubicBezTo>
                      <a:pt x="97004" y="120477"/>
                      <a:pt x="120896" y="96519"/>
                      <a:pt x="120896" y="66989"/>
                    </a:cubicBezTo>
                    <a:cubicBezTo>
                      <a:pt x="120798" y="37361"/>
                      <a:pt x="96774" y="13404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3290BA09-F12C-411C-A258-C794FA37C179}"/>
                  </a:ext>
                </a:extLst>
              </p:cNvPr>
              <p:cNvSpPr/>
              <p:nvPr/>
            </p:nvSpPr>
            <p:spPr>
              <a:xfrm>
                <a:off x="4792406" y="3096178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C7B9D8-9D3C-4B3C-B741-DC8DD30A3977}"/>
                  </a:ext>
                </a:extLst>
              </p:cNvPr>
              <p:cNvSpPr/>
              <p:nvPr/>
            </p:nvSpPr>
            <p:spPr>
              <a:xfrm>
                <a:off x="5358088" y="2991300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0 w 134047"/>
                  <a:gd name="connsiteY3" fmla="*/ 66990 h 134046"/>
                  <a:gd name="connsiteX4" fmla="*/ 67802 w 134047"/>
                  <a:gd name="connsiteY4" fmla="*/ 134013 h 134046"/>
                  <a:gd name="connsiteX5" fmla="*/ 66983 w 134047"/>
                  <a:gd name="connsiteY5" fmla="*/ 134013 h 134046"/>
                  <a:gd name="connsiteX6" fmla="*/ 66983 w 134047"/>
                  <a:gd name="connsiteY6" fmla="*/ 13404 h 134046"/>
                  <a:gd name="connsiteX7" fmla="*/ 13561 w 134047"/>
                  <a:gd name="connsiteY7" fmla="*/ 67153 h 134046"/>
                  <a:gd name="connsiteX8" fmla="*/ 67311 w 134047"/>
                  <a:gd name="connsiteY8" fmla="*/ 120575 h 134046"/>
                  <a:gd name="connsiteX9" fmla="*/ 120733 w 134047"/>
                  <a:gd name="connsiteY9" fmla="*/ 66990 h 134046"/>
                  <a:gd name="connsiteX10" fmla="*/ 67311 w 134047"/>
                  <a:gd name="connsiteY10" fmla="*/ 13240 h 134046"/>
                  <a:gd name="connsiteX11" fmla="*/ 66983 w 134047"/>
                  <a:gd name="connsiteY11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4"/>
                      <a:pt x="25" y="103844"/>
                      <a:pt x="124" y="66826"/>
                    </a:cubicBezTo>
                    <a:cubicBezTo>
                      <a:pt x="222" y="29807"/>
                      <a:pt x="30292" y="-132"/>
                      <a:pt x="67311" y="-34"/>
                    </a:cubicBezTo>
                    <a:cubicBezTo>
                      <a:pt x="104264" y="65"/>
                      <a:pt x="134170" y="30037"/>
                      <a:pt x="134170" y="66990"/>
                    </a:cubicBezTo>
                    <a:cubicBezTo>
                      <a:pt x="134351" y="103828"/>
                      <a:pt x="104641" y="133832"/>
                      <a:pt x="67802" y="134013"/>
                    </a:cubicBezTo>
                    <a:cubicBezTo>
                      <a:pt x="67524" y="134013"/>
                      <a:pt x="67262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8" y="13502"/>
                      <a:pt x="13463" y="37558"/>
                      <a:pt x="13561" y="67153"/>
                    </a:cubicBezTo>
                    <a:cubicBezTo>
                      <a:pt x="13660" y="96748"/>
                      <a:pt x="37716" y="120657"/>
                      <a:pt x="67311" y="120575"/>
                    </a:cubicBezTo>
                    <a:cubicBezTo>
                      <a:pt x="96840" y="120477"/>
                      <a:pt x="120733" y="96519"/>
                      <a:pt x="120733" y="66990"/>
                    </a:cubicBezTo>
                    <a:cubicBezTo>
                      <a:pt x="120831" y="37394"/>
                      <a:pt x="96906" y="13338"/>
                      <a:pt x="67311" y="13240"/>
                    </a:cubicBezTo>
                    <a:cubicBezTo>
                      <a:pt x="67196" y="13240"/>
                      <a:pt x="67098" y="13240"/>
                      <a:pt x="66983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C06C43D-D126-48DD-82FD-DC9FC0F04D47}"/>
                  </a:ext>
                </a:extLst>
              </p:cNvPr>
              <p:cNvSpPr/>
              <p:nvPr/>
            </p:nvSpPr>
            <p:spPr>
              <a:xfrm>
                <a:off x="5485416" y="3051605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8 h 13437"/>
                  <a:gd name="connsiteX3" fmla="*/ 0 w 549950"/>
                  <a:gd name="connsiteY3" fmla="*/ 13438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8"/>
                    </a:lnTo>
                    <a:lnTo>
                      <a:pt x="0" y="13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5E4916F-5719-4C77-B99F-229482D597F0}"/>
                  </a:ext>
                </a:extLst>
              </p:cNvPr>
              <p:cNvSpPr/>
              <p:nvPr/>
            </p:nvSpPr>
            <p:spPr>
              <a:xfrm>
                <a:off x="602864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104345 w 134046"/>
                  <a:gd name="connsiteY9" fmla="*/ 29135 h 134046"/>
                  <a:gd name="connsiteX10" fmla="*/ 67147 w 134046"/>
                  <a:gd name="connsiteY10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088" y="103975"/>
                      <a:pt x="104132" y="133931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51" y="52667"/>
                      <a:pt x="114735" y="39000"/>
                      <a:pt x="104345" y="29135"/>
                    </a:cubicBezTo>
                    <a:cubicBezTo>
                      <a:pt x="94513" y="19155"/>
                      <a:pt x="81158" y="13436"/>
                      <a:pt x="67147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8977566-A029-4FA5-9090-3C62B9EB1276}"/>
                  </a:ext>
                </a:extLst>
              </p:cNvPr>
              <p:cNvSpPr/>
              <p:nvPr/>
            </p:nvSpPr>
            <p:spPr>
              <a:xfrm>
                <a:off x="6133526" y="2426273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347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B875A5AD-C3F1-4EDD-BF61-938D559AFBC1}"/>
                  </a:ext>
                </a:extLst>
              </p:cNvPr>
              <p:cNvSpPr/>
              <p:nvPr/>
            </p:nvSpPr>
            <p:spPr>
              <a:xfrm>
                <a:off x="6698913" y="2321067"/>
                <a:ext cx="134374" cy="134374"/>
              </a:xfrm>
              <a:custGeom>
                <a:avLst/>
                <a:gdLst>
                  <a:gd name="connsiteX0" fmla="*/ 67442 w 134374"/>
                  <a:gd name="connsiteY0" fmla="*/ 134341 h 134374"/>
                  <a:gd name="connsiteX1" fmla="*/ 124 w 134374"/>
                  <a:gd name="connsiteY1" fmla="*/ 67284 h 134374"/>
                  <a:gd name="connsiteX2" fmla="*/ 67163 w 134374"/>
                  <a:gd name="connsiteY2" fmla="*/ -34 h 134374"/>
                  <a:gd name="connsiteX3" fmla="*/ 134498 w 134374"/>
                  <a:gd name="connsiteY3" fmla="*/ 67022 h 134374"/>
                  <a:gd name="connsiteX4" fmla="*/ 114800 w 134374"/>
                  <a:gd name="connsiteY4" fmla="*/ 114676 h 134374"/>
                  <a:gd name="connsiteX5" fmla="*/ 67442 w 134374"/>
                  <a:gd name="connsiteY5" fmla="*/ 134341 h 134374"/>
                  <a:gd name="connsiteX6" fmla="*/ 67442 w 134374"/>
                  <a:gd name="connsiteY6" fmla="*/ 13732 h 134374"/>
                  <a:gd name="connsiteX7" fmla="*/ 13758 w 134374"/>
                  <a:gd name="connsiteY7" fmla="*/ 67219 h 134374"/>
                  <a:gd name="connsiteX8" fmla="*/ 29424 w 134374"/>
                  <a:gd name="connsiteY8" fmla="*/ 105172 h 134374"/>
                  <a:gd name="connsiteX9" fmla="*/ 105296 w 134374"/>
                  <a:gd name="connsiteY9" fmla="*/ 105172 h 134374"/>
                  <a:gd name="connsiteX10" fmla="*/ 105230 w 134374"/>
                  <a:gd name="connsiteY10" fmla="*/ 29398 h 134374"/>
                  <a:gd name="connsiteX11" fmla="*/ 67442 w 134374"/>
                  <a:gd name="connsiteY11" fmla="*/ 13732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4" h="134374">
                    <a:moveTo>
                      <a:pt x="67442" y="134341"/>
                    </a:moveTo>
                    <a:cubicBezTo>
                      <a:pt x="30341" y="134422"/>
                      <a:pt x="189" y="104401"/>
                      <a:pt x="124" y="67284"/>
                    </a:cubicBezTo>
                    <a:cubicBezTo>
                      <a:pt x="42" y="30184"/>
                      <a:pt x="30063" y="48"/>
                      <a:pt x="67163" y="-34"/>
                    </a:cubicBezTo>
                    <a:cubicBezTo>
                      <a:pt x="104280" y="-115"/>
                      <a:pt x="134416" y="29906"/>
                      <a:pt x="134498" y="67022"/>
                    </a:cubicBezTo>
                    <a:cubicBezTo>
                      <a:pt x="134531" y="84884"/>
                      <a:pt x="127435" y="102042"/>
                      <a:pt x="114800" y="114676"/>
                    </a:cubicBezTo>
                    <a:cubicBezTo>
                      <a:pt x="102248" y="127245"/>
                      <a:pt x="85205" y="134324"/>
                      <a:pt x="67442" y="134341"/>
                    </a:cubicBezTo>
                    <a:close/>
                    <a:moveTo>
                      <a:pt x="67442" y="13732"/>
                    </a:moveTo>
                    <a:cubicBezTo>
                      <a:pt x="37847" y="13682"/>
                      <a:pt x="13823" y="37640"/>
                      <a:pt x="13758" y="67219"/>
                    </a:cubicBezTo>
                    <a:cubicBezTo>
                      <a:pt x="13741" y="81459"/>
                      <a:pt x="19378" y="95110"/>
                      <a:pt x="29424" y="105172"/>
                    </a:cubicBezTo>
                    <a:cubicBezTo>
                      <a:pt x="50645" y="125459"/>
                      <a:pt x="84074" y="125459"/>
                      <a:pt x="105296" y="105172"/>
                    </a:cubicBezTo>
                    <a:cubicBezTo>
                      <a:pt x="126206" y="84229"/>
                      <a:pt x="126173" y="50291"/>
                      <a:pt x="105230" y="29398"/>
                    </a:cubicBezTo>
                    <a:cubicBezTo>
                      <a:pt x="95202" y="19385"/>
                      <a:pt x="81617" y="13748"/>
                      <a:pt x="67442" y="1373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2C148280-4535-4601-88C4-09EB990FE204}"/>
                  </a:ext>
                </a:extLst>
              </p:cNvPr>
              <p:cNvSpPr/>
              <p:nvPr/>
            </p:nvSpPr>
            <p:spPr>
              <a:xfrm>
                <a:off x="6804086" y="2426273"/>
                <a:ext cx="594851" cy="594196"/>
              </a:xfrm>
              <a:custGeom>
                <a:avLst/>
                <a:gdLst>
                  <a:gd name="connsiteX0" fmla="*/ 585347 w 594851"/>
                  <a:gd name="connsiteY0" fmla="*/ 594196 h 594196"/>
                  <a:gd name="connsiteX1" fmla="*/ 0 w 594851"/>
                  <a:gd name="connsiteY1" fmla="*/ 9505 h 594196"/>
                  <a:gd name="connsiteX2" fmla="*/ 9505 w 594851"/>
                  <a:gd name="connsiteY2" fmla="*/ 0 h 594196"/>
                  <a:gd name="connsiteX3" fmla="*/ 594852 w 594851"/>
                  <a:gd name="connsiteY3" fmla="*/ 584692 h 594196"/>
                  <a:gd name="connsiteX4" fmla="*/ 585347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585347" y="594196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4852" y="584692"/>
                    </a:lnTo>
                    <a:lnTo>
                      <a:pt x="585347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667BF29D-065B-41E0-B2ED-74CEFE411A72}"/>
                  </a:ext>
                </a:extLst>
              </p:cNvPr>
              <p:cNvSpPr/>
              <p:nvPr/>
            </p:nvSpPr>
            <p:spPr>
              <a:xfrm>
                <a:off x="736976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67147 w 134046"/>
                  <a:gd name="connsiteY9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9" y="134012"/>
                      <a:pt x="123" y="104008"/>
                      <a:pt x="123" y="66989"/>
                    </a:cubicBezTo>
                    <a:cubicBezTo>
                      <a:pt x="205" y="30004"/>
                      <a:pt x="30161" y="48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34" y="37427"/>
                      <a:pt x="9670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4F6CAE37-6A11-4845-9FF9-39A8A19EAF57}"/>
                  </a:ext>
                </a:extLst>
              </p:cNvPr>
              <p:cNvSpPr/>
              <p:nvPr/>
            </p:nvSpPr>
            <p:spPr>
              <a:xfrm>
                <a:off x="7474646" y="2426273"/>
                <a:ext cx="594851" cy="594196"/>
              </a:xfrm>
              <a:custGeom>
                <a:avLst/>
                <a:gdLst>
                  <a:gd name="connsiteX0" fmla="*/ 9504 w 594851"/>
                  <a:gd name="connsiteY0" fmla="*/ 594196 h 594196"/>
                  <a:gd name="connsiteX1" fmla="*/ 0 w 594851"/>
                  <a:gd name="connsiteY1" fmla="*/ 584692 h 594196"/>
                  <a:gd name="connsiteX2" fmla="*/ 585347 w 594851"/>
                  <a:gd name="connsiteY2" fmla="*/ 0 h 594196"/>
                  <a:gd name="connsiteX3" fmla="*/ 594851 w 594851"/>
                  <a:gd name="connsiteY3" fmla="*/ 9505 h 594196"/>
                  <a:gd name="connsiteX4" fmla="*/ 9504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851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53F5C7F5-9CFD-4C4D-850B-3AC573B22F9A}"/>
                  </a:ext>
                </a:extLst>
              </p:cNvPr>
              <p:cNvSpPr/>
              <p:nvPr/>
            </p:nvSpPr>
            <p:spPr>
              <a:xfrm>
                <a:off x="8040326" y="2321395"/>
                <a:ext cx="134048" cy="134046"/>
              </a:xfrm>
              <a:custGeom>
                <a:avLst/>
                <a:gdLst>
                  <a:gd name="connsiteX0" fmla="*/ 67149 w 134048"/>
                  <a:gd name="connsiteY0" fmla="*/ 134013 h 134046"/>
                  <a:gd name="connsiteX1" fmla="*/ 19790 w 134048"/>
                  <a:gd name="connsiteY1" fmla="*/ 114348 h 134046"/>
                  <a:gd name="connsiteX2" fmla="*/ 126 w 134048"/>
                  <a:gd name="connsiteY2" fmla="*/ 66989 h 134046"/>
                  <a:gd name="connsiteX3" fmla="*/ 67149 w 134048"/>
                  <a:gd name="connsiteY3" fmla="*/ -34 h 134046"/>
                  <a:gd name="connsiteX4" fmla="*/ 134172 w 134048"/>
                  <a:gd name="connsiteY4" fmla="*/ 66989 h 134046"/>
                  <a:gd name="connsiteX5" fmla="*/ 67149 w 134048"/>
                  <a:gd name="connsiteY5" fmla="*/ 134013 h 134046"/>
                  <a:gd name="connsiteX6" fmla="*/ 67149 w 134048"/>
                  <a:gd name="connsiteY6" fmla="*/ 13404 h 134046"/>
                  <a:gd name="connsiteX7" fmla="*/ 13629 w 134048"/>
                  <a:gd name="connsiteY7" fmla="*/ 67055 h 134046"/>
                  <a:gd name="connsiteX8" fmla="*/ 29295 w 134048"/>
                  <a:gd name="connsiteY8" fmla="*/ 104844 h 134046"/>
                  <a:gd name="connsiteX9" fmla="*/ 67149 w 134048"/>
                  <a:gd name="connsiteY9" fmla="*/ 121231 h 134046"/>
                  <a:gd name="connsiteX10" fmla="*/ 120735 w 134048"/>
                  <a:gd name="connsiteY10" fmla="*/ 67645 h 134046"/>
                  <a:gd name="connsiteX11" fmla="*/ 67149 w 134048"/>
                  <a:gd name="connsiteY11" fmla="*/ 14059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8" h="134046">
                    <a:moveTo>
                      <a:pt x="67149" y="134013"/>
                    </a:moveTo>
                    <a:cubicBezTo>
                      <a:pt x="49369" y="134029"/>
                      <a:pt x="32326" y="126950"/>
                      <a:pt x="19790" y="114348"/>
                    </a:cubicBezTo>
                    <a:cubicBezTo>
                      <a:pt x="7074" y="101894"/>
                      <a:pt x="-22" y="84786"/>
                      <a:pt x="126" y="66989"/>
                    </a:cubicBezTo>
                    <a:cubicBezTo>
                      <a:pt x="126" y="29971"/>
                      <a:pt x="30130" y="-34"/>
                      <a:pt x="67149" y="-34"/>
                    </a:cubicBezTo>
                    <a:cubicBezTo>
                      <a:pt x="104167" y="-34"/>
                      <a:pt x="134172" y="29971"/>
                      <a:pt x="134172" y="66989"/>
                    </a:cubicBezTo>
                    <a:cubicBezTo>
                      <a:pt x="134172" y="104008"/>
                      <a:pt x="104167" y="134013"/>
                      <a:pt x="67149" y="134013"/>
                    </a:cubicBezTo>
                    <a:close/>
                    <a:moveTo>
                      <a:pt x="67149" y="13404"/>
                    </a:moveTo>
                    <a:cubicBezTo>
                      <a:pt x="37554" y="13436"/>
                      <a:pt x="13596" y="37476"/>
                      <a:pt x="13629" y="67055"/>
                    </a:cubicBezTo>
                    <a:cubicBezTo>
                      <a:pt x="13661" y="81230"/>
                      <a:pt x="19282" y="94815"/>
                      <a:pt x="29295" y="104844"/>
                    </a:cubicBezTo>
                    <a:cubicBezTo>
                      <a:pt x="39176" y="115200"/>
                      <a:pt x="52827" y="121116"/>
                      <a:pt x="67149" y="121231"/>
                    </a:cubicBezTo>
                    <a:cubicBezTo>
                      <a:pt x="96744" y="121231"/>
                      <a:pt x="120735" y="97240"/>
                      <a:pt x="120735" y="67645"/>
                    </a:cubicBezTo>
                    <a:cubicBezTo>
                      <a:pt x="120735" y="38050"/>
                      <a:pt x="96744" y="14059"/>
                      <a:pt x="67149" y="140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FC98AA36-64D6-4805-99C8-1BC670AD376C}"/>
                  </a:ext>
                </a:extLst>
              </p:cNvPr>
              <p:cNvSpPr/>
              <p:nvPr/>
            </p:nvSpPr>
            <p:spPr>
              <a:xfrm>
                <a:off x="8167820" y="2381700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7098A377-5B01-44B0-85BF-26192A41820D}"/>
                  </a:ext>
                </a:extLst>
              </p:cNvPr>
              <p:cNvSpPr/>
              <p:nvPr/>
            </p:nvSpPr>
            <p:spPr>
              <a:xfrm>
                <a:off x="8710888" y="232139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250 w 134046"/>
                  <a:gd name="connsiteY6" fmla="*/ 66334 h 134046"/>
                  <a:gd name="connsiteX7" fmla="*/ 66180 w 134046"/>
                  <a:gd name="connsiteY7" fmla="*/ 120247 h 134046"/>
                  <a:gd name="connsiteX8" fmla="*/ 120077 w 134046"/>
                  <a:gd name="connsiteY8" fmla="*/ 67301 h 134046"/>
                  <a:gd name="connsiteX9" fmla="*/ 105165 w 134046"/>
                  <a:gd name="connsiteY9" fmla="*/ 29791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29" y="134013"/>
                      <a:pt x="123" y="104008"/>
                      <a:pt x="123" y="66989"/>
                    </a:cubicBezTo>
                    <a:cubicBezTo>
                      <a:pt x="123" y="29971"/>
                      <a:pt x="30129" y="-34"/>
                      <a:pt x="67147" y="-34"/>
                    </a:cubicBezTo>
                    <a:cubicBezTo>
                      <a:pt x="104133" y="64"/>
                      <a:pt x="134088" y="30004"/>
                      <a:pt x="134170" y="66989"/>
                    </a:cubicBezTo>
                    <a:cubicBezTo>
                      <a:pt x="134170" y="104008"/>
                      <a:pt x="104166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650" y="13141"/>
                      <a:pt x="13512" y="36837"/>
                      <a:pt x="13250" y="66334"/>
                    </a:cubicBezTo>
                    <a:cubicBezTo>
                      <a:pt x="12971" y="95847"/>
                      <a:pt x="36667" y="119969"/>
                      <a:pt x="66180" y="120247"/>
                    </a:cubicBezTo>
                    <a:cubicBezTo>
                      <a:pt x="95677" y="120510"/>
                      <a:pt x="119815" y="96814"/>
                      <a:pt x="120077" y="67301"/>
                    </a:cubicBezTo>
                    <a:cubicBezTo>
                      <a:pt x="120208" y="53339"/>
                      <a:pt x="114850" y="39869"/>
                      <a:pt x="105165" y="29791"/>
                    </a:cubicBezTo>
                    <a:cubicBezTo>
                      <a:pt x="95201" y="19450"/>
                      <a:pt x="81502" y="13551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5A4D8EF3-1AFB-4A87-AEC6-5C082850E3B3}"/>
                  </a:ext>
                </a:extLst>
              </p:cNvPr>
              <p:cNvSpPr/>
              <p:nvPr/>
            </p:nvSpPr>
            <p:spPr>
              <a:xfrm>
                <a:off x="8815930" y="1756368"/>
                <a:ext cx="594688" cy="594196"/>
              </a:xfrm>
              <a:custGeom>
                <a:avLst/>
                <a:gdLst>
                  <a:gd name="connsiteX0" fmla="*/ 9505 w 594688"/>
                  <a:gd name="connsiteY0" fmla="*/ 594196 h 594196"/>
                  <a:gd name="connsiteX1" fmla="*/ 0 w 594688"/>
                  <a:gd name="connsiteY1" fmla="*/ 584692 h 594196"/>
                  <a:gd name="connsiteX2" fmla="*/ 585184 w 594688"/>
                  <a:gd name="connsiteY2" fmla="*/ 0 h 594196"/>
                  <a:gd name="connsiteX3" fmla="*/ 594688 w 594688"/>
                  <a:gd name="connsiteY3" fmla="*/ 9505 h 594196"/>
                  <a:gd name="connsiteX4" fmla="*/ 9505 w 594688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8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4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494AF4AC-5BB8-4BB9-B372-F34B3C75DD35}"/>
                  </a:ext>
                </a:extLst>
              </p:cNvPr>
              <p:cNvSpPr/>
              <p:nvPr/>
            </p:nvSpPr>
            <p:spPr>
              <a:xfrm>
                <a:off x="9381317" y="1651163"/>
                <a:ext cx="134373" cy="134374"/>
              </a:xfrm>
              <a:custGeom>
                <a:avLst/>
                <a:gdLst>
                  <a:gd name="connsiteX0" fmla="*/ 67278 w 134373"/>
                  <a:gd name="connsiteY0" fmla="*/ 134340 h 134374"/>
                  <a:gd name="connsiteX1" fmla="*/ 123 w 134373"/>
                  <a:gd name="connsiteY1" fmla="*/ 67120 h 134374"/>
                  <a:gd name="connsiteX2" fmla="*/ 67327 w 134373"/>
                  <a:gd name="connsiteY2" fmla="*/ -34 h 134374"/>
                  <a:gd name="connsiteX3" fmla="*/ 134497 w 134373"/>
                  <a:gd name="connsiteY3" fmla="*/ 67186 h 134374"/>
                  <a:gd name="connsiteX4" fmla="*/ 114800 w 134373"/>
                  <a:gd name="connsiteY4" fmla="*/ 114676 h 134374"/>
                  <a:gd name="connsiteX5" fmla="*/ 67278 w 134373"/>
                  <a:gd name="connsiteY5" fmla="*/ 134340 h 134374"/>
                  <a:gd name="connsiteX6" fmla="*/ 67278 w 134373"/>
                  <a:gd name="connsiteY6" fmla="*/ 13731 h 134374"/>
                  <a:gd name="connsiteX7" fmla="*/ 13758 w 134373"/>
                  <a:gd name="connsiteY7" fmla="*/ 67383 h 134374"/>
                  <a:gd name="connsiteX8" fmla="*/ 29424 w 134373"/>
                  <a:gd name="connsiteY8" fmla="*/ 105171 h 134374"/>
                  <a:gd name="connsiteX9" fmla="*/ 105296 w 134373"/>
                  <a:gd name="connsiteY9" fmla="*/ 105171 h 134374"/>
                  <a:gd name="connsiteX10" fmla="*/ 105230 w 134373"/>
                  <a:gd name="connsiteY10" fmla="*/ 29397 h 134374"/>
                  <a:gd name="connsiteX11" fmla="*/ 67278 w 134373"/>
                  <a:gd name="connsiteY11" fmla="*/ 13731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3" h="134374">
                    <a:moveTo>
                      <a:pt x="67278" y="134340"/>
                    </a:moveTo>
                    <a:cubicBezTo>
                      <a:pt x="30177" y="134324"/>
                      <a:pt x="107" y="104237"/>
                      <a:pt x="123" y="67120"/>
                    </a:cubicBezTo>
                    <a:cubicBezTo>
                      <a:pt x="140" y="30020"/>
                      <a:pt x="30227" y="-50"/>
                      <a:pt x="67327" y="-34"/>
                    </a:cubicBezTo>
                    <a:cubicBezTo>
                      <a:pt x="104444" y="-18"/>
                      <a:pt x="134514" y="30069"/>
                      <a:pt x="134497" y="67186"/>
                    </a:cubicBezTo>
                    <a:cubicBezTo>
                      <a:pt x="134481" y="84999"/>
                      <a:pt x="127402" y="102074"/>
                      <a:pt x="114800" y="114676"/>
                    </a:cubicBezTo>
                    <a:cubicBezTo>
                      <a:pt x="102231" y="127327"/>
                      <a:pt x="85107" y="134406"/>
                      <a:pt x="67278" y="134340"/>
                    </a:cubicBezTo>
                    <a:close/>
                    <a:moveTo>
                      <a:pt x="67278" y="13731"/>
                    </a:moveTo>
                    <a:cubicBezTo>
                      <a:pt x="37683" y="13764"/>
                      <a:pt x="13725" y="37804"/>
                      <a:pt x="13758" y="67383"/>
                    </a:cubicBezTo>
                    <a:cubicBezTo>
                      <a:pt x="13790" y="81558"/>
                      <a:pt x="19411" y="95142"/>
                      <a:pt x="29424" y="105171"/>
                    </a:cubicBezTo>
                    <a:cubicBezTo>
                      <a:pt x="50645" y="125458"/>
                      <a:pt x="84074" y="125458"/>
                      <a:pt x="105296" y="105171"/>
                    </a:cubicBezTo>
                    <a:cubicBezTo>
                      <a:pt x="126206" y="84229"/>
                      <a:pt x="126173" y="50291"/>
                      <a:pt x="105230" y="29397"/>
                    </a:cubicBezTo>
                    <a:cubicBezTo>
                      <a:pt x="95152" y="19336"/>
                      <a:pt x="81502" y="13715"/>
                      <a:pt x="67278" y="137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949E630-EAC2-49BD-A512-27F309D22BC0}"/>
                  </a:ext>
                </a:extLst>
              </p:cNvPr>
              <p:cNvSpPr/>
              <p:nvPr/>
            </p:nvSpPr>
            <p:spPr>
              <a:xfrm>
                <a:off x="9486490" y="1756368"/>
                <a:ext cx="594687" cy="594196"/>
              </a:xfrm>
              <a:custGeom>
                <a:avLst/>
                <a:gdLst>
                  <a:gd name="connsiteX0" fmla="*/ 585183 w 594687"/>
                  <a:gd name="connsiteY0" fmla="*/ 594196 h 594196"/>
                  <a:gd name="connsiteX1" fmla="*/ 0 w 594687"/>
                  <a:gd name="connsiteY1" fmla="*/ 9505 h 594196"/>
                  <a:gd name="connsiteX2" fmla="*/ 9504 w 594687"/>
                  <a:gd name="connsiteY2" fmla="*/ 0 h 594196"/>
                  <a:gd name="connsiteX3" fmla="*/ 594687 w 594687"/>
                  <a:gd name="connsiteY3" fmla="*/ 584692 h 594196"/>
                  <a:gd name="connsiteX4" fmla="*/ 585183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585183" y="594196"/>
                    </a:moveTo>
                    <a:lnTo>
                      <a:pt x="0" y="9505"/>
                    </a:lnTo>
                    <a:lnTo>
                      <a:pt x="9504" y="0"/>
                    </a:lnTo>
                    <a:lnTo>
                      <a:pt x="594687" y="584692"/>
                    </a:lnTo>
                    <a:lnTo>
                      <a:pt x="585183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51AE83E4-575F-4120-AB5D-57B8FD5ED0D0}"/>
                  </a:ext>
                </a:extLst>
              </p:cNvPr>
              <p:cNvSpPr/>
              <p:nvPr/>
            </p:nvSpPr>
            <p:spPr>
              <a:xfrm>
                <a:off x="10051091" y="2321141"/>
                <a:ext cx="134475" cy="134301"/>
              </a:xfrm>
              <a:custGeom>
                <a:avLst/>
                <a:gdLst>
                  <a:gd name="connsiteX0" fmla="*/ 67409 w 134475"/>
                  <a:gd name="connsiteY0" fmla="*/ 134267 h 134301"/>
                  <a:gd name="connsiteX1" fmla="*/ 124 w 134475"/>
                  <a:gd name="connsiteY1" fmla="*/ 67506 h 134301"/>
                  <a:gd name="connsiteX2" fmla="*/ 20050 w 134475"/>
                  <a:gd name="connsiteY2" fmla="*/ 19557 h 134301"/>
                  <a:gd name="connsiteX3" fmla="*/ 114768 w 134475"/>
                  <a:gd name="connsiteY3" fmla="*/ 19557 h 134301"/>
                  <a:gd name="connsiteX4" fmla="*/ 114768 w 134475"/>
                  <a:gd name="connsiteY4" fmla="*/ 19557 h 134301"/>
                  <a:gd name="connsiteX5" fmla="*/ 134596 w 134475"/>
                  <a:gd name="connsiteY5" fmla="*/ 67079 h 134301"/>
                  <a:gd name="connsiteX6" fmla="*/ 67409 w 134475"/>
                  <a:gd name="connsiteY6" fmla="*/ 134267 h 134301"/>
                  <a:gd name="connsiteX7" fmla="*/ 67409 w 134475"/>
                  <a:gd name="connsiteY7" fmla="*/ 13658 h 134301"/>
                  <a:gd name="connsiteX8" fmla="*/ 13987 w 134475"/>
                  <a:gd name="connsiteY8" fmla="*/ 67407 h 134301"/>
                  <a:gd name="connsiteX9" fmla="*/ 67737 w 134475"/>
                  <a:gd name="connsiteY9" fmla="*/ 120829 h 134301"/>
                  <a:gd name="connsiteX10" fmla="*/ 121159 w 134475"/>
                  <a:gd name="connsiteY10" fmla="*/ 67243 h 134301"/>
                  <a:gd name="connsiteX11" fmla="*/ 104772 w 134475"/>
                  <a:gd name="connsiteY11" fmla="*/ 29225 h 134301"/>
                  <a:gd name="connsiteX12" fmla="*/ 104772 w 134475"/>
                  <a:gd name="connsiteY12" fmla="*/ 29225 h 134301"/>
                  <a:gd name="connsiteX13" fmla="*/ 67409 w 134475"/>
                  <a:gd name="connsiteY13" fmla="*/ 13658 h 13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475" h="134301">
                    <a:moveTo>
                      <a:pt x="67409" y="134267"/>
                    </a:moveTo>
                    <a:cubicBezTo>
                      <a:pt x="30391" y="134414"/>
                      <a:pt x="271" y="104524"/>
                      <a:pt x="124" y="67506"/>
                    </a:cubicBezTo>
                    <a:cubicBezTo>
                      <a:pt x="58" y="49496"/>
                      <a:pt x="7236" y="32208"/>
                      <a:pt x="20050" y="19557"/>
                    </a:cubicBezTo>
                    <a:cubicBezTo>
                      <a:pt x="46221" y="-6564"/>
                      <a:pt x="88598" y="-6564"/>
                      <a:pt x="114768" y="19557"/>
                    </a:cubicBezTo>
                    <a:lnTo>
                      <a:pt x="114768" y="19557"/>
                    </a:lnTo>
                    <a:cubicBezTo>
                      <a:pt x="127582" y="32028"/>
                      <a:pt x="134744" y="49201"/>
                      <a:pt x="134596" y="67079"/>
                    </a:cubicBezTo>
                    <a:cubicBezTo>
                      <a:pt x="134596" y="104180"/>
                      <a:pt x="104510" y="134267"/>
                      <a:pt x="67409" y="134267"/>
                    </a:cubicBezTo>
                    <a:close/>
                    <a:moveTo>
                      <a:pt x="67409" y="13658"/>
                    </a:moveTo>
                    <a:cubicBezTo>
                      <a:pt x="37814" y="13756"/>
                      <a:pt x="13889" y="37812"/>
                      <a:pt x="13987" y="67407"/>
                    </a:cubicBezTo>
                    <a:cubicBezTo>
                      <a:pt x="14086" y="97002"/>
                      <a:pt x="38142" y="120911"/>
                      <a:pt x="67737" y="120829"/>
                    </a:cubicBezTo>
                    <a:cubicBezTo>
                      <a:pt x="97266" y="120731"/>
                      <a:pt x="121159" y="96773"/>
                      <a:pt x="121159" y="67243"/>
                    </a:cubicBezTo>
                    <a:cubicBezTo>
                      <a:pt x="121110" y="52872"/>
                      <a:pt x="115178" y="39139"/>
                      <a:pt x="104772" y="29225"/>
                    </a:cubicBezTo>
                    <a:lnTo>
                      <a:pt x="104772" y="29225"/>
                    </a:lnTo>
                    <a:cubicBezTo>
                      <a:pt x="94857" y="19311"/>
                      <a:pt x="81436" y="13707"/>
                      <a:pt x="67409" y="1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1848A9F4-E39E-4129-9EC1-4F1CEB304C32}"/>
                  </a:ext>
                </a:extLst>
              </p:cNvPr>
              <p:cNvSpPr/>
              <p:nvPr/>
            </p:nvSpPr>
            <p:spPr>
              <a:xfrm rot="-2711401">
                <a:off x="10040154" y="2046616"/>
                <a:ext cx="824598" cy="13437"/>
              </a:xfrm>
              <a:custGeom>
                <a:avLst/>
                <a:gdLst>
                  <a:gd name="connsiteX0" fmla="*/ 124 w 824598"/>
                  <a:gd name="connsiteY0" fmla="*/ -34 h 13437"/>
                  <a:gd name="connsiteX1" fmla="*/ 824722 w 824598"/>
                  <a:gd name="connsiteY1" fmla="*/ -34 h 13437"/>
                  <a:gd name="connsiteX2" fmla="*/ 824722 w 824598"/>
                  <a:gd name="connsiteY2" fmla="*/ 13404 h 13437"/>
                  <a:gd name="connsiteX3" fmla="*/ 123 w 824598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98" h="13437">
                    <a:moveTo>
                      <a:pt x="124" y="-34"/>
                    </a:moveTo>
                    <a:lnTo>
                      <a:pt x="824722" y="-34"/>
                    </a:lnTo>
                    <a:lnTo>
                      <a:pt x="824722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946C0DC4-0BC5-47A3-AAB7-37DAE16C8CFB}"/>
                  </a:ext>
                </a:extLst>
              </p:cNvPr>
              <p:cNvSpPr/>
              <p:nvPr/>
            </p:nvSpPr>
            <p:spPr>
              <a:xfrm>
                <a:off x="10719127" y="1651491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1 w 134047"/>
                  <a:gd name="connsiteY3" fmla="*/ 66990 h 134046"/>
                  <a:gd name="connsiteX4" fmla="*/ 66983 w 134047"/>
                  <a:gd name="connsiteY4" fmla="*/ 134013 h 134046"/>
                  <a:gd name="connsiteX5" fmla="*/ 66983 w 134047"/>
                  <a:gd name="connsiteY5" fmla="*/ 13404 h 134046"/>
                  <a:gd name="connsiteX6" fmla="*/ 13397 w 134047"/>
                  <a:gd name="connsiteY6" fmla="*/ 66990 h 134046"/>
                  <a:gd name="connsiteX7" fmla="*/ 66983 w 134047"/>
                  <a:gd name="connsiteY7" fmla="*/ 120575 h 134046"/>
                  <a:gd name="connsiteX8" fmla="*/ 120832 w 134047"/>
                  <a:gd name="connsiteY8" fmla="*/ 67252 h 134046"/>
                  <a:gd name="connsiteX9" fmla="*/ 105166 w 134047"/>
                  <a:gd name="connsiteY9" fmla="*/ 29136 h 134046"/>
                  <a:gd name="connsiteX10" fmla="*/ 105166 w 134047"/>
                  <a:gd name="connsiteY10" fmla="*/ 29136 h 134046"/>
                  <a:gd name="connsiteX11" fmla="*/ 66983 w 134047"/>
                  <a:gd name="connsiteY11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5"/>
                      <a:pt x="26" y="103844"/>
                      <a:pt x="124" y="66826"/>
                    </a:cubicBezTo>
                    <a:cubicBezTo>
                      <a:pt x="206" y="29807"/>
                      <a:pt x="30292" y="-132"/>
                      <a:pt x="67311" y="-34"/>
                    </a:cubicBezTo>
                    <a:cubicBezTo>
                      <a:pt x="104264" y="65"/>
                      <a:pt x="134171" y="30037"/>
                      <a:pt x="134171" y="66990"/>
                    </a:cubicBezTo>
                    <a:cubicBezTo>
                      <a:pt x="134072" y="104025"/>
                      <a:pt x="104018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9" y="13404"/>
                      <a:pt x="13397" y="37395"/>
                      <a:pt x="13397" y="66990"/>
                    </a:cubicBezTo>
                    <a:cubicBezTo>
                      <a:pt x="13479" y="96552"/>
                      <a:pt x="37421" y="120494"/>
                      <a:pt x="66983" y="120575"/>
                    </a:cubicBezTo>
                    <a:cubicBezTo>
                      <a:pt x="96579" y="120723"/>
                      <a:pt x="120684" y="96847"/>
                      <a:pt x="120832" y="67252"/>
                    </a:cubicBezTo>
                    <a:cubicBezTo>
                      <a:pt x="120898" y="52962"/>
                      <a:pt x="115259" y="39246"/>
                      <a:pt x="105166" y="29136"/>
                    </a:cubicBezTo>
                    <a:lnTo>
                      <a:pt x="105166" y="29136"/>
                    </a:lnTo>
                    <a:cubicBezTo>
                      <a:pt x="95055" y="19008"/>
                      <a:pt x="81306" y="13338"/>
                      <a:pt x="66983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6CD9085-580E-41A9-9948-6FAB6340852F}"/>
                  </a:ext>
                </a:extLst>
              </p:cNvPr>
              <p:cNvSpPr/>
              <p:nvPr/>
            </p:nvSpPr>
            <p:spPr>
              <a:xfrm rot="-2692202">
                <a:off x="10708031" y="1376310"/>
                <a:ext cx="829842" cy="13437"/>
              </a:xfrm>
              <a:custGeom>
                <a:avLst/>
                <a:gdLst>
                  <a:gd name="connsiteX0" fmla="*/ 123 w 829842"/>
                  <a:gd name="connsiteY0" fmla="*/ -34 h 13437"/>
                  <a:gd name="connsiteX1" fmla="*/ 829966 w 829842"/>
                  <a:gd name="connsiteY1" fmla="*/ -34 h 13437"/>
                  <a:gd name="connsiteX2" fmla="*/ 829966 w 829842"/>
                  <a:gd name="connsiteY2" fmla="*/ 13404 h 13437"/>
                  <a:gd name="connsiteX3" fmla="*/ 123 w 82984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842" h="13437">
                    <a:moveTo>
                      <a:pt x="123" y="-34"/>
                    </a:moveTo>
                    <a:lnTo>
                      <a:pt x="829966" y="-34"/>
                    </a:lnTo>
                    <a:lnTo>
                      <a:pt x="82996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E165D8AC-A4C7-487D-B76F-F39E78B8C225}"/>
                  </a:ext>
                </a:extLst>
              </p:cNvPr>
              <p:cNvSpPr/>
              <p:nvPr/>
            </p:nvSpPr>
            <p:spPr>
              <a:xfrm rot="-2701201">
                <a:off x="11373958" y="686399"/>
                <a:ext cx="887525" cy="13437"/>
              </a:xfrm>
              <a:custGeom>
                <a:avLst/>
                <a:gdLst>
                  <a:gd name="connsiteX0" fmla="*/ 124 w 887525"/>
                  <a:gd name="connsiteY0" fmla="*/ -34 h 13437"/>
                  <a:gd name="connsiteX1" fmla="*/ 887649 w 887525"/>
                  <a:gd name="connsiteY1" fmla="*/ -34 h 13437"/>
                  <a:gd name="connsiteX2" fmla="*/ 887649 w 887525"/>
                  <a:gd name="connsiteY2" fmla="*/ 13404 h 13437"/>
                  <a:gd name="connsiteX3" fmla="*/ 124 w 887525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525" h="13437">
                    <a:moveTo>
                      <a:pt x="124" y="-34"/>
                    </a:moveTo>
                    <a:lnTo>
                      <a:pt x="887649" y="-34"/>
                    </a:lnTo>
                    <a:lnTo>
                      <a:pt x="887649" y="13404"/>
                    </a:lnTo>
                    <a:lnTo>
                      <a:pt x="124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F08B8689-0DC3-498C-8A49-42BED595961F}"/>
                  </a:ext>
                </a:extLst>
              </p:cNvPr>
              <p:cNvSpPr/>
              <p:nvPr/>
            </p:nvSpPr>
            <p:spPr>
              <a:xfrm>
                <a:off x="11393292" y="981422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4 w 134046"/>
                  <a:gd name="connsiteY1" fmla="*/ 67317 h 134046"/>
                  <a:gd name="connsiteX2" fmla="*/ 124 w 134046"/>
                  <a:gd name="connsiteY2" fmla="*/ 67153 h 134046"/>
                  <a:gd name="connsiteX3" fmla="*/ 66983 w 134046"/>
                  <a:gd name="connsiteY3" fmla="*/ -34 h 134046"/>
                  <a:gd name="connsiteX4" fmla="*/ 134170 w 134046"/>
                  <a:gd name="connsiteY4" fmla="*/ 66826 h 134046"/>
                  <a:gd name="connsiteX5" fmla="*/ 67311 w 134046"/>
                  <a:gd name="connsiteY5" fmla="*/ 134013 h 134046"/>
                  <a:gd name="connsiteX6" fmla="*/ 67147 w 134046"/>
                  <a:gd name="connsiteY6" fmla="*/ 134013 h 134046"/>
                  <a:gd name="connsiteX7" fmla="*/ 67147 w 134046"/>
                  <a:gd name="connsiteY7" fmla="*/ 13568 h 134046"/>
                  <a:gd name="connsiteX8" fmla="*/ 13397 w 134046"/>
                  <a:gd name="connsiteY8" fmla="*/ 66990 h 134046"/>
                  <a:gd name="connsiteX9" fmla="*/ 13397 w 134046"/>
                  <a:gd name="connsiteY9" fmla="*/ 67153 h 134046"/>
                  <a:gd name="connsiteX10" fmla="*/ 29784 w 134046"/>
                  <a:gd name="connsiteY10" fmla="*/ 104844 h 134046"/>
                  <a:gd name="connsiteX11" fmla="*/ 105559 w 134046"/>
                  <a:gd name="connsiteY11" fmla="*/ 105237 h 134046"/>
                  <a:gd name="connsiteX12" fmla="*/ 105968 w 134046"/>
                  <a:gd name="connsiteY12" fmla="*/ 29463 h 134046"/>
                  <a:gd name="connsiteX13" fmla="*/ 67802 w 134046"/>
                  <a:gd name="connsiteY13" fmla="*/ 13568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227" y="134111"/>
                      <a:pt x="223" y="104237"/>
                      <a:pt x="124" y="67317"/>
                    </a:cubicBezTo>
                    <a:cubicBezTo>
                      <a:pt x="124" y="67268"/>
                      <a:pt x="124" y="67203"/>
                      <a:pt x="124" y="67153"/>
                    </a:cubicBezTo>
                    <a:cubicBezTo>
                      <a:pt x="42" y="30135"/>
                      <a:pt x="29964" y="65"/>
                      <a:pt x="66983" y="-34"/>
                    </a:cubicBezTo>
                    <a:cubicBezTo>
                      <a:pt x="104001" y="-132"/>
                      <a:pt x="134088" y="29807"/>
                      <a:pt x="134170" y="66826"/>
                    </a:cubicBezTo>
                    <a:cubicBezTo>
                      <a:pt x="134269" y="103844"/>
                      <a:pt x="104329" y="133914"/>
                      <a:pt x="67311" y="134013"/>
                    </a:cubicBezTo>
                    <a:cubicBezTo>
                      <a:pt x="67261" y="134013"/>
                      <a:pt x="67196" y="134013"/>
                      <a:pt x="67147" y="134013"/>
                    </a:cubicBezTo>
                    <a:close/>
                    <a:moveTo>
                      <a:pt x="67147" y="13568"/>
                    </a:moveTo>
                    <a:cubicBezTo>
                      <a:pt x="37552" y="13469"/>
                      <a:pt x="13496" y="37394"/>
                      <a:pt x="13397" y="66990"/>
                    </a:cubicBezTo>
                    <a:cubicBezTo>
                      <a:pt x="13397" y="67039"/>
                      <a:pt x="13397" y="67104"/>
                      <a:pt x="13397" y="67153"/>
                    </a:cubicBezTo>
                    <a:cubicBezTo>
                      <a:pt x="13528" y="81427"/>
                      <a:pt x="19444" y="95028"/>
                      <a:pt x="29784" y="104844"/>
                    </a:cubicBezTo>
                    <a:cubicBezTo>
                      <a:pt x="50596" y="125885"/>
                      <a:pt x="84534" y="126065"/>
                      <a:pt x="105559" y="105237"/>
                    </a:cubicBezTo>
                    <a:cubicBezTo>
                      <a:pt x="126600" y="84425"/>
                      <a:pt x="126780" y="50504"/>
                      <a:pt x="105968" y="29463"/>
                    </a:cubicBezTo>
                    <a:cubicBezTo>
                      <a:pt x="95890" y="19270"/>
                      <a:pt x="82141" y="13551"/>
                      <a:pt x="67802" y="135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E000FE8-9D5D-4E46-B247-C0421EB56238}"/>
                  </a:ext>
                </a:extLst>
              </p:cNvPr>
              <p:cNvSpPr/>
              <p:nvPr/>
            </p:nvSpPr>
            <p:spPr>
              <a:xfrm>
                <a:off x="2682239" y="2998576"/>
                <a:ext cx="120688" cy="120707"/>
              </a:xfrm>
              <a:custGeom>
                <a:avLst/>
                <a:gdLst>
                  <a:gd name="connsiteX0" fmla="*/ 103198 w 120688"/>
                  <a:gd name="connsiteY0" fmla="*/ 17107 h 120707"/>
                  <a:gd name="connsiteX1" fmla="*/ 103198 w 120688"/>
                  <a:gd name="connsiteY1" fmla="*/ 102156 h 120707"/>
                  <a:gd name="connsiteX2" fmla="*/ 60592 w 120688"/>
                  <a:gd name="connsiteY2" fmla="*/ 120673 h 120707"/>
                  <a:gd name="connsiteX3" fmla="*/ 124 w 120688"/>
                  <a:gd name="connsiteY3" fmla="*/ 60533 h 120707"/>
                  <a:gd name="connsiteX4" fmla="*/ 124 w 120688"/>
                  <a:gd name="connsiteY4" fmla="*/ 60369 h 120707"/>
                  <a:gd name="connsiteX5" fmla="*/ 60335 w 120688"/>
                  <a:gd name="connsiteY5" fmla="*/ -34 h 120707"/>
                  <a:gd name="connsiteX6" fmla="*/ 103198 w 120688"/>
                  <a:gd name="connsiteY6" fmla="*/ 17762 h 12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88" h="120707">
                    <a:moveTo>
                      <a:pt x="103198" y="17107"/>
                    </a:moveTo>
                    <a:cubicBezTo>
                      <a:pt x="126683" y="40590"/>
                      <a:pt x="126683" y="78673"/>
                      <a:pt x="103198" y="102156"/>
                    </a:cubicBezTo>
                    <a:cubicBezTo>
                      <a:pt x="92039" y="113774"/>
                      <a:pt x="76697" y="120444"/>
                      <a:pt x="60592" y="120673"/>
                    </a:cubicBezTo>
                    <a:cubicBezTo>
                      <a:pt x="27287" y="120772"/>
                      <a:pt x="214" y="93831"/>
                      <a:pt x="124" y="60533"/>
                    </a:cubicBezTo>
                    <a:cubicBezTo>
                      <a:pt x="124" y="60484"/>
                      <a:pt x="124" y="60418"/>
                      <a:pt x="124" y="60369"/>
                    </a:cubicBezTo>
                    <a:cubicBezTo>
                      <a:pt x="71" y="27070"/>
                      <a:pt x="27029" y="15"/>
                      <a:pt x="60335" y="-34"/>
                    </a:cubicBezTo>
                    <a:cubicBezTo>
                      <a:pt x="76423" y="-50"/>
                      <a:pt x="91855" y="6357"/>
                      <a:pt x="103198" y="1776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924BF131-632C-4C12-A961-7309757EC94E}"/>
                  </a:ext>
                </a:extLst>
              </p:cNvPr>
              <p:cNvSpPr/>
              <p:nvPr/>
            </p:nvSpPr>
            <p:spPr>
              <a:xfrm rot="-2701801">
                <a:off x="2664475" y="2718121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1C9DA76-D9E1-491F-91A5-0FAB78F5B6C5}"/>
                  </a:ext>
                </a:extLst>
              </p:cNvPr>
              <p:cNvSpPr/>
              <p:nvPr/>
            </p:nvSpPr>
            <p:spPr>
              <a:xfrm>
                <a:off x="3353128" y="2328038"/>
                <a:ext cx="120608" cy="120615"/>
              </a:xfrm>
              <a:custGeom>
                <a:avLst/>
                <a:gdLst>
                  <a:gd name="connsiteX0" fmla="*/ 120568 w 120608"/>
                  <a:gd name="connsiteY0" fmla="*/ 60346 h 120615"/>
                  <a:gd name="connsiteX1" fmla="*/ 103034 w 120608"/>
                  <a:gd name="connsiteY1" fmla="*/ 102953 h 120615"/>
                  <a:gd name="connsiteX2" fmla="*/ 103034 w 120608"/>
                  <a:gd name="connsiteY2" fmla="*/ 102953 h 120615"/>
                  <a:gd name="connsiteX3" fmla="*/ 17751 w 120608"/>
                  <a:gd name="connsiteY3" fmla="*/ 102887 h 120615"/>
                  <a:gd name="connsiteX4" fmla="*/ 17821 w 120608"/>
                  <a:gd name="connsiteY4" fmla="*/ 17593 h 120615"/>
                  <a:gd name="connsiteX5" fmla="*/ 103105 w 120608"/>
                  <a:gd name="connsiteY5" fmla="*/ 17675 h 120615"/>
                  <a:gd name="connsiteX6" fmla="*/ 120732 w 120608"/>
                  <a:gd name="connsiteY6" fmla="*/ 60346 h 12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8" h="120615">
                    <a:moveTo>
                      <a:pt x="120568" y="60346"/>
                    </a:moveTo>
                    <a:cubicBezTo>
                      <a:pt x="120593" y="76307"/>
                      <a:pt x="114287" y="91630"/>
                      <a:pt x="103034" y="102953"/>
                    </a:cubicBezTo>
                    <a:lnTo>
                      <a:pt x="103034" y="102953"/>
                    </a:lnTo>
                    <a:cubicBezTo>
                      <a:pt x="79465" y="126485"/>
                      <a:pt x="41281" y="126452"/>
                      <a:pt x="17751" y="102887"/>
                    </a:cubicBezTo>
                    <a:cubicBezTo>
                      <a:pt x="-5780" y="79306"/>
                      <a:pt x="-5748" y="41125"/>
                      <a:pt x="17821" y="17593"/>
                    </a:cubicBezTo>
                    <a:cubicBezTo>
                      <a:pt x="41391" y="-5939"/>
                      <a:pt x="79574" y="-5907"/>
                      <a:pt x="103105" y="17675"/>
                    </a:cubicBezTo>
                    <a:cubicBezTo>
                      <a:pt x="114410" y="28998"/>
                      <a:pt x="120750" y="44353"/>
                      <a:pt x="120732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BAEA3D1-D5FD-4E78-B2C0-945C0753DC22}"/>
                  </a:ext>
                </a:extLst>
              </p:cNvPr>
              <p:cNvSpPr/>
              <p:nvPr/>
            </p:nvSpPr>
            <p:spPr>
              <a:xfrm rot="-2701801">
                <a:off x="3743641" y="2309789"/>
                <a:ext cx="9996" cy="827220"/>
              </a:xfrm>
              <a:custGeom>
                <a:avLst/>
                <a:gdLst>
                  <a:gd name="connsiteX0" fmla="*/ 124 w 9996"/>
                  <a:gd name="connsiteY0" fmla="*/ -34 h 827220"/>
                  <a:gd name="connsiteX1" fmla="*/ 10120 w 9996"/>
                  <a:gd name="connsiteY1" fmla="*/ -34 h 827220"/>
                  <a:gd name="connsiteX2" fmla="*/ 10120 w 9996"/>
                  <a:gd name="connsiteY2" fmla="*/ 827187 h 827220"/>
                  <a:gd name="connsiteX3" fmla="*/ 124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4" y="-34"/>
                    </a:moveTo>
                    <a:lnTo>
                      <a:pt x="10120" y="-34"/>
                    </a:lnTo>
                    <a:lnTo>
                      <a:pt x="10120" y="827187"/>
                    </a:lnTo>
                    <a:lnTo>
                      <a:pt x="124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4E07CEEC-80CB-4147-8539-E7752DCF9040}"/>
                  </a:ext>
                </a:extLst>
              </p:cNvPr>
              <p:cNvSpPr/>
              <p:nvPr/>
            </p:nvSpPr>
            <p:spPr>
              <a:xfrm>
                <a:off x="4024178" y="2998084"/>
                <a:ext cx="119884" cy="120543"/>
              </a:xfrm>
              <a:custGeom>
                <a:avLst/>
                <a:gdLst>
                  <a:gd name="connsiteX0" fmla="*/ 102379 w 119884"/>
                  <a:gd name="connsiteY0" fmla="*/ 17598 h 120543"/>
                  <a:gd name="connsiteX1" fmla="*/ 102314 w 119884"/>
                  <a:gd name="connsiteY1" fmla="*/ 102877 h 120543"/>
                  <a:gd name="connsiteX2" fmla="*/ 59773 w 119884"/>
                  <a:gd name="connsiteY2" fmla="*/ 120510 h 120543"/>
                  <a:gd name="connsiteX3" fmla="*/ 32898 w 119884"/>
                  <a:gd name="connsiteY3" fmla="*/ 114282 h 120543"/>
                  <a:gd name="connsiteX4" fmla="*/ 124 w 119884"/>
                  <a:gd name="connsiteY4" fmla="*/ 60205 h 120543"/>
                  <a:gd name="connsiteX5" fmla="*/ 60494 w 119884"/>
                  <a:gd name="connsiteY5" fmla="*/ -34 h 120543"/>
                  <a:gd name="connsiteX6" fmla="*/ 103035 w 119884"/>
                  <a:gd name="connsiteY6" fmla="*/ 17598 h 12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884" h="120543">
                    <a:moveTo>
                      <a:pt x="102379" y="17598"/>
                    </a:moveTo>
                    <a:cubicBezTo>
                      <a:pt x="125911" y="41163"/>
                      <a:pt x="125878" y="79345"/>
                      <a:pt x="102314" y="102877"/>
                    </a:cubicBezTo>
                    <a:cubicBezTo>
                      <a:pt x="91023" y="114151"/>
                      <a:pt x="75718" y="120493"/>
                      <a:pt x="59773" y="120510"/>
                    </a:cubicBezTo>
                    <a:cubicBezTo>
                      <a:pt x="50465" y="120493"/>
                      <a:pt x="41272" y="118363"/>
                      <a:pt x="32898" y="114282"/>
                    </a:cubicBezTo>
                    <a:cubicBezTo>
                      <a:pt x="12693" y="103828"/>
                      <a:pt x="42" y="82950"/>
                      <a:pt x="124" y="60205"/>
                    </a:cubicBezTo>
                    <a:cubicBezTo>
                      <a:pt x="157" y="26906"/>
                      <a:pt x="27195" y="-67"/>
                      <a:pt x="60494" y="-34"/>
                    </a:cubicBezTo>
                    <a:cubicBezTo>
                      <a:pt x="76455" y="-18"/>
                      <a:pt x="91744" y="6324"/>
                      <a:pt x="103035" y="175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D05645DD-BBA0-4087-8F3B-71D45A672D55}"/>
                  </a:ext>
                </a:extLst>
              </p:cNvPr>
              <p:cNvSpPr/>
              <p:nvPr/>
            </p:nvSpPr>
            <p:spPr>
              <a:xfrm rot="-2701801">
                <a:off x="4005583" y="271812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914492CD-6E3C-4BB3-8841-FA8B3E50202A}"/>
                  </a:ext>
                </a:extLst>
              </p:cNvPr>
              <p:cNvSpPr/>
              <p:nvPr/>
            </p:nvSpPr>
            <p:spPr>
              <a:xfrm>
                <a:off x="5364763" y="2328015"/>
                <a:ext cx="120674" cy="120708"/>
              </a:xfrm>
              <a:custGeom>
                <a:avLst/>
                <a:gdLst>
                  <a:gd name="connsiteX0" fmla="*/ 114386 w 120674"/>
                  <a:gd name="connsiteY0" fmla="*/ 33331 h 120708"/>
                  <a:gd name="connsiteX1" fmla="*/ 87527 w 120674"/>
                  <a:gd name="connsiteY1" fmla="*/ 114267 h 120708"/>
                  <a:gd name="connsiteX2" fmla="*/ 60308 w 120674"/>
                  <a:gd name="connsiteY2" fmla="*/ 120674 h 120708"/>
                  <a:gd name="connsiteX3" fmla="*/ 33597 w 120674"/>
                  <a:gd name="connsiteY3" fmla="*/ 114283 h 120708"/>
                  <a:gd name="connsiteX4" fmla="*/ 6444 w 120674"/>
                  <a:gd name="connsiteY4" fmla="*/ 33446 h 120708"/>
                  <a:gd name="connsiteX5" fmla="*/ 87281 w 120674"/>
                  <a:gd name="connsiteY5" fmla="*/ 6276 h 120708"/>
                  <a:gd name="connsiteX6" fmla="*/ 114386 w 120674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74" h="120708">
                    <a:moveTo>
                      <a:pt x="114386" y="33331"/>
                    </a:moveTo>
                    <a:cubicBezTo>
                      <a:pt x="129314" y="63106"/>
                      <a:pt x="117286" y="99338"/>
                      <a:pt x="87527" y="114267"/>
                    </a:cubicBezTo>
                    <a:cubicBezTo>
                      <a:pt x="79072" y="118511"/>
                      <a:pt x="69764" y="120707"/>
                      <a:pt x="60308" y="120674"/>
                    </a:cubicBezTo>
                    <a:cubicBezTo>
                      <a:pt x="51017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5" y="12110"/>
                      <a:pt x="108536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1F04C3B4-5F06-465C-B209-C861A8CB61F2}"/>
                  </a:ext>
                </a:extLst>
              </p:cNvPr>
              <p:cNvSpPr/>
              <p:nvPr/>
            </p:nvSpPr>
            <p:spPr>
              <a:xfrm>
                <a:off x="5476731" y="2075917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0AD71CA-2869-4CAA-A1C6-A8E40C98094B}"/>
                  </a:ext>
                </a:extLst>
              </p:cNvPr>
              <p:cNvSpPr/>
              <p:nvPr/>
            </p:nvSpPr>
            <p:spPr>
              <a:xfrm>
                <a:off x="6035203" y="1992686"/>
                <a:ext cx="120794" cy="121084"/>
              </a:xfrm>
              <a:custGeom>
                <a:avLst/>
                <a:gdLst>
                  <a:gd name="connsiteX0" fmla="*/ 114506 w 120794"/>
                  <a:gd name="connsiteY0" fmla="*/ 33708 h 121084"/>
                  <a:gd name="connsiteX1" fmla="*/ 87648 w 120794"/>
                  <a:gd name="connsiteY1" fmla="*/ 114644 h 121084"/>
                  <a:gd name="connsiteX2" fmla="*/ 60593 w 120794"/>
                  <a:gd name="connsiteY2" fmla="*/ 121051 h 121084"/>
                  <a:gd name="connsiteX3" fmla="*/ 124 w 120794"/>
                  <a:gd name="connsiteY3" fmla="*/ 60747 h 121084"/>
                  <a:gd name="connsiteX4" fmla="*/ 60281 w 120794"/>
                  <a:gd name="connsiteY4" fmla="*/ -33 h 121084"/>
                  <a:gd name="connsiteX5" fmla="*/ 114834 w 120794"/>
                  <a:gd name="connsiteY5" fmla="*/ 33708 h 12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794" h="121084">
                    <a:moveTo>
                      <a:pt x="114506" y="33708"/>
                    </a:moveTo>
                    <a:cubicBezTo>
                      <a:pt x="129435" y="63483"/>
                      <a:pt x="117407" y="99715"/>
                      <a:pt x="87648" y="114644"/>
                    </a:cubicBezTo>
                    <a:cubicBezTo>
                      <a:pt x="79241" y="118855"/>
                      <a:pt x="69983" y="121051"/>
                      <a:pt x="60593" y="121051"/>
                    </a:cubicBezTo>
                    <a:cubicBezTo>
                      <a:pt x="27261" y="121051"/>
                      <a:pt x="223" y="94078"/>
                      <a:pt x="124" y="60747"/>
                    </a:cubicBezTo>
                    <a:cubicBezTo>
                      <a:pt x="-56" y="27350"/>
                      <a:pt x="26884" y="131"/>
                      <a:pt x="60281" y="-33"/>
                    </a:cubicBezTo>
                    <a:cubicBezTo>
                      <a:pt x="83420" y="-148"/>
                      <a:pt x="104608" y="12945"/>
                      <a:pt x="114834" y="3370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CB6E51CD-50AD-4189-B8D3-BD7B153F277E}"/>
                  </a:ext>
                </a:extLst>
              </p:cNvPr>
              <p:cNvSpPr/>
              <p:nvPr/>
            </p:nvSpPr>
            <p:spPr>
              <a:xfrm>
                <a:off x="6147455" y="174096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569 w 566993"/>
                  <a:gd name="connsiteY2" fmla="*/ 0 h 290051"/>
                  <a:gd name="connsiteX3" fmla="*/ 566993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6993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AA6B56AC-4E72-49AD-A860-D59A44319E45}"/>
                  </a:ext>
                </a:extLst>
              </p:cNvPr>
              <p:cNvSpPr/>
              <p:nvPr/>
            </p:nvSpPr>
            <p:spPr>
              <a:xfrm>
                <a:off x="6705927" y="1661027"/>
                <a:ext cx="120772" cy="117628"/>
              </a:xfrm>
              <a:custGeom>
                <a:avLst/>
                <a:gdLst>
                  <a:gd name="connsiteX0" fmla="*/ 120732 w 120772"/>
                  <a:gd name="connsiteY0" fmla="*/ 57454 h 117628"/>
                  <a:gd name="connsiteX1" fmla="*/ 103198 w 120772"/>
                  <a:gd name="connsiteY1" fmla="*/ 99896 h 117628"/>
                  <a:gd name="connsiteX2" fmla="*/ 103198 w 120772"/>
                  <a:gd name="connsiteY2" fmla="*/ 99896 h 117628"/>
                  <a:gd name="connsiteX3" fmla="*/ 60592 w 120772"/>
                  <a:gd name="connsiteY3" fmla="*/ 117594 h 117628"/>
                  <a:gd name="connsiteX4" fmla="*/ 123 w 120772"/>
                  <a:gd name="connsiteY4" fmla="*/ 57290 h 117628"/>
                  <a:gd name="connsiteX5" fmla="*/ 63656 w 120772"/>
                  <a:gd name="connsiteY5" fmla="*/ 49 h 117628"/>
                  <a:gd name="connsiteX6" fmla="*/ 120896 w 120772"/>
                  <a:gd name="connsiteY6" fmla="*/ 57290 h 11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628">
                    <a:moveTo>
                      <a:pt x="120732" y="57454"/>
                    </a:moveTo>
                    <a:cubicBezTo>
                      <a:pt x="120716" y="73365"/>
                      <a:pt x="114407" y="88622"/>
                      <a:pt x="103198" y="99896"/>
                    </a:cubicBezTo>
                    <a:lnTo>
                      <a:pt x="103198" y="99896"/>
                    </a:lnTo>
                    <a:cubicBezTo>
                      <a:pt x="91875" y="111170"/>
                      <a:pt x="76569" y="117529"/>
                      <a:pt x="60592" y="117594"/>
                    </a:cubicBezTo>
                    <a:cubicBezTo>
                      <a:pt x="27260" y="117594"/>
                      <a:pt x="221" y="90621"/>
                      <a:pt x="123" y="57290"/>
                    </a:cubicBezTo>
                    <a:cubicBezTo>
                      <a:pt x="1860" y="23942"/>
                      <a:pt x="30308" y="-1688"/>
                      <a:pt x="63656" y="49"/>
                    </a:cubicBezTo>
                    <a:cubicBezTo>
                      <a:pt x="94578" y="1655"/>
                      <a:pt x="119290" y="26367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41D08384-A5B8-474D-8174-079D02B4CBDE}"/>
                  </a:ext>
                </a:extLst>
              </p:cNvPr>
              <p:cNvSpPr/>
              <p:nvPr/>
            </p:nvSpPr>
            <p:spPr>
              <a:xfrm rot="-2701801">
                <a:off x="7096500" y="1639749"/>
                <a:ext cx="9996" cy="827220"/>
              </a:xfrm>
              <a:custGeom>
                <a:avLst/>
                <a:gdLst>
                  <a:gd name="connsiteX0" fmla="*/ 123 w 9996"/>
                  <a:gd name="connsiteY0" fmla="*/ -34 h 827220"/>
                  <a:gd name="connsiteX1" fmla="*/ 10119 w 9996"/>
                  <a:gd name="connsiteY1" fmla="*/ -34 h 827220"/>
                  <a:gd name="connsiteX2" fmla="*/ 10119 w 9996"/>
                  <a:gd name="connsiteY2" fmla="*/ 827187 h 827220"/>
                  <a:gd name="connsiteX3" fmla="*/ 123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3" y="-34"/>
                    </a:moveTo>
                    <a:lnTo>
                      <a:pt x="10119" y="-34"/>
                    </a:lnTo>
                    <a:lnTo>
                      <a:pt x="10119" y="827187"/>
                    </a:lnTo>
                    <a:lnTo>
                      <a:pt x="123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25E737F-A5F1-4722-9029-AC03DBDD57A5}"/>
                  </a:ext>
                </a:extLst>
              </p:cNvPr>
              <p:cNvSpPr/>
              <p:nvPr/>
            </p:nvSpPr>
            <p:spPr>
              <a:xfrm>
                <a:off x="7377077" y="2328114"/>
                <a:ext cx="120674" cy="120609"/>
              </a:xfrm>
              <a:custGeom>
                <a:avLst/>
                <a:gdLst>
                  <a:gd name="connsiteX0" fmla="*/ 103100 w 120674"/>
                  <a:gd name="connsiteY0" fmla="*/ 17664 h 120609"/>
                  <a:gd name="connsiteX1" fmla="*/ 120798 w 120674"/>
                  <a:gd name="connsiteY1" fmla="*/ 60271 h 120609"/>
                  <a:gd name="connsiteX2" fmla="*/ 60493 w 120674"/>
                  <a:gd name="connsiteY2" fmla="*/ 120575 h 120609"/>
                  <a:gd name="connsiteX3" fmla="*/ 124 w 120674"/>
                  <a:gd name="connsiteY3" fmla="*/ 60336 h 120609"/>
                  <a:gd name="connsiteX4" fmla="*/ 60346 w 120674"/>
                  <a:gd name="connsiteY4" fmla="*/ -34 h 120609"/>
                  <a:gd name="connsiteX5" fmla="*/ 103100 w 120674"/>
                  <a:gd name="connsiteY5" fmla="*/ 17664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674" h="120609">
                    <a:moveTo>
                      <a:pt x="103100" y="17664"/>
                    </a:moveTo>
                    <a:cubicBezTo>
                      <a:pt x="114489" y="28906"/>
                      <a:pt x="120864" y="44261"/>
                      <a:pt x="120798" y="60271"/>
                    </a:cubicBezTo>
                    <a:cubicBezTo>
                      <a:pt x="120700" y="93536"/>
                      <a:pt x="93759" y="120493"/>
                      <a:pt x="60493" y="120575"/>
                    </a:cubicBezTo>
                    <a:cubicBezTo>
                      <a:pt x="27195" y="120608"/>
                      <a:pt x="156" y="93651"/>
                      <a:pt x="124" y="60336"/>
                    </a:cubicBezTo>
                    <a:cubicBezTo>
                      <a:pt x="75" y="27038"/>
                      <a:pt x="27048" y="-1"/>
                      <a:pt x="60346" y="-34"/>
                    </a:cubicBezTo>
                    <a:cubicBezTo>
                      <a:pt x="76389" y="-50"/>
                      <a:pt x="91776" y="6324"/>
                      <a:pt x="103100" y="1766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F57E095-D6A8-4C91-8151-01A9E6D9476D}"/>
                  </a:ext>
                </a:extLst>
              </p:cNvPr>
              <p:cNvSpPr/>
              <p:nvPr/>
            </p:nvSpPr>
            <p:spPr>
              <a:xfrm rot="-2701801">
                <a:off x="7358278" y="204808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74A707A-C2A1-4EE2-93A9-3ED62E7054E1}"/>
                  </a:ext>
                </a:extLst>
              </p:cNvPr>
              <p:cNvSpPr/>
              <p:nvPr/>
            </p:nvSpPr>
            <p:spPr>
              <a:xfrm>
                <a:off x="8044660" y="1656477"/>
                <a:ext cx="122997" cy="122341"/>
              </a:xfrm>
              <a:custGeom>
                <a:avLst/>
                <a:gdLst>
                  <a:gd name="connsiteX0" fmla="*/ 105422 w 122997"/>
                  <a:gd name="connsiteY0" fmla="*/ 19396 h 122341"/>
                  <a:gd name="connsiteX1" fmla="*/ 123120 w 122997"/>
                  <a:gd name="connsiteY1" fmla="*/ 62003 h 122341"/>
                  <a:gd name="connsiteX2" fmla="*/ 62816 w 122997"/>
                  <a:gd name="connsiteY2" fmla="*/ 122307 h 122341"/>
                  <a:gd name="connsiteX3" fmla="*/ 35941 w 122997"/>
                  <a:gd name="connsiteY3" fmla="*/ 115916 h 122341"/>
                  <a:gd name="connsiteX4" fmla="*/ 19554 w 122997"/>
                  <a:gd name="connsiteY4" fmla="*/ 104609 h 122341"/>
                  <a:gd name="connsiteX5" fmla="*/ 16080 w 122997"/>
                  <a:gd name="connsiteY5" fmla="*/ 19396 h 122341"/>
                  <a:gd name="connsiteX6" fmla="*/ 101292 w 122997"/>
                  <a:gd name="connsiteY6" fmla="*/ 15922 h 122341"/>
                  <a:gd name="connsiteX7" fmla="*/ 104767 w 122997"/>
                  <a:gd name="connsiteY7" fmla="*/ 19396 h 122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97" h="122341">
                    <a:moveTo>
                      <a:pt x="105422" y="19396"/>
                    </a:moveTo>
                    <a:cubicBezTo>
                      <a:pt x="116811" y="30638"/>
                      <a:pt x="123185" y="45993"/>
                      <a:pt x="123120" y="62003"/>
                    </a:cubicBezTo>
                    <a:cubicBezTo>
                      <a:pt x="123022" y="95269"/>
                      <a:pt x="96081" y="122226"/>
                      <a:pt x="62816" y="122307"/>
                    </a:cubicBezTo>
                    <a:cubicBezTo>
                      <a:pt x="53475" y="122307"/>
                      <a:pt x="44282" y="120128"/>
                      <a:pt x="35941" y="115916"/>
                    </a:cubicBezTo>
                    <a:cubicBezTo>
                      <a:pt x="29845" y="113147"/>
                      <a:pt x="24306" y="109312"/>
                      <a:pt x="19554" y="104609"/>
                    </a:cubicBezTo>
                    <a:cubicBezTo>
                      <a:pt x="-4929" y="82044"/>
                      <a:pt x="-6486" y="43879"/>
                      <a:pt x="16080" y="19396"/>
                    </a:cubicBezTo>
                    <a:cubicBezTo>
                      <a:pt x="38661" y="-5086"/>
                      <a:pt x="76810" y="-6643"/>
                      <a:pt x="101292" y="15922"/>
                    </a:cubicBezTo>
                    <a:cubicBezTo>
                      <a:pt x="102505" y="17037"/>
                      <a:pt x="103652" y="18200"/>
                      <a:pt x="104767" y="19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3B2684A7-1795-4D20-8DB6-DDE7E0F35AFD}"/>
                  </a:ext>
                </a:extLst>
              </p:cNvPr>
              <p:cNvSpPr/>
              <p:nvPr/>
            </p:nvSpPr>
            <p:spPr>
              <a:xfrm rot="-2701801">
                <a:off x="8028805" y="1378156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23C534-F375-4133-BB85-EA32BC9E6F1C}"/>
                  </a:ext>
                </a:extLst>
              </p:cNvPr>
              <p:cNvSpPr/>
              <p:nvPr/>
            </p:nvSpPr>
            <p:spPr>
              <a:xfrm>
                <a:off x="8717120" y="988229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60916 w 121096"/>
                  <a:gd name="connsiteY1" fmla="*/ 120651 h 120685"/>
                  <a:gd name="connsiteX2" fmla="*/ 34205 w 121096"/>
                  <a:gd name="connsiteY2" fmla="*/ 114260 h 120685"/>
                  <a:gd name="connsiteX3" fmla="*/ 17818 w 121096"/>
                  <a:gd name="connsiteY3" fmla="*/ 102953 h 120685"/>
                  <a:gd name="connsiteX4" fmla="*/ 17752 w 121096"/>
                  <a:gd name="connsiteY4" fmla="*/ 17674 h 120685"/>
                  <a:gd name="connsiteX5" fmla="*/ 103030 w 121096"/>
                  <a:gd name="connsiteY5" fmla="*/ 17592 h 120685"/>
                  <a:gd name="connsiteX6" fmla="*/ 120729 w 121096"/>
                  <a:gd name="connsiteY6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138" y="93612"/>
                      <a:pt x="94182" y="120569"/>
                      <a:pt x="60916" y="120651"/>
                    </a:cubicBezTo>
                    <a:cubicBezTo>
                      <a:pt x="51624" y="120684"/>
                      <a:pt x="42480" y="118488"/>
                      <a:pt x="34205" y="114260"/>
                    </a:cubicBezTo>
                    <a:cubicBezTo>
                      <a:pt x="28158" y="111409"/>
                      <a:pt x="22619" y="107590"/>
                      <a:pt x="17818" y="102953"/>
                    </a:cubicBezTo>
                    <a:cubicBezTo>
                      <a:pt x="-5747" y="79421"/>
                      <a:pt x="-5780" y="41239"/>
                      <a:pt x="17752" y="17674"/>
                    </a:cubicBezTo>
                    <a:cubicBezTo>
                      <a:pt x="41284" y="-5907"/>
                      <a:pt x="79466" y="-5939"/>
                      <a:pt x="103030" y="17592"/>
                    </a:cubicBezTo>
                    <a:cubicBezTo>
                      <a:pt x="114387" y="28932"/>
                      <a:pt x="120745" y="44304"/>
                      <a:pt x="120729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42A9A370-ED5A-4CA0-9A93-76DFD13D79A5}"/>
                  </a:ext>
                </a:extLst>
              </p:cNvPr>
              <p:cNvSpPr/>
              <p:nvPr/>
            </p:nvSpPr>
            <p:spPr>
              <a:xfrm>
                <a:off x="8838380" y="1043530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D584489-FD89-4358-9494-EEB7B73E70E1}"/>
                  </a:ext>
                </a:extLst>
              </p:cNvPr>
              <p:cNvSpPr/>
              <p:nvPr/>
            </p:nvSpPr>
            <p:spPr>
              <a:xfrm>
                <a:off x="9388287" y="988370"/>
                <a:ext cx="120637" cy="120708"/>
              </a:xfrm>
              <a:custGeom>
                <a:avLst/>
                <a:gdLst>
                  <a:gd name="connsiteX0" fmla="*/ 114386 w 120637"/>
                  <a:gd name="connsiteY0" fmla="*/ 33331 h 120708"/>
                  <a:gd name="connsiteX1" fmla="*/ 103242 w 120637"/>
                  <a:gd name="connsiteY1" fmla="*/ 102812 h 120708"/>
                  <a:gd name="connsiteX2" fmla="*/ 60308 w 120637"/>
                  <a:gd name="connsiteY2" fmla="*/ 120674 h 120708"/>
                  <a:gd name="connsiteX3" fmla="*/ 33597 w 120637"/>
                  <a:gd name="connsiteY3" fmla="*/ 114283 h 120708"/>
                  <a:gd name="connsiteX4" fmla="*/ 6444 w 120637"/>
                  <a:gd name="connsiteY4" fmla="*/ 33446 h 120708"/>
                  <a:gd name="connsiteX5" fmla="*/ 87281 w 120637"/>
                  <a:gd name="connsiteY5" fmla="*/ 6276 h 120708"/>
                  <a:gd name="connsiteX6" fmla="*/ 114386 w 120637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37" h="120708">
                    <a:moveTo>
                      <a:pt x="114386" y="33331"/>
                    </a:moveTo>
                    <a:cubicBezTo>
                      <a:pt x="125971" y="56486"/>
                      <a:pt x="121481" y="84443"/>
                      <a:pt x="103242" y="102812"/>
                    </a:cubicBezTo>
                    <a:cubicBezTo>
                      <a:pt x="91869" y="114234"/>
                      <a:pt x="76433" y="120658"/>
                      <a:pt x="60308" y="120674"/>
                    </a:cubicBezTo>
                    <a:cubicBezTo>
                      <a:pt x="51033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4" y="12110"/>
                      <a:pt x="108535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C045FB7-C17D-4BE7-8816-B31297F68D45}"/>
                  </a:ext>
                </a:extLst>
              </p:cNvPr>
              <p:cNvSpPr/>
              <p:nvPr/>
            </p:nvSpPr>
            <p:spPr>
              <a:xfrm>
                <a:off x="9500255" y="735780"/>
                <a:ext cx="567157" cy="290379"/>
              </a:xfrm>
              <a:custGeom>
                <a:avLst/>
                <a:gdLst>
                  <a:gd name="connsiteX0" fmla="*/ 4589 w 567157"/>
                  <a:gd name="connsiteY0" fmla="*/ 290379 h 290379"/>
                  <a:gd name="connsiteX1" fmla="*/ 0 w 567157"/>
                  <a:gd name="connsiteY1" fmla="*/ 281366 h 290379"/>
                  <a:gd name="connsiteX2" fmla="*/ 562569 w 567157"/>
                  <a:gd name="connsiteY2" fmla="*/ 0 h 290379"/>
                  <a:gd name="connsiteX3" fmla="*/ 567157 w 567157"/>
                  <a:gd name="connsiteY3" fmla="*/ 9013 h 290379"/>
                  <a:gd name="connsiteX4" fmla="*/ 4589 w 567157"/>
                  <a:gd name="connsiteY4" fmla="*/ 290379 h 290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379">
                    <a:moveTo>
                      <a:pt x="4589" y="290379"/>
                    </a:moveTo>
                    <a:lnTo>
                      <a:pt x="0" y="281366"/>
                    </a:lnTo>
                    <a:lnTo>
                      <a:pt x="562569" y="0"/>
                    </a:lnTo>
                    <a:lnTo>
                      <a:pt x="567157" y="9013"/>
                    </a:lnTo>
                    <a:lnTo>
                      <a:pt x="4589" y="290379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6EF470F-46CF-4316-ACCE-463FAEDA856C}"/>
                  </a:ext>
                </a:extLst>
              </p:cNvPr>
              <p:cNvSpPr/>
              <p:nvPr/>
            </p:nvSpPr>
            <p:spPr>
              <a:xfrm>
                <a:off x="10058192" y="652923"/>
                <a:ext cx="121308" cy="120555"/>
              </a:xfrm>
              <a:custGeom>
                <a:avLst/>
                <a:gdLst>
                  <a:gd name="connsiteX0" fmla="*/ 115041 w 121308"/>
                  <a:gd name="connsiteY0" fmla="*/ 33334 h 120555"/>
                  <a:gd name="connsiteX1" fmla="*/ 121432 w 121308"/>
                  <a:gd name="connsiteY1" fmla="*/ 60209 h 120555"/>
                  <a:gd name="connsiteX2" fmla="*/ 61472 w 121308"/>
                  <a:gd name="connsiteY2" fmla="*/ 120521 h 120555"/>
                  <a:gd name="connsiteX3" fmla="*/ 60308 w 121308"/>
                  <a:gd name="connsiteY3" fmla="*/ 120513 h 120555"/>
                  <a:gd name="connsiteX4" fmla="*/ 33597 w 121308"/>
                  <a:gd name="connsiteY4" fmla="*/ 114286 h 120555"/>
                  <a:gd name="connsiteX5" fmla="*/ 6444 w 121308"/>
                  <a:gd name="connsiteY5" fmla="*/ 33443 h 120555"/>
                  <a:gd name="connsiteX6" fmla="*/ 87281 w 121308"/>
                  <a:gd name="connsiteY6" fmla="*/ 6282 h 120555"/>
                  <a:gd name="connsiteX7" fmla="*/ 114385 w 121308"/>
                  <a:gd name="connsiteY7" fmla="*/ 33334 h 12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308" h="120555">
                    <a:moveTo>
                      <a:pt x="115041" y="33334"/>
                    </a:moveTo>
                    <a:cubicBezTo>
                      <a:pt x="119252" y="41668"/>
                      <a:pt x="121432" y="50873"/>
                      <a:pt x="121432" y="60209"/>
                    </a:cubicBezTo>
                    <a:cubicBezTo>
                      <a:pt x="121530" y="93424"/>
                      <a:pt x="94672" y="120426"/>
                      <a:pt x="61472" y="120521"/>
                    </a:cubicBezTo>
                    <a:cubicBezTo>
                      <a:pt x="61078" y="120521"/>
                      <a:pt x="60701" y="120520"/>
                      <a:pt x="60308" y="120513"/>
                    </a:cubicBezTo>
                    <a:cubicBezTo>
                      <a:pt x="51033" y="120570"/>
                      <a:pt x="41889" y="118437"/>
                      <a:pt x="33597" y="114286"/>
                    </a:cubicBezTo>
                    <a:cubicBezTo>
                      <a:pt x="3772" y="99462"/>
                      <a:pt x="-8386" y="63268"/>
                      <a:pt x="6444" y="33443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4" y="12116"/>
                      <a:pt x="108535" y="21610"/>
                      <a:pt x="114385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6587500-5EE0-40E2-A996-5B9B68C9ADD4}"/>
                  </a:ext>
                </a:extLst>
              </p:cNvPr>
              <p:cNvSpPr/>
              <p:nvPr/>
            </p:nvSpPr>
            <p:spPr>
              <a:xfrm>
                <a:off x="10170979" y="400991"/>
                <a:ext cx="566994" cy="289887"/>
              </a:xfrm>
              <a:custGeom>
                <a:avLst/>
                <a:gdLst>
                  <a:gd name="connsiteX0" fmla="*/ 4425 w 566994"/>
                  <a:gd name="connsiteY0" fmla="*/ 289888 h 289887"/>
                  <a:gd name="connsiteX1" fmla="*/ 0 w 566994"/>
                  <a:gd name="connsiteY1" fmla="*/ 280875 h 289887"/>
                  <a:gd name="connsiteX2" fmla="*/ 562405 w 566994"/>
                  <a:gd name="connsiteY2" fmla="*/ 0 h 289887"/>
                  <a:gd name="connsiteX3" fmla="*/ 566994 w 566994"/>
                  <a:gd name="connsiteY3" fmla="*/ 9013 h 289887"/>
                  <a:gd name="connsiteX4" fmla="*/ 4425 w 566994"/>
                  <a:gd name="connsiteY4" fmla="*/ 289888 h 28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4" h="289887">
                    <a:moveTo>
                      <a:pt x="4425" y="289888"/>
                    </a:moveTo>
                    <a:lnTo>
                      <a:pt x="0" y="280875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5" y="28988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1ED34DC8-50E0-4D36-BC88-F7BE68BCDB3D}"/>
                  </a:ext>
                </a:extLst>
              </p:cNvPr>
              <p:cNvSpPr/>
              <p:nvPr/>
            </p:nvSpPr>
            <p:spPr>
              <a:xfrm>
                <a:off x="10729779" y="321381"/>
                <a:ext cx="120772" cy="117466"/>
              </a:xfrm>
              <a:custGeom>
                <a:avLst/>
                <a:gdLst>
                  <a:gd name="connsiteX0" fmla="*/ 120405 w 120772"/>
                  <a:gd name="connsiteY0" fmla="*/ 57290 h 117466"/>
                  <a:gd name="connsiteX1" fmla="*/ 60592 w 120772"/>
                  <a:gd name="connsiteY1" fmla="*/ 117430 h 117466"/>
                  <a:gd name="connsiteX2" fmla="*/ 33717 w 120772"/>
                  <a:gd name="connsiteY2" fmla="*/ 111203 h 117466"/>
                  <a:gd name="connsiteX3" fmla="*/ 6515 w 120772"/>
                  <a:gd name="connsiteY3" fmla="*/ 84164 h 117466"/>
                  <a:gd name="connsiteX4" fmla="*/ 123 w 120772"/>
                  <a:gd name="connsiteY4" fmla="*/ 57290 h 117466"/>
                  <a:gd name="connsiteX5" fmla="*/ 63656 w 120772"/>
                  <a:gd name="connsiteY5" fmla="*/ 49 h 117466"/>
                  <a:gd name="connsiteX6" fmla="*/ 120896 w 120772"/>
                  <a:gd name="connsiteY6" fmla="*/ 57290 h 11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466">
                    <a:moveTo>
                      <a:pt x="120405" y="57290"/>
                    </a:moveTo>
                    <a:cubicBezTo>
                      <a:pt x="120405" y="90377"/>
                      <a:pt x="93677" y="117250"/>
                      <a:pt x="60592" y="117430"/>
                    </a:cubicBezTo>
                    <a:cubicBezTo>
                      <a:pt x="51268" y="117507"/>
                      <a:pt x="42058" y="115374"/>
                      <a:pt x="33717" y="111203"/>
                    </a:cubicBezTo>
                    <a:cubicBezTo>
                      <a:pt x="21952" y="105391"/>
                      <a:pt x="12398" y="95898"/>
                      <a:pt x="6515" y="84164"/>
                    </a:cubicBezTo>
                    <a:cubicBezTo>
                      <a:pt x="2303" y="75830"/>
                      <a:pt x="123" y="66625"/>
                      <a:pt x="123" y="57290"/>
                    </a:cubicBezTo>
                    <a:cubicBezTo>
                      <a:pt x="1861" y="23939"/>
                      <a:pt x="30308" y="-1688"/>
                      <a:pt x="63656" y="49"/>
                    </a:cubicBezTo>
                    <a:cubicBezTo>
                      <a:pt x="94578" y="1662"/>
                      <a:pt x="119290" y="26369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A8249BBA-3153-4FF4-92F3-26ACE17EF753}"/>
                  </a:ext>
                </a:extLst>
              </p:cNvPr>
              <p:cNvSpPr/>
              <p:nvPr/>
            </p:nvSpPr>
            <p:spPr>
              <a:xfrm>
                <a:off x="10850060" y="373625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1BC1DFE-264E-404F-AF2B-8AB91FB59626}"/>
                  </a:ext>
                </a:extLst>
              </p:cNvPr>
              <p:cNvSpPr/>
              <p:nvPr/>
            </p:nvSpPr>
            <p:spPr>
              <a:xfrm>
                <a:off x="11399967" y="318299"/>
                <a:ext cx="120693" cy="120549"/>
              </a:xfrm>
              <a:custGeom>
                <a:avLst/>
                <a:gdLst>
                  <a:gd name="connsiteX0" fmla="*/ 114386 w 120693"/>
                  <a:gd name="connsiteY0" fmla="*/ 33334 h 120549"/>
                  <a:gd name="connsiteX1" fmla="*/ 87707 w 120693"/>
                  <a:gd name="connsiteY1" fmla="*/ 114093 h 120549"/>
                  <a:gd name="connsiteX2" fmla="*/ 60472 w 120693"/>
                  <a:gd name="connsiteY2" fmla="*/ 120513 h 120549"/>
                  <a:gd name="connsiteX3" fmla="*/ 33597 w 120693"/>
                  <a:gd name="connsiteY3" fmla="*/ 114286 h 120549"/>
                  <a:gd name="connsiteX4" fmla="*/ 6444 w 120693"/>
                  <a:gd name="connsiteY4" fmla="*/ 33444 h 120549"/>
                  <a:gd name="connsiteX5" fmla="*/ 87281 w 120693"/>
                  <a:gd name="connsiteY5" fmla="*/ 6282 h 120549"/>
                  <a:gd name="connsiteX6" fmla="*/ 114386 w 120693"/>
                  <a:gd name="connsiteY6" fmla="*/ 33334 h 1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93" h="120549">
                    <a:moveTo>
                      <a:pt x="114386" y="33334"/>
                    </a:moveTo>
                    <a:cubicBezTo>
                      <a:pt x="129314" y="63003"/>
                      <a:pt x="117368" y="99159"/>
                      <a:pt x="87707" y="114093"/>
                    </a:cubicBezTo>
                    <a:cubicBezTo>
                      <a:pt x="79252" y="118343"/>
                      <a:pt x="69927" y="120544"/>
                      <a:pt x="60472" y="120513"/>
                    </a:cubicBezTo>
                    <a:cubicBezTo>
                      <a:pt x="51148" y="120590"/>
                      <a:pt x="41938" y="118456"/>
                      <a:pt x="33597" y="114286"/>
                    </a:cubicBezTo>
                    <a:cubicBezTo>
                      <a:pt x="3773" y="99462"/>
                      <a:pt x="-8387" y="63268"/>
                      <a:pt x="6444" y="33444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5" y="12116"/>
                      <a:pt x="108535" y="21610"/>
                      <a:pt x="114386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8B7B0194-3CBA-439C-A910-08C698898E8F}"/>
                  </a:ext>
                </a:extLst>
              </p:cNvPr>
              <p:cNvSpPr/>
              <p:nvPr/>
            </p:nvSpPr>
            <p:spPr>
              <a:xfrm>
                <a:off x="11512099" y="39164"/>
                <a:ext cx="621070" cy="317090"/>
              </a:xfrm>
              <a:custGeom>
                <a:avLst/>
                <a:gdLst>
                  <a:gd name="connsiteX0" fmla="*/ 4425 w 621070"/>
                  <a:gd name="connsiteY0" fmla="*/ 317090 h 317090"/>
                  <a:gd name="connsiteX1" fmla="*/ 0 w 621070"/>
                  <a:gd name="connsiteY1" fmla="*/ 308077 h 317090"/>
                  <a:gd name="connsiteX2" fmla="*/ 616483 w 621070"/>
                  <a:gd name="connsiteY2" fmla="*/ 0 h 317090"/>
                  <a:gd name="connsiteX3" fmla="*/ 621070 w 621070"/>
                  <a:gd name="connsiteY3" fmla="*/ 9013 h 317090"/>
                  <a:gd name="connsiteX4" fmla="*/ 4425 w 621070"/>
                  <a:gd name="connsiteY4" fmla="*/ 317090 h 3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070" h="317090">
                    <a:moveTo>
                      <a:pt x="4425" y="317090"/>
                    </a:moveTo>
                    <a:lnTo>
                      <a:pt x="0" y="308077"/>
                    </a:lnTo>
                    <a:lnTo>
                      <a:pt x="616483" y="0"/>
                    </a:lnTo>
                    <a:lnTo>
                      <a:pt x="621070" y="9013"/>
                    </a:lnTo>
                    <a:lnTo>
                      <a:pt x="4425" y="31709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1EB2974B-EC98-4A90-B88D-30F7DBAE2710}"/>
                  </a:ext>
                </a:extLst>
              </p:cNvPr>
              <p:cNvSpPr/>
              <p:nvPr/>
            </p:nvSpPr>
            <p:spPr>
              <a:xfrm>
                <a:off x="12070571" y="-16059"/>
                <a:ext cx="120609" cy="120118"/>
              </a:xfrm>
              <a:custGeom>
                <a:avLst/>
                <a:gdLst>
                  <a:gd name="connsiteX0" fmla="*/ 120732 w 120609"/>
                  <a:gd name="connsiteY0" fmla="*/ 59615 h 120118"/>
                  <a:gd name="connsiteX1" fmla="*/ 60920 w 120609"/>
                  <a:gd name="connsiteY1" fmla="*/ 120084 h 120118"/>
                  <a:gd name="connsiteX2" fmla="*/ 60428 w 120609"/>
                  <a:gd name="connsiteY2" fmla="*/ 120084 h 120118"/>
                  <a:gd name="connsiteX3" fmla="*/ 33553 w 120609"/>
                  <a:gd name="connsiteY3" fmla="*/ 113856 h 120118"/>
                  <a:gd name="connsiteX4" fmla="*/ 6351 w 120609"/>
                  <a:gd name="connsiteY4" fmla="*/ 87309 h 120118"/>
                  <a:gd name="connsiteX5" fmla="*/ 123 w 120609"/>
                  <a:gd name="connsiteY5" fmla="*/ 60271 h 120118"/>
                  <a:gd name="connsiteX6" fmla="*/ 60428 w 120609"/>
                  <a:gd name="connsiteY6" fmla="*/ -34 h 120118"/>
                  <a:gd name="connsiteX7" fmla="*/ 120732 w 120609"/>
                  <a:gd name="connsiteY7" fmla="*/ 60271 h 12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609" h="120118">
                    <a:moveTo>
                      <a:pt x="120732" y="59615"/>
                    </a:moveTo>
                    <a:cubicBezTo>
                      <a:pt x="120912" y="92830"/>
                      <a:pt x="94136" y="119902"/>
                      <a:pt x="60920" y="120084"/>
                    </a:cubicBezTo>
                    <a:cubicBezTo>
                      <a:pt x="60756" y="120084"/>
                      <a:pt x="60592" y="120084"/>
                      <a:pt x="60428" y="120084"/>
                    </a:cubicBezTo>
                    <a:cubicBezTo>
                      <a:pt x="51104" y="120143"/>
                      <a:pt x="41894" y="118009"/>
                      <a:pt x="33553" y="113856"/>
                    </a:cubicBezTo>
                    <a:cubicBezTo>
                      <a:pt x="21902" y="108123"/>
                      <a:pt x="12365" y="98825"/>
                      <a:pt x="6351" y="87309"/>
                    </a:cubicBezTo>
                    <a:cubicBezTo>
                      <a:pt x="2254" y="78885"/>
                      <a:pt x="123" y="69639"/>
                      <a:pt x="123" y="60271"/>
                    </a:cubicBezTo>
                    <a:cubicBezTo>
                      <a:pt x="123" y="26966"/>
                      <a:pt x="27130" y="-34"/>
                      <a:pt x="60428" y="-34"/>
                    </a:cubicBezTo>
                    <a:cubicBezTo>
                      <a:pt x="93726" y="-34"/>
                      <a:pt x="120732" y="26966"/>
                      <a:pt x="120732" y="602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889319D-C9BD-4919-87B6-8BB117FFFAC5}"/>
                  </a:ext>
                </a:extLst>
              </p:cNvPr>
              <p:cNvSpPr/>
              <p:nvPr/>
            </p:nvSpPr>
            <p:spPr>
              <a:xfrm>
                <a:off x="4693596" y="2328038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103850 w 121096"/>
                  <a:gd name="connsiteY1" fmla="*/ 102789 h 120685"/>
                  <a:gd name="connsiteX2" fmla="*/ 60915 w 121096"/>
                  <a:gd name="connsiteY2" fmla="*/ 120651 h 120685"/>
                  <a:gd name="connsiteX3" fmla="*/ 34204 w 121096"/>
                  <a:gd name="connsiteY3" fmla="*/ 114260 h 120685"/>
                  <a:gd name="connsiteX4" fmla="*/ 17817 w 121096"/>
                  <a:gd name="connsiteY4" fmla="*/ 102953 h 120685"/>
                  <a:gd name="connsiteX5" fmla="*/ 17752 w 121096"/>
                  <a:gd name="connsiteY5" fmla="*/ 17675 h 120685"/>
                  <a:gd name="connsiteX6" fmla="*/ 103030 w 121096"/>
                  <a:gd name="connsiteY6" fmla="*/ 17593 h 120685"/>
                  <a:gd name="connsiteX7" fmla="*/ 120728 w 121096"/>
                  <a:gd name="connsiteY7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269" y="76226"/>
                      <a:pt x="115026" y="91498"/>
                      <a:pt x="103850" y="102789"/>
                    </a:cubicBezTo>
                    <a:cubicBezTo>
                      <a:pt x="92477" y="114211"/>
                      <a:pt x="77040" y="120635"/>
                      <a:pt x="60915" y="120651"/>
                    </a:cubicBezTo>
                    <a:cubicBezTo>
                      <a:pt x="51624" y="120684"/>
                      <a:pt x="42480" y="118488"/>
                      <a:pt x="34204" y="114260"/>
                    </a:cubicBezTo>
                    <a:cubicBezTo>
                      <a:pt x="28125" y="111474"/>
                      <a:pt x="22586" y="107656"/>
                      <a:pt x="17817" y="102953"/>
                    </a:cubicBezTo>
                    <a:cubicBezTo>
                      <a:pt x="-5747" y="79421"/>
                      <a:pt x="-5780" y="41239"/>
                      <a:pt x="17752" y="17675"/>
                    </a:cubicBezTo>
                    <a:cubicBezTo>
                      <a:pt x="41284" y="-5907"/>
                      <a:pt x="79466" y="-5939"/>
                      <a:pt x="103030" y="17593"/>
                    </a:cubicBezTo>
                    <a:cubicBezTo>
                      <a:pt x="114387" y="28932"/>
                      <a:pt x="120745" y="44304"/>
                      <a:pt x="120728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BD761282-1D9B-43CB-B082-B4163CC31EC9}"/>
                  </a:ext>
                </a:extLst>
              </p:cNvPr>
              <p:cNvSpPr/>
              <p:nvPr/>
            </p:nvSpPr>
            <p:spPr>
              <a:xfrm>
                <a:off x="4814856" y="2383339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8C65C349-CE9F-474C-A7E9-B67926CB50EA}"/>
                  </a:ext>
                </a:extLst>
              </p:cNvPr>
              <p:cNvSpPr/>
              <p:nvPr/>
            </p:nvSpPr>
            <p:spPr>
              <a:xfrm>
                <a:off x="2011843" y="3002311"/>
                <a:ext cx="120773" cy="116974"/>
              </a:xfrm>
              <a:custGeom>
                <a:avLst/>
                <a:gdLst>
                  <a:gd name="connsiteX0" fmla="*/ 120733 w 120773"/>
                  <a:gd name="connsiteY0" fmla="*/ 55979 h 116974"/>
                  <a:gd name="connsiteX1" fmla="*/ 60759 w 120773"/>
                  <a:gd name="connsiteY1" fmla="*/ 116939 h 116974"/>
                  <a:gd name="connsiteX2" fmla="*/ 60592 w 120773"/>
                  <a:gd name="connsiteY2" fmla="*/ 116939 h 116974"/>
                  <a:gd name="connsiteX3" fmla="*/ 6515 w 120773"/>
                  <a:gd name="connsiteY3" fmla="*/ 84164 h 116974"/>
                  <a:gd name="connsiteX4" fmla="*/ 124 w 120773"/>
                  <a:gd name="connsiteY4" fmla="*/ 57290 h 116974"/>
                  <a:gd name="connsiteX5" fmla="*/ 63657 w 120773"/>
                  <a:gd name="connsiteY5" fmla="*/ 49 h 116974"/>
                  <a:gd name="connsiteX6" fmla="*/ 120897 w 120773"/>
                  <a:gd name="connsiteY6" fmla="*/ 57290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3" h="116974">
                    <a:moveTo>
                      <a:pt x="120733" y="55979"/>
                    </a:moveTo>
                    <a:cubicBezTo>
                      <a:pt x="121005" y="89375"/>
                      <a:pt x="94153" y="116660"/>
                      <a:pt x="60759" y="116939"/>
                    </a:cubicBezTo>
                    <a:cubicBezTo>
                      <a:pt x="60703" y="116939"/>
                      <a:pt x="60648" y="116939"/>
                      <a:pt x="60592" y="116939"/>
                    </a:cubicBezTo>
                    <a:cubicBezTo>
                      <a:pt x="37814" y="117135"/>
                      <a:pt x="16879" y="104452"/>
                      <a:pt x="6515" y="84164"/>
                    </a:cubicBezTo>
                    <a:cubicBezTo>
                      <a:pt x="2293" y="75840"/>
                      <a:pt x="103" y="66630"/>
                      <a:pt x="124" y="57290"/>
                    </a:cubicBezTo>
                    <a:cubicBezTo>
                      <a:pt x="1862" y="23942"/>
                      <a:pt x="30306" y="-1688"/>
                      <a:pt x="63657" y="49"/>
                    </a:cubicBezTo>
                    <a:cubicBezTo>
                      <a:pt x="94578" y="1655"/>
                      <a:pt x="119285" y="26367"/>
                      <a:pt x="120897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BCA46A35-A350-4158-A3A3-C3365F6C94CA}"/>
                  </a:ext>
                </a:extLst>
              </p:cNvPr>
              <p:cNvSpPr/>
              <p:nvPr/>
            </p:nvSpPr>
            <p:spPr>
              <a:xfrm>
                <a:off x="2132452" y="3053243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253D626-42A9-4F9E-8284-23136E30778E}"/>
                  </a:ext>
                </a:extLst>
              </p:cNvPr>
              <p:cNvSpPr/>
              <p:nvPr/>
            </p:nvSpPr>
            <p:spPr>
              <a:xfrm>
                <a:off x="1341116" y="3332316"/>
                <a:ext cx="120776" cy="121264"/>
              </a:xfrm>
              <a:custGeom>
                <a:avLst/>
                <a:gdLst>
                  <a:gd name="connsiteX0" fmla="*/ 114509 w 120776"/>
                  <a:gd name="connsiteY0" fmla="*/ 33888 h 121264"/>
                  <a:gd name="connsiteX1" fmla="*/ 120900 w 120776"/>
                  <a:gd name="connsiteY1" fmla="*/ 60926 h 121264"/>
                  <a:gd name="connsiteX2" fmla="*/ 103366 w 120776"/>
                  <a:gd name="connsiteY2" fmla="*/ 103369 h 121264"/>
                  <a:gd name="connsiteX3" fmla="*/ 60432 w 120776"/>
                  <a:gd name="connsiteY3" fmla="*/ 121231 h 121264"/>
                  <a:gd name="connsiteX4" fmla="*/ 33721 w 120776"/>
                  <a:gd name="connsiteY4" fmla="*/ 115003 h 121264"/>
                  <a:gd name="connsiteX5" fmla="*/ 6518 w 120776"/>
                  <a:gd name="connsiteY5" fmla="*/ 87801 h 121264"/>
                  <a:gd name="connsiteX6" fmla="*/ 127 w 120776"/>
                  <a:gd name="connsiteY6" fmla="*/ 60926 h 121264"/>
                  <a:gd name="connsiteX7" fmla="*/ 59773 w 120776"/>
                  <a:gd name="connsiteY7" fmla="*/ -34 h 121264"/>
                  <a:gd name="connsiteX8" fmla="*/ 60432 w 120776"/>
                  <a:gd name="connsiteY8" fmla="*/ -34 h 121264"/>
                  <a:gd name="connsiteX9" fmla="*/ 114509 w 120776"/>
                  <a:gd name="connsiteY9" fmla="*/ 33888 h 121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776" h="121264">
                    <a:moveTo>
                      <a:pt x="114509" y="33888"/>
                    </a:moveTo>
                    <a:cubicBezTo>
                      <a:pt x="118716" y="42278"/>
                      <a:pt x="120903" y="51536"/>
                      <a:pt x="120900" y="60926"/>
                    </a:cubicBezTo>
                    <a:cubicBezTo>
                      <a:pt x="120918" y="76838"/>
                      <a:pt x="114609" y="92111"/>
                      <a:pt x="103366" y="103369"/>
                    </a:cubicBezTo>
                    <a:cubicBezTo>
                      <a:pt x="92008" y="114807"/>
                      <a:pt x="76552" y="121231"/>
                      <a:pt x="60432" y="121231"/>
                    </a:cubicBezTo>
                    <a:cubicBezTo>
                      <a:pt x="51171" y="121214"/>
                      <a:pt x="42035" y="119084"/>
                      <a:pt x="33721" y="115003"/>
                    </a:cubicBezTo>
                    <a:cubicBezTo>
                      <a:pt x="21940" y="109137"/>
                      <a:pt x="12393" y="99583"/>
                      <a:pt x="6518" y="87801"/>
                    </a:cubicBezTo>
                    <a:cubicBezTo>
                      <a:pt x="2297" y="79476"/>
                      <a:pt x="107" y="70267"/>
                      <a:pt x="127" y="60926"/>
                    </a:cubicBezTo>
                    <a:cubicBezTo>
                      <a:pt x="-235" y="27628"/>
                      <a:pt x="26469" y="327"/>
                      <a:pt x="59773" y="-34"/>
                    </a:cubicBezTo>
                    <a:cubicBezTo>
                      <a:pt x="59992" y="-34"/>
                      <a:pt x="60212" y="-34"/>
                      <a:pt x="60432" y="-34"/>
                    </a:cubicBezTo>
                    <a:cubicBezTo>
                      <a:pt x="83455" y="15"/>
                      <a:pt x="104436" y="13191"/>
                      <a:pt x="114509" y="3388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22618B5B-7FF4-4A12-8B0E-90C570124E37}"/>
                  </a:ext>
                </a:extLst>
              </p:cNvPr>
              <p:cNvSpPr/>
              <p:nvPr/>
            </p:nvSpPr>
            <p:spPr>
              <a:xfrm>
                <a:off x="1453371" y="308077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405 w 566993"/>
                  <a:gd name="connsiteY2" fmla="*/ 0 h 290051"/>
                  <a:gd name="connsiteX3" fmla="*/ 566994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5EFEF917-86FF-4F9A-AA04-44182B87DC0C}"/>
                  </a:ext>
                </a:extLst>
              </p:cNvPr>
              <p:cNvSpPr/>
              <p:nvPr/>
            </p:nvSpPr>
            <p:spPr>
              <a:xfrm>
                <a:off x="670559" y="3667924"/>
                <a:ext cx="120773" cy="120608"/>
              </a:xfrm>
              <a:custGeom>
                <a:avLst/>
                <a:gdLst>
                  <a:gd name="connsiteX0" fmla="*/ 114506 w 120773"/>
                  <a:gd name="connsiteY0" fmla="*/ 33395 h 120608"/>
                  <a:gd name="connsiteX1" fmla="*/ 120897 w 120773"/>
                  <a:gd name="connsiteY1" fmla="*/ 60271 h 120608"/>
                  <a:gd name="connsiteX2" fmla="*/ 103362 w 120773"/>
                  <a:gd name="connsiteY2" fmla="*/ 102713 h 120608"/>
                  <a:gd name="connsiteX3" fmla="*/ 60428 w 120773"/>
                  <a:gd name="connsiteY3" fmla="*/ 120575 h 120608"/>
                  <a:gd name="connsiteX4" fmla="*/ 33717 w 120773"/>
                  <a:gd name="connsiteY4" fmla="*/ 114348 h 120608"/>
                  <a:gd name="connsiteX5" fmla="*/ 6515 w 120773"/>
                  <a:gd name="connsiteY5" fmla="*/ 87145 h 120608"/>
                  <a:gd name="connsiteX6" fmla="*/ 124 w 120773"/>
                  <a:gd name="connsiteY6" fmla="*/ 60271 h 120608"/>
                  <a:gd name="connsiteX7" fmla="*/ 60428 w 120773"/>
                  <a:gd name="connsiteY7" fmla="*/ -34 h 120608"/>
                  <a:gd name="connsiteX8" fmla="*/ 114506 w 120773"/>
                  <a:gd name="connsiteY8" fmla="*/ 33395 h 12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773" h="120608">
                    <a:moveTo>
                      <a:pt x="114506" y="33395"/>
                    </a:moveTo>
                    <a:cubicBezTo>
                      <a:pt x="118727" y="41720"/>
                      <a:pt x="120916" y="50930"/>
                      <a:pt x="120897" y="60271"/>
                    </a:cubicBezTo>
                    <a:cubicBezTo>
                      <a:pt x="120915" y="76183"/>
                      <a:pt x="114605" y="91455"/>
                      <a:pt x="103362" y="102713"/>
                    </a:cubicBezTo>
                    <a:cubicBezTo>
                      <a:pt x="91993" y="114135"/>
                      <a:pt x="76545" y="120558"/>
                      <a:pt x="60428" y="120575"/>
                    </a:cubicBezTo>
                    <a:cubicBezTo>
                      <a:pt x="51164" y="120575"/>
                      <a:pt x="42027" y="118445"/>
                      <a:pt x="33717" y="114348"/>
                    </a:cubicBezTo>
                    <a:cubicBezTo>
                      <a:pt x="21909" y="108514"/>
                      <a:pt x="12350" y="98960"/>
                      <a:pt x="6515" y="87145"/>
                    </a:cubicBezTo>
                    <a:cubicBezTo>
                      <a:pt x="2293" y="78821"/>
                      <a:pt x="104" y="69611"/>
                      <a:pt x="124" y="60271"/>
                    </a:cubicBezTo>
                    <a:cubicBezTo>
                      <a:pt x="124" y="26972"/>
                      <a:pt x="27123" y="-34"/>
                      <a:pt x="60428" y="-34"/>
                    </a:cubicBezTo>
                    <a:cubicBezTo>
                      <a:pt x="83319" y="15"/>
                      <a:pt x="104236" y="12945"/>
                      <a:pt x="114506" y="3339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EAC7AB40-72A2-4A1C-92B3-3EA04C1E020D}"/>
                  </a:ext>
                </a:extLst>
              </p:cNvPr>
              <p:cNvSpPr/>
              <p:nvPr/>
            </p:nvSpPr>
            <p:spPr>
              <a:xfrm>
                <a:off x="782647" y="3415726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E48D9384-FDE8-46EB-8DCB-4628104C11B3}"/>
                  </a:ext>
                </a:extLst>
              </p:cNvPr>
              <p:cNvSpPr/>
              <p:nvPr/>
            </p:nvSpPr>
            <p:spPr>
              <a:xfrm>
                <a:off x="655" y="4003531"/>
                <a:ext cx="119953" cy="120609"/>
              </a:xfrm>
              <a:custGeom>
                <a:avLst/>
                <a:gdLst>
                  <a:gd name="connsiteX0" fmla="*/ 113850 w 119953"/>
                  <a:gd name="connsiteY0" fmla="*/ 33396 h 120609"/>
                  <a:gd name="connsiteX1" fmla="*/ 120077 w 119953"/>
                  <a:gd name="connsiteY1" fmla="*/ 60271 h 120609"/>
                  <a:gd name="connsiteX2" fmla="*/ 102543 w 119953"/>
                  <a:gd name="connsiteY2" fmla="*/ 102714 h 120609"/>
                  <a:gd name="connsiteX3" fmla="*/ 59773 w 119953"/>
                  <a:gd name="connsiteY3" fmla="*/ 120575 h 120609"/>
                  <a:gd name="connsiteX4" fmla="*/ 32898 w 119953"/>
                  <a:gd name="connsiteY4" fmla="*/ 114348 h 120609"/>
                  <a:gd name="connsiteX5" fmla="*/ 124 w 119953"/>
                  <a:gd name="connsiteY5" fmla="*/ 60271 h 120609"/>
                  <a:gd name="connsiteX6" fmla="*/ 60428 w 119953"/>
                  <a:gd name="connsiteY6" fmla="*/ -34 h 120609"/>
                  <a:gd name="connsiteX7" fmla="*/ 113850 w 119953"/>
                  <a:gd name="connsiteY7" fmla="*/ 33396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953" h="120609">
                    <a:moveTo>
                      <a:pt x="113850" y="33396"/>
                    </a:moveTo>
                    <a:cubicBezTo>
                      <a:pt x="117947" y="41770"/>
                      <a:pt x="120077" y="50963"/>
                      <a:pt x="120077" y="60271"/>
                    </a:cubicBezTo>
                    <a:cubicBezTo>
                      <a:pt x="120094" y="76183"/>
                      <a:pt x="113785" y="91455"/>
                      <a:pt x="102543" y="102714"/>
                    </a:cubicBezTo>
                    <a:cubicBezTo>
                      <a:pt x="91252" y="114152"/>
                      <a:pt x="75849" y="120592"/>
                      <a:pt x="59773" y="120575"/>
                    </a:cubicBezTo>
                    <a:cubicBezTo>
                      <a:pt x="50465" y="120559"/>
                      <a:pt x="41272" y="118429"/>
                      <a:pt x="32898" y="114348"/>
                    </a:cubicBezTo>
                    <a:cubicBezTo>
                      <a:pt x="12693" y="103893"/>
                      <a:pt x="42" y="83016"/>
                      <a:pt x="124" y="60271"/>
                    </a:cubicBezTo>
                    <a:cubicBezTo>
                      <a:pt x="124" y="26972"/>
                      <a:pt x="27130" y="-34"/>
                      <a:pt x="60428" y="-34"/>
                    </a:cubicBezTo>
                    <a:cubicBezTo>
                      <a:pt x="83075" y="261"/>
                      <a:pt x="103690" y="13142"/>
                      <a:pt x="113850" y="33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896844C1-36A6-41B8-9B30-28090A1789F0}"/>
                  </a:ext>
                </a:extLst>
              </p:cNvPr>
              <p:cNvSpPr/>
              <p:nvPr/>
            </p:nvSpPr>
            <p:spPr>
              <a:xfrm rot="-1591798">
                <a:off x="29800" y="3902617"/>
                <a:ext cx="683342" cy="9996"/>
              </a:xfrm>
              <a:custGeom>
                <a:avLst/>
                <a:gdLst>
                  <a:gd name="connsiteX0" fmla="*/ 123 w 683342"/>
                  <a:gd name="connsiteY0" fmla="*/ -34 h 9996"/>
                  <a:gd name="connsiteX1" fmla="*/ 683465 w 683342"/>
                  <a:gd name="connsiteY1" fmla="*/ -34 h 9996"/>
                  <a:gd name="connsiteX2" fmla="*/ 683465 w 683342"/>
                  <a:gd name="connsiteY2" fmla="*/ 9962 h 9996"/>
                  <a:gd name="connsiteX3" fmla="*/ 123 w 683342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342" h="9996">
                    <a:moveTo>
                      <a:pt x="123" y="-34"/>
                    </a:moveTo>
                    <a:lnTo>
                      <a:pt x="683465" y="-34"/>
                    </a:lnTo>
                    <a:lnTo>
                      <a:pt x="683465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F8DE995-096A-4800-9458-8B3027FC5BC9}"/>
                  </a:ext>
                </a:extLst>
              </p:cNvPr>
              <p:cNvSpPr/>
              <p:nvPr/>
            </p:nvSpPr>
            <p:spPr>
              <a:xfrm>
                <a:off x="58174" y="1713926"/>
                <a:ext cx="12074995" cy="3693651"/>
              </a:xfrm>
              <a:custGeom>
                <a:avLst/>
                <a:gdLst>
                  <a:gd name="connsiteX0" fmla="*/ 4425 w 12074995"/>
                  <a:gd name="connsiteY0" fmla="*/ 3693652 h 3693651"/>
                  <a:gd name="connsiteX1" fmla="*/ 0 w 12074995"/>
                  <a:gd name="connsiteY1" fmla="*/ 3684639 h 3693651"/>
                  <a:gd name="connsiteX2" fmla="*/ 671543 w 12074995"/>
                  <a:gd name="connsiteY2" fmla="*/ 3349031 h 3693651"/>
                  <a:gd name="connsiteX3" fmla="*/ 1342103 w 12074995"/>
                  <a:gd name="connsiteY3" fmla="*/ 3349031 h 3693651"/>
                  <a:gd name="connsiteX4" fmla="*/ 2012827 w 12074995"/>
                  <a:gd name="connsiteY4" fmla="*/ 3014079 h 3693651"/>
                  <a:gd name="connsiteX5" fmla="*/ 2686828 w 12074995"/>
                  <a:gd name="connsiteY5" fmla="*/ 3014735 h 3693651"/>
                  <a:gd name="connsiteX6" fmla="*/ 3355094 w 12074995"/>
                  <a:gd name="connsiteY6" fmla="*/ 3348540 h 3693651"/>
                  <a:gd name="connsiteX7" fmla="*/ 4022705 w 12074995"/>
                  <a:gd name="connsiteY7" fmla="*/ 3015062 h 3693651"/>
                  <a:gd name="connsiteX8" fmla="*/ 4695231 w 12074995"/>
                  <a:gd name="connsiteY8" fmla="*/ 2343191 h 3693651"/>
                  <a:gd name="connsiteX9" fmla="*/ 5366938 w 12074995"/>
                  <a:gd name="connsiteY9" fmla="*/ 2678635 h 3693651"/>
                  <a:gd name="connsiteX10" fmla="*/ 6036187 w 12074995"/>
                  <a:gd name="connsiteY10" fmla="*/ 2344175 h 3693651"/>
                  <a:gd name="connsiteX11" fmla="*/ 6705928 w 12074995"/>
                  <a:gd name="connsiteY11" fmla="*/ 2344175 h 3693651"/>
                  <a:gd name="connsiteX12" fmla="*/ 7377635 w 12074995"/>
                  <a:gd name="connsiteY12" fmla="*/ 1673287 h 3693651"/>
                  <a:gd name="connsiteX13" fmla="*/ 8049178 w 12074995"/>
                  <a:gd name="connsiteY13" fmla="*/ 2008731 h 3693651"/>
                  <a:gd name="connsiteX14" fmla="*/ 9389151 w 12074995"/>
                  <a:gd name="connsiteY14" fmla="*/ 1339318 h 3693651"/>
                  <a:gd name="connsiteX15" fmla="*/ 10059711 w 12074995"/>
                  <a:gd name="connsiteY15" fmla="*/ 1339318 h 3693651"/>
                  <a:gd name="connsiteX16" fmla="*/ 10728632 w 12074995"/>
                  <a:gd name="connsiteY16" fmla="*/ 1005349 h 3693651"/>
                  <a:gd name="connsiteX17" fmla="*/ 11399192 w 12074995"/>
                  <a:gd name="connsiteY17" fmla="*/ 335444 h 3693651"/>
                  <a:gd name="connsiteX18" fmla="*/ 11399848 w 12074995"/>
                  <a:gd name="connsiteY18" fmla="*/ 334952 h 3693651"/>
                  <a:gd name="connsiteX19" fmla="*/ 12070408 w 12074995"/>
                  <a:gd name="connsiteY19" fmla="*/ 0 h 3693651"/>
                  <a:gd name="connsiteX20" fmla="*/ 12074996 w 12074995"/>
                  <a:gd name="connsiteY20" fmla="*/ 9013 h 3693651"/>
                  <a:gd name="connsiteX21" fmla="*/ 11405092 w 12074995"/>
                  <a:gd name="connsiteY21" fmla="*/ 343637 h 3693651"/>
                  <a:gd name="connsiteX22" fmla="*/ 10734531 w 12074995"/>
                  <a:gd name="connsiteY22" fmla="*/ 1013542 h 3693651"/>
                  <a:gd name="connsiteX23" fmla="*/ 10733876 w 12074995"/>
                  <a:gd name="connsiteY23" fmla="*/ 1013870 h 3693651"/>
                  <a:gd name="connsiteX24" fmla="*/ 10062169 w 12074995"/>
                  <a:gd name="connsiteY24" fmla="*/ 1349478 h 3693651"/>
                  <a:gd name="connsiteX25" fmla="*/ 9391609 w 12074995"/>
                  <a:gd name="connsiteY25" fmla="*/ 1349478 h 3693651"/>
                  <a:gd name="connsiteX26" fmla="*/ 8049178 w 12074995"/>
                  <a:gd name="connsiteY26" fmla="*/ 2019874 h 3693651"/>
                  <a:gd name="connsiteX27" fmla="*/ 7379602 w 12074995"/>
                  <a:gd name="connsiteY27" fmla="*/ 1685413 h 3693651"/>
                  <a:gd name="connsiteX28" fmla="*/ 6710189 w 12074995"/>
                  <a:gd name="connsiteY28" fmla="*/ 2354335 h 3693651"/>
                  <a:gd name="connsiteX29" fmla="*/ 6038645 w 12074995"/>
                  <a:gd name="connsiteY29" fmla="*/ 2354335 h 3693651"/>
                  <a:gd name="connsiteX30" fmla="*/ 5366938 w 12074995"/>
                  <a:gd name="connsiteY30" fmla="*/ 2689779 h 3693651"/>
                  <a:gd name="connsiteX31" fmla="*/ 4697198 w 12074995"/>
                  <a:gd name="connsiteY31" fmla="*/ 2355318 h 3693651"/>
                  <a:gd name="connsiteX32" fmla="*/ 4028604 w 12074995"/>
                  <a:gd name="connsiteY32" fmla="*/ 3023256 h 3693651"/>
                  <a:gd name="connsiteX33" fmla="*/ 4027949 w 12074995"/>
                  <a:gd name="connsiteY33" fmla="*/ 3023747 h 3693651"/>
                  <a:gd name="connsiteX34" fmla="*/ 3355094 w 12074995"/>
                  <a:gd name="connsiteY34" fmla="*/ 3359683 h 3693651"/>
                  <a:gd name="connsiteX35" fmla="*/ 2683387 w 12074995"/>
                  <a:gd name="connsiteY35" fmla="*/ 3024239 h 3693651"/>
                  <a:gd name="connsiteX36" fmla="*/ 2015121 w 12074995"/>
                  <a:gd name="connsiteY36" fmla="*/ 3024239 h 3693651"/>
                  <a:gd name="connsiteX37" fmla="*/ 1344561 w 12074995"/>
                  <a:gd name="connsiteY37" fmla="*/ 3359191 h 3693651"/>
                  <a:gd name="connsiteX38" fmla="*/ 674001 w 12074995"/>
                  <a:gd name="connsiteY38" fmla="*/ 3359191 h 3693651"/>
                  <a:gd name="connsiteX39" fmla="*/ 4425 w 12074995"/>
                  <a:gd name="connsiteY39" fmla="*/ 3693652 h 369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074995" h="3693651">
                    <a:moveTo>
                      <a:pt x="4425" y="3693652"/>
                    </a:moveTo>
                    <a:lnTo>
                      <a:pt x="0" y="3684639"/>
                    </a:lnTo>
                    <a:lnTo>
                      <a:pt x="671543" y="3349031"/>
                    </a:lnTo>
                    <a:lnTo>
                      <a:pt x="1342103" y="3349031"/>
                    </a:lnTo>
                    <a:lnTo>
                      <a:pt x="2012827" y="3014079"/>
                    </a:lnTo>
                    <a:lnTo>
                      <a:pt x="2686828" y="3014735"/>
                    </a:lnTo>
                    <a:lnTo>
                      <a:pt x="3355094" y="3348540"/>
                    </a:lnTo>
                    <a:lnTo>
                      <a:pt x="4022705" y="3015062"/>
                    </a:lnTo>
                    <a:lnTo>
                      <a:pt x="4695231" y="2343191"/>
                    </a:lnTo>
                    <a:lnTo>
                      <a:pt x="5366938" y="2678635"/>
                    </a:lnTo>
                    <a:lnTo>
                      <a:pt x="6036187" y="2344175"/>
                    </a:lnTo>
                    <a:lnTo>
                      <a:pt x="6705928" y="2344175"/>
                    </a:lnTo>
                    <a:lnTo>
                      <a:pt x="7377635" y="1673287"/>
                    </a:lnTo>
                    <a:lnTo>
                      <a:pt x="8049178" y="2008731"/>
                    </a:lnTo>
                    <a:lnTo>
                      <a:pt x="9389151" y="1339318"/>
                    </a:lnTo>
                    <a:lnTo>
                      <a:pt x="10059711" y="1339318"/>
                    </a:lnTo>
                    <a:lnTo>
                      <a:pt x="10728632" y="1005349"/>
                    </a:lnTo>
                    <a:lnTo>
                      <a:pt x="11399192" y="335444"/>
                    </a:lnTo>
                    <a:lnTo>
                      <a:pt x="11399848" y="334952"/>
                    </a:lnTo>
                    <a:lnTo>
                      <a:pt x="12070408" y="0"/>
                    </a:lnTo>
                    <a:lnTo>
                      <a:pt x="12074996" y="9013"/>
                    </a:lnTo>
                    <a:lnTo>
                      <a:pt x="11405092" y="343637"/>
                    </a:lnTo>
                    <a:lnTo>
                      <a:pt x="10734531" y="1013542"/>
                    </a:lnTo>
                    <a:lnTo>
                      <a:pt x="10733876" y="1013870"/>
                    </a:lnTo>
                    <a:lnTo>
                      <a:pt x="10062169" y="1349478"/>
                    </a:lnTo>
                    <a:lnTo>
                      <a:pt x="9391609" y="1349478"/>
                    </a:lnTo>
                    <a:lnTo>
                      <a:pt x="8049178" y="2019874"/>
                    </a:lnTo>
                    <a:lnTo>
                      <a:pt x="7379602" y="1685413"/>
                    </a:lnTo>
                    <a:lnTo>
                      <a:pt x="6710189" y="2354335"/>
                    </a:lnTo>
                    <a:lnTo>
                      <a:pt x="6038645" y="2354335"/>
                    </a:lnTo>
                    <a:lnTo>
                      <a:pt x="5366938" y="2689779"/>
                    </a:lnTo>
                    <a:lnTo>
                      <a:pt x="4697198" y="2355318"/>
                    </a:lnTo>
                    <a:lnTo>
                      <a:pt x="4028604" y="3023256"/>
                    </a:lnTo>
                    <a:lnTo>
                      <a:pt x="4027949" y="3023747"/>
                    </a:lnTo>
                    <a:lnTo>
                      <a:pt x="3355094" y="3359683"/>
                    </a:lnTo>
                    <a:lnTo>
                      <a:pt x="2683387" y="3024239"/>
                    </a:lnTo>
                    <a:lnTo>
                      <a:pt x="2015121" y="3024239"/>
                    </a:lnTo>
                    <a:lnTo>
                      <a:pt x="1344561" y="3359191"/>
                    </a:lnTo>
                    <a:lnTo>
                      <a:pt x="674001" y="3359191"/>
                    </a:lnTo>
                    <a:lnTo>
                      <a:pt x="4425" y="36936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69BAE156-0D2C-47A1-A573-EE3D4C41C1A7}"/>
                  </a:ext>
                </a:extLst>
              </p:cNvPr>
              <p:cNvSpPr/>
              <p:nvPr/>
            </p:nvSpPr>
            <p:spPr>
              <a:xfrm>
                <a:off x="31791" y="5369887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549" y="14829"/>
                      <a:pt x="14987" y="392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C29940A2-B67E-49FF-BE98-D456495E11DA}"/>
                  </a:ext>
                </a:extLst>
              </p:cNvPr>
              <p:cNvSpPr/>
              <p:nvPr/>
            </p:nvSpPr>
            <p:spPr>
              <a:xfrm>
                <a:off x="69889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8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8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8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8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49A91C16-CB45-48B0-A9FD-610FB205B56B}"/>
                  </a:ext>
                </a:extLst>
              </p:cNvPr>
              <p:cNvSpPr/>
              <p:nvPr/>
            </p:nvSpPr>
            <p:spPr>
              <a:xfrm>
                <a:off x="136945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7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7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7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7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C30B73B-7E96-4FED-AE27-EFBD38D3E8F0}"/>
                  </a:ext>
                </a:extLst>
              </p:cNvPr>
              <p:cNvSpPr/>
              <p:nvPr/>
            </p:nvSpPr>
            <p:spPr>
              <a:xfrm>
                <a:off x="2039538" y="4700311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8" y="65514"/>
                      <a:pt x="32898" y="65514"/>
                    </a:cubicBezTo>
                    <a:cubicBezTo>
                      <a:pt x="14797" y="65514"/>
                      <a:pt x="123" y="50848"/>
                      <a:pt x="123" y="32740"/>
                    </a:cubicBezTo>
                    <a:cubicBezTo>
                      <a:pt x="123" y="14632"/>
                      <a:pt x="14797" y="-34"/>
                      <a:pt x="32898" y="-34"/>
                    </a:cubicBezTo>
                    <a:cubicBezTo>
                      <a:pt x="50998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A4D1D6AF-E075-4B69-BDFF-A0D3E02BCBEC}"/>
                  </a:ext>
                </a:extLst>
              </p:cNvPr>
              <p:cNvSpPr/>
              <p:nvPr/>
            </p:nvSpPr>
            <p:spPr>
              <a:xfrm>
                <a:off x="2707321" y="4700300"/>
                <a:ext cx="67187" cy="67191"/>
              </a:xfrm>
              <a:custGeom>
                <a:avLst/>
                <a:gdLst>
                  <a:gd name="connsiteX0" fmla="*/ 67301 w 67187"/>
                  <a:gd name="connsiteY0" fmla="*/ 32751 h 67191"/>
                  <a:gd name="connsiteX1" fmla="*/ 34537 w 67187"/>
                  <a:gd name="connsiteY1" fmla="*/ 67148 h 67191"/>
                  <a:gd name="connsiteX2" fmla="*/ 134 w 67187"/>
                  <a:gd name="connsiteY2" fmla="*/ 34389 h 67191"/>
                  <a:gd name="connsiteX3" fmla="*/ 32898 w 67187"/>
                  <a:gd name="connsiteY3" fmla="*/ -7 h 67191"/>
                  <a:gd name="connsiteX4" fmla="*/ 33707 w 67187"/>
                  <a:gd name="connsiteY4" fmla="*/ -23 h 67191"/>
                  <a:gd name="connsiteX5" fmla="*/ 67291 w 67187"/>
                  <a:gd name="connsiteY5" fmla="*/ 31915 h 67191"/>
                  <a:gd name="connsiteX6" fmla="*/ 67301 w 67187"/>
                  <a:gd name="connsiteY6" fmla="*/ 32751 h 67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187" h="67191">
                    <a:moveTo>
                      <a:pt x="67301" y="32751"/>
                    </a:moveTo>
                    <a:cubicBezTo>
                      <a:pt x="67753" y="51301"/>
                      <a:pt x="53085" y="66705"/>
                      <a:pt x="34537" y="67148"/>
                    </a:cubicBezTo>
                    <a:cubicBezTo>
                      <a:pt x="15990" y="67606"/>
                      <a:pt x="586" y="52940"/>
                      <a:pt x="134" y="34389"/>
                    </a:cubicBezTo>
                    <a:cubicBezTo>
                      <a:pt x="-319" y="15839"/>
                      <a:pt x="14351" y="435"/>
                      <a:pt x="32898" y="-7"/>
                    </a:cubicBezTo>
                    <a:cubicBezTo>
                      <a:pt x="33168" y="-23"/>
                      <a:pt x="33437" y="-23"/>
                      <a:pt x="33707" y="-23"/>
                    </a:cubicBezTo>
                    <a:cubicBezTo>
                      <a:pt x="51802" y="-482"/>
                      <a:pt x="66839" y="13824"/>
                      <a:pt x="67291" y="31915"/>
                    </a:cubicBezTo>
                    <a:cubicBezTo>
                      <a:pt x="67298" y="32194"/>
                      <a:pt x="67301" y="32472"/>
                      <a:pt x="67301" y="3275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20D1859-F493-4DBD-957B-F3AD6E4FAD01}"/>
                  </a:ext>
                </a:extLst>
              </p:cNvPr>
              <p:cNvSpPr/>
              <p:nvPr/>
            </p:nvSpPr>
            <p:spPr>
              <a:xfrm>
                <a:off x="3383280" y="5035263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9" y="65514"/>
                      <a:pt x="32898" y="65514"/>
                    </a:cubicBezTo>
                    <a:cubicBezTo>
                      <a:pt x="14796" y="65514"/>
                      <a:pt x="123" y="50848"/>
                      <a:pt x="123" y="32740"/>
                    </a:cubicBezTo>
                    <a:cubicBezTo>
                      <a:pt x="123" y="14632"/>
                      <a:pt x="14796" y="-34"/>
                      <a:pt x="32898" y="-34"/>
                    </a:cubicBezTo>
                    <a:cubicBezTo>
                      <a:pt x="50999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ABD5A60-BAC4-4379-B774-09B1D790C404}"/>
                  </a:ext>
                </a:extLst>
              </p:cNvPr>
              <p:cNvSpPr/>
              <p:nvPr/>
            </p:nvSpPr>
            <p:spPr>
              <a:xfrm>
                <a:off x="4052856" y="4699491"/>
                <a:ext cx="67187" cy="67187"/>
              </a:xfrm>
              <a:custGeom>
                <a:avLst/>
                <a:gdLst>
                  <a:gd name="connsiteX0" fmla="*/ 67187 w 67187"/>
                  <a:gd name="connsiteY0" fmla="*/ 33593 h 67187"/>
                  <a:gd name="connsiteX1" fmla="*/ 33593 w 67187"/>
                  <a:gd name="connsiteY1" fmla="*/ 67187 h 67187"/>
                  <a:gd name="connsiteX2" fmla="*/ 0 w 67187"/>
                  <a:gd name="connsiteY2" fmla="*/ 33593 h 67187"/>
                  <a:gd name="connsiteX3" fmla="*/ 33593 w 67187"/>
                  <a:gd name="connsiteY3" fmla="*/ 0 h 67187"/>
                  <a:gd name="connsiteX4" fmla="*/ 67187 w 67187"/>
                  <a:gd name="connsiteY4" fmla="*/ 33593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3"/>
                    </a:moveTo>
                    <a:cubicBezTo>
                      <a:pt x="67187" y="52146"/>
                      <a:pt x="52147" y="67187"/>
                      <a:pt x="33593" y="67187"/>
                    </a:cubicBezTo>
                    <a:cubicBezTo>
                      <a:pt x="15040" y="67187"/>
                      <a:pt x="0" y="52146"/>
                      <a:pt x="0" y="33593"/>
                    </a:cubicBezTo>
                    <a:cubicBezTo>
                      <a:pt x="0" y="15040"/>
                      <a:pt x="15040" y="0"/>
                      <a:pt x="33593" y="0"/>
                    </a:cubicBezTo>
                    <a:cubicBezTo>
                      <a:pt x="52147" y="0"/>
                      <a:pt x="67187" y="15040"/>
                      <a:pt x="67187" y="3359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06009DD1-0AF4-4BDE-B5D4-E37E55E0CC42}"/>
                  </a:ext>
                </a:extLst>
              </p:cNvPr>
              <p:cNvSpPr/>
              <p:nvPr/>
            </p:nvSpPr>
            <p:spPr>
              <a:xfrm>
                <a:off x="4722439" y="4033345"/>
                <a:ext cx="65555" cy="65553"/>
              </a:xfrm>
              <a:custGeom>
                <a:avLst/>
                <a:gdLst>
                  <a:gd name="connsiteX0" fmla="*/ 65666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6 w 65555"/>
                  <a:gd name="connsiteY4" fmla="*/ 31915 h 65553"/>
                  <a:gd name="connsiteX5" fmla="*/ 65666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6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5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24"/>
                      <a:pt x="65666" y="31915"/>
                    </a:cubicBezTo>
                    <a:cubicBezTo>
                      <a:pt x="65683" y="32456"/>
                      <a:pt x="65683" y="33013"/>
                      <a:pt x="65666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D090F79A-E1F5-4AC7-8DBB-7ECD18FD2052}"/>
                  </a:ext>
                </a:extLst>
              </p:cNvPr>
              <p:cNvSpPr/>
              <p:nvPr/>
            </p:nvSpPr>
            <p:spPr>
              <a:xfrm>
                <a:off x="5393000" y="4359787"/>
                <a:ext cx="65558" cy="65542"/>
              </a:xfrm>
              <a:custGeom>
                <a:avLst/>
                <a:gdLst>
                  <a:gd name="connsiteX0" fmla="*/ 65665 w 65558"/>
                  <a:gd name="connsiteY0" fmla="*/ 33559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59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59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0" y="65055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2"/>
                      <a:pt x="65682" y="32724"/>
                    </a:cubicBezTo>
                    <a:cubicBezTo>
                      <a:pt x="65682" y="33002"/>
                      <a:pt x="65665" y="33281"/>
                      <a:pt x="65665" y="335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B59A96E0-E7AD-456C-A8C1-F1E9D4DEF77B}"/>
                  </a:ext>
                </a:extLst>
              </p:cNvPr>
              <p:cNvSpPr/>
              <p:nvPr/>
            </p:nvSpPr>
            <p:spPr>
              <a:xfrm>
                <a:off x="606355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C58EBFE7-35E1-4663-B886-FAC91A29FF8F}"/>
                  </a:ext>
                </a:extLst>
              </p:cNvPr>
              <p:cNvSpPr/>
              <p:nvPr/>
            </p:nvSpPr>
            <p:spPr>
              <a:xfrm>
                <a:off x="673411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67DB4C88-47B0-4317-9DFC-28F88BADF6C7}"/>
                  </a:ext>
                </a:extLst>
              </p:cNvPr>
              <p:cNvSpPr/>
              <p:nvPr/>
            </p:nvSpPr>
            <p:spPr>
              <a:xfrm>
                <a:off x="7404679" y="3359682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9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9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5E20911A-2D61-44A1-946B-7D11B147267B}"/>
                  </a:ext>
                </a:extLst>
              </p:cNvPr>
              <p:cNvSpPr/>
              <p:nvPr/>
            </p:nvSpPr>
            <p:spPr>
              <a:xfrm>
                <a:off x="8073758" y="3694623"/>
                <a:ext cx="67199" cy="67197"/>
              </a:xfrm>
              <a:custGeom>
                <a:avLst/>
                <a:gdLst>
                  <a:gd name="connsiteX0" fmla="*/ 67310 w 67199"/>
                  <a:gd name="connsiteY0" fmla="*/ 33571 h 67197"/>
                  <a:gd name="connsiteX1" fmla="*/ 33717 w 67199"/>
                  <a:gd name="connsiteY1" fmla="*/ 67164 h 67197"/>
                  <a:gd name="connsiteX2" fmla="*/ 123 w 67199"/>
                  <a:gd name="connsiteY2" fmla="*/ 33571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1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1"/>
                    </a:moveTo>
                    <a:cubicBezTo>
                      <a:pt x="67310" y="52121"/>
                      <a:pt x="52267" y="67164"/>
                      <a:pt x="33717" y="67164"/>
                    </a:cubicBezTo>
                    <a:cubicBezTo>
                      <a:pt x="15167" y="67164"/>
                      <a:pt x="123" y="52121"/>
                      <a:pt x="123" y="33571"/>
                    </a:cubicBezTo>
                    <a:cubicBezTo>
                      <a:pt x="123" y="15021"/>
                      <a:pt x="15167" y="-23"/>
                      <a:pt x="33717" y="-23"/>
                    </a:cubicBezTo>
                    <a:cubicBezTo>
                      <a:pt x="51808" y="-482"/>
                      <a:pt x="66852" y="13824"/>
                      <a:pt x="67310" y="31915"/>
                    </a:cubicBezTo>
                    <a:cubicBezTo>
                      <a:pt x="67327" y="32456"/>
                      <a:pt x="67327" y="33014"/>
                      <a:pt x="67310" y="335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E1059C04-4707-4B51-86DD-6214675CB630}"/>
                  </a:ext>
                </a:extLst>
              </p:cNvPr>
              <p:cNvSpPr/>
              <p:nvPr/>
            </p:nvSpPr>
            <p:spPr>
              <a:xfrm>
                <a:off x="8744318" y="3359682"/>
                <a:ext cx="67187" cy="67187"/>
              </a:xfrm>
              <a:custGeom>
                <a:avLst/>
                <a:gdLst>
                  <a:gd name="connsiteX0" fmla="*/ 67187 w 67187"/>
                  <a:gd name="connsiteY0" fmla="*/ 33594 h 67187"/>
                  <a:gd name="connsiteX1" fmla="*/ 33594 w 67187"/>
                  <a:gd name="connsiteY1" fmla="*/ 67187 h 67187"/>
                  <a:gd name="connsiteX2" fmla="*/ 1 w 67187"/>
                  <a:gd name="connsiteY2" fmla="*/ 33594 h 67187"/>
                  <a:gd name="connsiteX3" fmla="*/ 33594 w 67187"/>
                  <a:gd name="connsiteY3" fmla="*/ 0 h 67187"/>
                  <a:gd name="connsiteX4" fmla="*/ 67187 w 67187"/>
                  <a:gd name="connsiteY4" fmla="*/ 33594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4"/>
                    </a:moveTo>
                    <a:cubicBezTo>
                      <a:pt x="67187" y="52147"/>
                      <a:pt x="52147" y="67187"/>
                      <a:pt x="33594" y="67187"/>
                    </a:cubicBezTo>
                    <a:cubicBezTo>
                      <a:pt x="15041" y="67187"/>
                      <a:pt x="1" y="52147"/>
                      <a:pt x="1" y="33594"/>
                    </a:cubicBezTo>
                    <a:cubicBezTo>
                      <a:pt x="1" y="15040"/>
                      <a:pt x="15042" y="0"/>
                      <a:pt x="33594" y="0"/>
                    </a:cubicBezTo>
                    <a:cubicBezTo>
                      <a:pt x="52148" y="0"/>
                      <a:pt x="67187" y="15040"/>
                      <a:pt x="67187" y="3359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E0F361F9-EE66-4EA2-8DFD-9A4C59C845A7}"/>
                  </a:ext>
                </a:extLst>
              </p:cNvPr>
              <p:cNvSpPr/>
              <p:nvPr/>
            </p:nvSpPr>
            <p:spPr>
              <a:xfrm>
                <a:off x="9416522" y="3024719"/>
                <a:ext cx="65555" cy="65553"/>
              </a:xfrm>
              <a:custGeom>
                <a:avLst/>
                <a:gdLst>
                  <a:gd name="connsiteX0" fmla="*/ 65667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7 w 65555"/>
                  <a:gd name="connsiteY4" fmla="*/ 31915 h 65553"/>
                  <a:gd name="connsiteX5" fmla="*/ 65667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7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4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08"/>
                      <a:pt x="65667" y="31915"/>
                    </a:cubicBezTo>
                    <a:cubicBezTo>
                      <a:pt x="65683" y="32456"/>
                      <a:pt x="65683" y="33013"/>
                      <a:pt x="65667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8C96070-6F77-4D00-8883-267806C63CB8}"/>
                  </a:ext>
                </a:extLst>
              </p:cNvPr>
              <p:cNvSpPr/>
              <p:nvPr/>
            </p:nvSpPr>
            <p:spPr>
              <a:xfrm>
                <a:off x="10087083" y="3024730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55C5AE1E-3D1F-49C0-B4E3-EA49F9F5A6B4}"/>
                  </a:ext>
                </a:extLst>
              </p:cNvPr>
              <p:cNvSpPr/>
              <p:nvPr/>
            </p:nvSpPr>
            <p:spPr>
              <a:xfrm>
                <a:off x="10757479" y="2689777"/>
                <a:ext cx="65558" cy="65542"/>
              </a:xfrm>
              <a:custGeom>
                <a:avLst/>
                <a:gdLst>
                  <a:gd name="connsiteX0" fmla="*/ 65666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2 w 65558"/>
                  <a:gd name="connsiteY3" fmla="*/ -34 h 65542"/>
                  <a:gd name="connsiteX4" fmla="*/ 65682 w 65558"/>
                  <a:gd name="connsiteY4" fmla="*/ 32724 h 65542"/>
                  <a:gd name="connsiteX5" fmla="*/ 65666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6" y="33560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7" y="14141"/>
                      <a:pt x="15111" y="-34"/>
                      <a:pt x="32892" y="-34"/>
                    </a:cubicBezTo>
                    <a:cubicBezTo>
                      <a:pt x="50999" y="-34"/>
                      <a:pt x="65666" y="14633"/>
                      <a:pt x="65682" y="32724"/>
                    </a:cubicBezTo>
                    <a:cubicBezTo>
                      <a:pt x="65682" y="33003"/>
                      <a:pt x="65666" y="33281"/>
                      <a:pt x="65666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1BA663F4-6FEB-4E5F-9B9D-EF854CDE9C3C}"/>
                  </a:ext>
                </a:extLst>
              </p:cNvPr>
              <p:cNvSpPr/>
              <p:nvPr/>
            </p:nvSpPr>
            <p:spPr>
              <a:xfrm>
                <a:off x="11428204" y="2020528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6" y="51651"/>
                      <a:pt x="50179" y="65957"/>
                      <a:pt x="32088" y="65498"/>
                    </a:cubicBezTo>
                    <a:cubicBezTo>
                      <a:pt x="13980" y="65056"/>
                      <a:pt x="-310" y="50012"/>
                      <a:pt x="133" y="31921"/>
                    </a:cubicBezTo>
                    <a:cubicBezTo>
                      <a:pt x="576" y="14141"/>
                      <a:pt x="15110" y="-34"/>
                      <a:pt x="32891" y="-34"/>
                    </a:cubicBezTo>
                    <a:cubicBezTo>
                      <a:pt x="50998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39A5A717-5AA2-4F3A-A337-41CA30876A28}"/>
                  </a:ext>
                </a:extLst>
              </p:cNvPr>
              <p:cNvSpPr/>
              <p:nvPr/>
            </p:nvSpPr>
            <p:spPr>
              <a:xfrm>
                <a:off x="12097282" y="1684910"/>
                <a:ext cx="67199" cy="67197"/>
              </a:xfrm>
              <a:custGeom>
                <a:avLst/>
                <a:gdLst>
                  <a:gd name="connsiteX0" fmla="*/ 67310 w 67199"/>
                  <a:gd name="connsiteY0" fmla="*/ 33570 h 67197"/>
                  <a:gd name="connsiteX1" fmla="*/ 33717 w 67199"/>
                  <a:gd name="connsiteY1" fmla="*/ 67164 h 67197"/>
                  <a:gd name="connsiteX2" fmla="*/ 123 w 67199"/>
                  <a:gd name="connsiteY2" fmla="*/ 33570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0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0"/>
                    </a:moveTo>
                    <a:cubicBezTo>
                      <a:pt x="67310" y="52120"/>
                      <a:pt x="52267" y="67164"/>
                      <a:pt x="33717" y="67164"/>
                    </a:cubicBezTo>
                    <a:cubicBezTo>
                      <a:pt x="15166" y="67164"/>
                      <a:pt x="123" y="52120"/>
                      <a:pt x="123" y="33570"/>
                    </a:cubicBezTo>
                    <a:cubicBezTo>
                      <a:pt x="123" y="15020"/>
                      <a:pt x="15166" y="-23"/>
                      <a:pt x="33717" y="-23"/>
                    </a:cubicBezTo>
                    <a:cubicBezTo>
                      <a:pt x="51808" y="-482"/>
                      <a:pt x="66851" y="13807"/>
                      <a:pt x="67310" y="31915"/>
                    </a:cubicBezTo>
                    <a:cubicBezTo>
                      <a:pt x="67327" y="32456"/>
                      <a:pt x="67327" y="33013"/>
                      <a:pt x="67310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29" name="Graphic 5">
              <a:extLst>
                <a:ext uri="{FF2B5EF4-FFF2-40B4-BE49-F238E27FC236}">
                  <a16:creationId xmlns:a16="http://schemas.microsoft.com/office/drawing/2014/main" id="{4CB86005-C953-4533-AE4A-8CA11B98F331}"/>
                </a:ext>
              </a:extLst>
            </p:cNvPr>
            <p:cNvGrpSpPr/>
            <p:nvPr/>
          </p:nvGrpSpPr>
          <p:grpSpPr>
            <a:xfrm>
              <a:off x="1696228" y="-222807"/>
              <a:ext cx="8848212" cy="5146939"/>
              <a:chOff x="1696228" y="-222807"/>
              <a:chExt cx="8848212" cy="5146939"/>
            </a:xfrm>
            <a:grp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34F1857-7E85-409D-A2BA-255AA39FAEC5}"/>
                  </a:ext>
                </a:extLst>
              </p:cNvPr>
              <p:cNvSpPr/>
              <p:nvPr/>
            </p:nvSpPr>
            <p:spPr>
              <a:xfrm>
                <a:off x="2177517" y="4387317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48957 w 98322"/>
                  <a:gd name="connsiteY7" fmla="*/ 88456 h 98322"/>
                  <a:gd name="connsiteX8" fmla="*/ 49285 w 98322"/>
                  <a:gd name="connsiteY8" fmla="*/ 88456 h 98322"/>
                  <a:gd name="connsiteX9" fmla="*/ 87458 w 98322"/>
                  <a:gd name="connsiteY9" fmla="*/ 48963 h 98322"/>
                  <a:gd name="connsiteX10" fmla="*/ 76815 w 98322"/>
                  <a:gd name="connsiteY10" fmla="*/ 22908 h 98322"/>
                  <a:gd name="connsiteX11" fmla="*/ 49285 w 98322"/>
                  <a:gd name="connsiteY11" fmla="*/ 10126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3" y="98289"/>
                      <a:pt x="123" y="76281"/>
                      <a:pt x="123" y="49127"/>
                    </a:cubicBezTo>
                    <a:cubicBezTo>
                      <a:pt x="123" y="21974"/>
                      <a:pt x="22133" y="-34"/>
                      <a:pt x="49285" y="-34"/>
                    </a:cubicBezTo>
                    <a:cubicBezTo>
                      <a:pt x="76437" y="-34"/>
                      <a:pt x="98446" y="21974"/>
                      <a:pt x="98446" y="49127"/>
                    </a:cubicBezTo>
                    <a:cubicBezTo>
                      <a:pt x="98446" y="76281"/>
                      <a:pt x="76437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6" y="10782"/>
                      <a:pt x="10447" y="28168"/>
                      <a:pt x="10447" y="49619"/>
                    </a:cubicBezTo>
                    <a:cubicBezTo>
                      <a:pt x="10357" y="70972"/>
                      <a:pt x="27598" y="88358"/>
                      <a:pt x="48957" y="88456"/>
                    </a:cubicBezTo>
                    <a:cubicBezTo>
                      <a:pt x="49065" y="88456"/>
                      <a:pt x="49175" y="88456"/>
                      <a:pt x="49285" y="88456"/>
                    </a:cubicBezTo>
                    <a:cubicBezTo>
                      <a:pt x="70731" y="88096"/>
                      <a:pt x="87822" y="70414"/>
                      <a:pt x="87458" y="48963"/>
                    </a:cubicBezTo>
                    <a:cubicBezTo>
                      <a:pt x="87295" y="39263"/>
                      <a:pt x="83496" y="29954"/>
                      <a:pt x="76815" y="22908"/>
                    </a:cubicBezTo>
                    <a:cubicBezTo>
                      <a:pt x="69787" y="15042"/>
                      <a:pt x="59828" y="10421"/>
                      <a:pt x="49285" y="1012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2E8D8EF-FCCD-45AE-8816-EDE4C33992E5}"/>
                  </a:ext>
                </a:extLst>
              </p:cNvPr>
              <p:cNvSpPr/>
              <p:nvPr/>
            </p:nvSpPr>
            <p:spPr>
              <a:xfrm rot="-2701801">
                <a:off x="2169921" y="4188919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4B88DE8-3A72-4C6E-AB9E-BD48060D7FE6}"/>
                  </a:ext>
                </a:extLst>
              </p:cNvPr>
              <p:cNvSpPr/>
              <p:nvPr/>
            </p:nvSpPr>
            <p:spPr>
              <a:xfrm rot="-2701801">
                <a:off x="1649115" y="4689286"/>
                <a:ext cx="640571" cy="9668"/>
              </a:xfrm>
              <a:custGeom>
                <a:avLst/>
                <a:gdLst>
                  <a:gd name="connsiteX0" fmla="*/ 123 w 640571"/>
                  <a:gd name="connsiteY0" fmla="*/ -34 h 9668"/>
                  <a:gd name="connsiteX1" fmla="*/ 640695 w 640571"/>
                  <a:gd name="connsiteY1" fmla="*/ -34 h 9668"/>
                  <a:gd name="connsiteX2" fmla="*/ 640695 w 640571"/>
                  <a:gd name="connsiteY2" fmla="*/ 9635 h 9668"/>
                  <a:gd name="connsiteX3" fmla="*/ 123 w 640571"/>
                  <a:gd name="connsiteY3" fmla="*/ 9635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0571" h="9668">
                    <a:moveTo>
                      <a:pt x="123" y="-34"/>
                    </a:moveTo>
                    <a:lnTo>
                      <a:pt x="640695" y="-34"/>
                    </a:lnTo>
                    <a:lnTo>
                      <a:pt x="640695" y="9635"/>
                    </a:lnTo>
                    <a:lnTo>
                      <a:pt x="123" y="963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9CF0837-52F4-4566-A464-AEE74618D2E6}"/>
                  </a:ext>
                </a:extLst>
              </p:cNvPr>
              <p:cNvSpPr/>
              <p:nvPr/>
            </p:nvSpPr>
            <p:spPr>
              <a:xfrm>
                <a:off x="2656719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778 w 105816"/>
                  <a:gd name="connsiteY7" fmla="*/ 49049 h 98332"/>
                  <a:gd name="connsiteX8" fmla="*/ 56779 w 105816"/>
                  <a:gd name="connsiteY8" fmla="*/ 88051 h 98332"/>
                  <a:gd name="connsiteX9" fmla="*/ 95685 w 105816"/>
                  <a:gd name="connsiteY9" fmla="*/ 48951 h 98332"/>
                  <a:gd name="connsiteX10" fmla="*/ 84309 w 105816"/>
                  <a:gd name="connsiteY10" fmla="*/ 21519 h 98332"/>
                  <a:gd name="connsiteX11" fmla="*/ 56779 w 105816"/>
                  <a:gd name="connsiteY11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29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304" y="10212"/>
                      <a:pt x="17868" y="27566"/>
                      <a:pt x="17778" y="49049"/>
                    </a:cubicBezTo>
                    <a:cubicBezTo>
                      <a:pt x="17868" y="70549"/>
                      <a:pt x="35276" y="87969"/>
                      <a:pt x="56779" y="88051"/>
                    </a:cubicBezTo>
                    <a:cubicBezTo>
                      <a:pt x="78318" y="88002"/>
                      <a:pt x="95738" y="70500"/>
                      <a:pt x="95685" y="48951"/>
                    </a:cubicBezTo>
                    <a:cubicBezTo>
                      <a:pt x="95659" y="38660"/>
                      <a:pt x="91571" y="28812"/>
                      <a:pt x="84309" y="21519"/>
                    </a:cubicBezTo>
                    <a:cubicBezTo>
                      <a:pt x="76968" y="14292"/>
                      <a:pt x="67083" y="10229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C9903C7-FE7A-4393-91B8-B0C17E1F524F}"/>
                  </a:ext>
                </a:extLst>
              </p:cNvPr>
              <p:cNvSpPr/>
              <p:nvPr/>
            </p:nvSpPr>
            <p:spPr>
              <a:xfrm>
                <a:off x="2757129" y="3946012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5B5A7F9-6255-46A0-B53F-56D572B3B9B1}"/>
                  </a:ext>
                </a:extLst>
              </p:cNvPr>
              <p:cNvSpPr/>
              <p:nvPr/>
            </p:nvSpPr>
            <p:spPr>
              <a:xfrm>
                <a:off x="3143416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614 w 105816"/>
                  <a:gd name="connsiteY7" fmla="*/ 49049 h 98332"/>
                  <a:gd name="connsiteX8" fmla="*/ 56451 w 105816"/>
                  <a:gd name="connsiteY8" fmla="*/ 88215 h 98332"/>
                  <a:gd name="connsiteX9" fmla="*/ 95617 w 105816"/>
                  <a:gd name="connsiteY9" fmla="*/ 49377 h 98332"/>
                  <a:gd name="connsiteX10" fmla="*/ 95617 w 105816"/>
                  <a:gd name="connsiteY10" fmla="*/ 49049 h 98332"/>
                  <a:gd name="connsiteX11" fmla="*/ 57107 w 105816"/>
                  <a:gd name="connsiteY11" fmla="*/ 10212 h 98332"/>
                  <a:gd name="connsiteX12" fmla="*/ 56779 w 105816"/>
                  <a:gd name="connsiteY12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31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40" y="10114"/>
                      <a:pt x="17706" y="27517"/>
                      <a:pt x="17614" y="49049"/>
                    </a:cubicBezTo>
                    <a:cubicBezTo>
                      <a:pt x="17524" y="70582"/>
                      <a:pt x="34912" y="88116"/>
                      <a:pt x="56451" y="88215"/>
                    </a:cubicBezTo>
                    <a:cubicBezTo>
                      <a:pt x="77992" y="88297"/>
                      <a:pt x="95526" y="70910"/>
                      <a:pt x="95617" y="49377"/>
                    </a:cubicBezTo>
                    <a:cubicBezTo>
                      <a:pt x="95617" y="49262"/>
                      <a:pt x="95617" y="49164"/>
                      <a:pt x="95617" y="49049"/>
                    </a:cubicBezTo>
                    <a:cubicBezTo>
                      <a:pt x="95707" y="27697"/>
                      <a:pt x="78466" y="10311"/>
                      <a:pt x="57107" y="10212"/>
                    </a:cubicBezTo>
                    <a:cubicBezTo>
                      <a:pt x="56999" y="10212"/>
                      <a:pt x="56889" y="10212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42C570B-BD6D-4C56-951B-65210B880E3E}"/>
                  </a:ext>
                </a:extLst>
              </p:cNvPr>
              <p:cNvSpPr/>
              <p:nvPr/>
            </p:nvSpPr>
            <p:spPr>
              <a:xfrm rot="-2701201">
                <a:off x="3143255" y="3702904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65292B3-BC71-4AD3-B63F-25AF1D1251E6}"/>
                  </a:ext>
                </a:extLst>
              </p:cNvPr>
              <p:cNvSpPr/>
              <p:nvPr/>
            </p:nvSpPr>
            <p:spPr>
              <a:xfrm>
                <a:off x="3629949" y="3414821"/>
                <a:ext cx="105326" cy="98332"/>
              </a:xfrm>
              <a:custGeom>
                <a:avLst/>
                <a:gdLst>
                  <a:gd name="connsiteX0" fmla="*/ 56779 w 105326"/>
                  <a:gd name="connsiteY0" fmla="*/ 97719 h 98332"/>
                  <a:gd name="connsiteX1" fmla="*/ 704 w 105326"/>
                  <a:gd name="connsiteY1" fmla="*/ 56620 h 98332"/>
                  <a:gd name="connsiteX2" fmla="*/ 41801 w 105326"/>
                  <a:gd name="connsiteY2" fmla="*/ 544 h 98332"/>
                  <a:gd name="connsiteX3" fmla="*/ 56779 w 105326"/>
                  <a:gd name="connsiteY3" fmla="*/ 544 h 98332"/>
                  <a:gd name="connsiteX4" fmla="*/ 78410 w 105326"/>
                  <a:gd name="connsiteY4" fmla="*/ 5624 h 98332"/>
                  <a:gd name="connsiteX5" fmla="*/ 78410 w 105326"/>
                  <a:gd name="connsiteY5" fmla="*/ 5624 h 98332"/>
                  <a:gd name="connsiteX6" fmla="*/ 105449 w 105326"/>
                  <a:gd name="connsiteY6" fmla="*/ 49213 h 98332"/>
                  <a:gd name="connsiteX7" fmla="*/ 56779 w 105326"/>
                  <a:gd name="connsiteY7" fmla="*/ 97719 h 98332"/>
                  <a:gd name="connsiteX8" fmla="*/ 56779 w 105326"/>
                  <a:gd name="connsiteY8" fmla="*/ 10212 h 98332"/>
                  <a:gd name="connsiteX9" fmla="*/ 17942 w 105326"/>
                  <a:gd name="connsiteY9" fmla="*/ 49213 h 98332"/>
                  <a:gd name="connsiteX10" fmla="*/ 29249 w 105326"/>
                  <a:gd name="connsiteY10" fmla="*/ 76580 h 98332"/>
                  <a:gd name="connsiteX11" fmla="*/ 84178 w 105326"/>
                  <a:gd name="connsiteY11" fmla="*/ 76138 h 98332"/>
                  <a:gd name="connsiteX12" fmla="*/ 83736 w 105326"/>
                  <a:gd name="connsiteY12" fmla="*/ 21224 h 98332"/>
                  <a:gd name="connsiteX13" fmla="*/ 74150 w 105326"/>
                  <a:gd name="connsiteY13" fmla="*/ 14309 h 98332"/>
                  <a:gd name="connsiteX14" fmla="*/ 56779 w 105326"/>
                  <a:gd name="connsiteY14" fmla="*/ 10868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532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1" y="544"/>
                    </a:cubicBezTo>
                    <a:cubicBezTo>
                      <a:pt x="46767" y="-226"/>
                      <a:pt x="51814" y="-226"/>
                      <a:pt x="56779" y="544"/>
                    </a:cubicBezTo>
                    <a:cubicBezTo>
                      <a:pt x="64301" y="478"/>
                      <a:pt x="71708" y="2215"/>
                      <a:pt x="78410" y="5624"/>
                    </a:cubicBezTo>
                    <a:lnTo>
                      <a:pt x="78410" y="5624"/>
                    </a:lnTo>
                    <a:cubicBezTo>
                      <a:pt x="95059" y="13752"/>
                      <a:pt x="105564" y="30696"/>
                      <a:pt x="105449" y="49213"/>
                    </a:cubicBezTo>
                    <a:cubicBezTo>
                      <a:pt x="105088" y="75924"/>
                      <a:pt x="83490" y="97457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96" y="10294"/>
                      <a:pt x="17942" y="27730"/>
                      <a:pt x="17942" y="49213"/>
                    </a:cubicBezTo>
                    <a:cubicBezTo>
                      <a:pt x="17858" y="59488"/>
                      <a:pt x="21937" y="69353"/>
                      <a:pt x="29249" y="76580"/>
                    </a:cubicBezTo>
                    <a:cubicBezTo>
                      <a:pt x="44538" y="91623"/>
                      <a:pt x="69119" y="91426"/>
                      <a:pt x="84178" y="76138"/>
                    </a:cubicBezTo>
                    <a:cubicBezTo>
                      <a:pt x="99222" y="60848"/>
                      <a:pt x="99025" y="36267"/>
                      <a:pt x="83736" y="21224"/>
                    </a:cubicBezTo>
                    <a:cubicBezTo>
                      <a:pt x="80917" y="18438"/>
                      <a:pt x="77673" y="16111"/>
                      <a:pt x="74150" y="14309"/>
                    </a:cubicBezTo>
                    <a:cubicBezTo>
                      <a:pt x="68693" y="11867"/>
                      <a:pt x="62760" y="10704"/>
                      <a:pt x="56779" y="108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6251B74-39BF-48F2-AEBC-E63AC40B7C5F}"/>
                  </a:ext>
                </a:extLst>
              </p:cNvPr>
              <p:cNvSpPr/>
              <p:nvPr/>
            </p:nvSpPr>
            <p:spPr>
              <a:xfrm rot="-3816599">
                <a:off x="3429223" y="2973705"/>
                <a:ext cx="998301" cy="9668"/>
              </a:xfrm>
              <a:custGeom>
                <a:avLst/>
                <a:gdLst>
                  <a:gd name="connsiteX0" fmla="*/ 124 w 998301"/>
                  <a:gd name="connsiteY0" fmla="*/ -34 h 9668"/>
                  <a:gd name="connsiteX1" fmla="*/ 998425 w 998301"/>
                  <a:gd name="connsiteY1" fmla="*/ -34 h 9668"/>
                  <a:gd name="connsiteX2" fmla="*/ 998425 w 998301"/>
                  <a:gd name="connsiteY2" fmla="*/ 9634 h 9668"/>
                  <a:gd name="connsiteX3" fmla="*/ 124 w 998301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8301" h="9668">
                    <a:moveTo>
                      <a:pt x="124" y="-34"/>
                    </a:moveTo>
                    <a:lnTo>
                      <a:pt x="998425" y="-34"/>
                    </a:lnTo>
                    <a:lnTo>
                      <a:pt x="998425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2557441-7321-4D6B-9A92-646A3F93AB4E}"/>
                  </a:ext>
                </a:extLst>
              </p:cNvPr>
              <p:cNvSpPr/>
              <p:nvPr/>
            </p:nvSpPr>
            <p:spPr>
              <a:xfrm>
                <a:off x="4120822" y="2442652"/>
                <a:ext cx="98345" cy="98330"/>
              </a:xfrm>
              <a:custGeom>
                <a:avLst/>
                <a:gdLst>
                  <a:gd name="connsiteX0" fmla="*/ 49162 w 98345"/>
                  <a:gd name="connsiteY0" fmla="*/ 98297 h 98330"/>
                  <a:gd name="connsiteX1" fmla="*/ 27531 w 98345"/>
                  <a:gd name="connsiteY1" fmla="*/ 93217 h 98330"/>
                  <a:gd name="connsiteX2" fmla="*/ 5211 w 98345"/>
                  <a:gd name="connsiteY2" fmla="*/ 27373 h 98330"/>
                  <a:gd name="connsiteX3" fmla="*/ 71055 w 98345"/>
                  <a:gd name="connsiteY3" fmla="*/ 5054 h 98330"/>
                  <a:gd name="connsiteX4" fmla="*/ 93374 w 98345"/>
                  <a:gd name="connsiteY4" fmla="*/ 70897 h 98330"/>
                  <a:gd name="connsiteX5" fmla="*/ 49162 w 98345"/>
                  <a:gd name="connsiteY5" fmla="*/ 98297 h 98330"/>
                  <a:gd name="connsiteX6" fmla="*/ 49162 w 98345"/>
                  <a:gd name="connsiteY6" fmla="*/ 10789 h 98330"/>
                  <a:gd name="connsiteX7" fmla="*/ 9980 w 98345"/>
                  <a:gd name="connsiteY7" fmla="*/ 49283 h 98330"/>
                  <a:gd name="connsiteX8" fmla="*/ 31791 w 98345"/>
                  <a:gd name="connsiteY8" fmla="*/ 84531 h 98330"/>
                  <a:gd name="connsiteX9" fmla="*/ 76692 w 98345"/>
                  <a:gd name="connsiteY9" fmla="*/ 76994 h 98330"/>
                  <a:gd name="connsiteX10" fmla="*/ 87999 w 98345"/>
                  <a:gd name="connsiteY10" fmla="*/ 49627 h 98330"/>
                  <a:gd name="connsiteX11" fmla="*/ 49162 w 98345"/>
                  <a:gd name="connsiteY11" fmla="*/ 10789 h 9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45" h="98330">
                    <a:moveTo>
                      <a:pt x="49162" y="98297"/>
                    </a:moveTo>
                    <a:cubicBezTo>
                      <a:pt x="41657" y="98280"/>
                      <a:pt x="34266" y="96543"/>
                      <a:pt x="27531" y="93217"/>
                    </a:cubicBezTo>
                    <a:cubicBezTo>
                      <a:pt x="3180" y="81205"/>
                      <a:pt x="-6800" y="51724"/>
                      <a:pt x="5211" y="27373"/>
                    </a:cubicBezTo>
                    <a:cubicBezTo>
                      <a:pt x="17240" y="3022"/>
                      <a:pt x="46720" y="-6958"/>
                      <a:pt x="71055" y="5054"/>
                    </a:cubicBezTo>
                    <a:cubicBezTo>
                      <a:pt x="95406" y="17082"/>
                      <a:pt x="105402" y="46562"/>
                      <a:pt x="93374" y="70897"/>
                    </a:cubicBezTo>
                    <a:cubicBezTo>
                      <a:pt x="85066" y="87727"/>
                      <a:pt x="67925" y="98346"/>
                      <a:pt x="49162" y="98297"/>
                    </a:cubicBezTo>
                    <a:close/>
                    <a:moveTo>
                      <a:pt x="49162" y="10789"/>
                    </a:moveTo>
                    <a:cubicBezTo>
                      <a:pt x="27711" y="10593"/>
                      <a:pt x="10177" y="27832"/>
                      <a:pt x="9980" y="49283"/>
                    </a:cubicBezTo>
                    <a:cubicBezTo>
                      <a:pt x="9849" y="64261"/>
                      <a:pt x="18338" y="77960"/>
                      <a:pt x="31791" y="84531"/>
                    </a:cubicBezTo>
                    <a:cubicBezTo>
                      <a:pt x="46851" y="91775"/>
                      <a:pt x="64828" y="88743"/>
                      <a:pt x="76692" y="76994"/>
                    </a:cubicBezTo>
                    <a:cubicBezTo>
                      <a:pt x="84001" y="69767"/>
                      <a:pt x="88081" y="59902"/>
                      <a:pt x="87999" y="49627"/>
                    </a:cubicBezTo>
                    <a:cubicBezTo>
                      <a:pt x="87999" y="28176"/>
                      <a:pt x="70613" y="10789"/>
                      <a:pt x="49162" y="107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DA0B6B5-C019-4C75-A3F5-6577891E5752}"/>
                  </a:ext>
                </a:extLst>
              </p:cNvPr>
              <p:cNvSpPr/>
              <p:nvPr/>
            </p:nvSpPr>
            <p:spPr>
              <a:xfrm>
                <a:off x="4197718" y="2519679"/>
                <a:ext cx="434585" cy="431472"/>
              </a:xfrm>
              <a:custGeom>
                <a:avLst/>
                <a:gdLst>
                  <a:gd name="connsiteX0" fmla="*/ 427703 w 434585"/>
                  <a:gd name="connsiteY0" fmla="*/ 431472 h 431472"/>
                  <a:gd name="connsiteX1" fmla="*/ 0 w 434585"/>
                  <a:gd name="connsiteY1" fmla="*/ 6883 h 431472"/>
                  <a:gd name="connsiteX2" fmla="*/ 6719 w 434585"/>
                  <a:gd name="connsiteY2" fmla="*/ 0 h 431472"/>
                  <a:gd name="connsiteX3" fmla="*/ 434586 w 434585"/>
                  <a:gd name="connsiteY3" fmla="*/ 424590 h 431472"/>
                  <a:gd name="connsiteX4" fmla="*/ 427703 w 434585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585" h="431472">
                    <a:moveTo>
                      <a:pt x="427703" y="431472"/>
                    </a:moveTo>
                    <a:lnTo>
                      <a:pt x="0" y="6883"/>
                    </a:lnTo>
                    <a:lnTo>
                      <a:pt x="6719" y="0"/>
                    </a:lnTo>
                    <a:lnTo>
                      <a:pt x="434586" y="424590"/>
                    </a:lnTo>
                    <a:lnTo>
                      <a:pt x="427703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E968D15-CA59-407C-8F80-5E29A3CFAD0E}"/>
                  </a:ext>
                </a:extLst>
              </p:cNvPr>
              <p:cNvSpPr/>
              <p:nvPr/>
            </p:nvSpPr>
            <p:spPr>
              <a:xfrm>
                <a:off x="4610837" y="2928122"/>
                <a:ext cx="105816" cy="98901"/>
              </a:xfrm>
              <a:custGeom>
                <a:avLst/>
                <a:gdLst>
                  <a:gd name="connsiteX0" fmla="*/ 49285 w 105816"/>
                  <a:gd name="connsiteY0" fmla="*/ 98868 h 98901"/>
                  <a:gd name="connsiteX1" fmla="*/ 123 w 105816"/>
                  <a:gd name="connsiteY1" fmla="*/ 49706 h 98901"/>
                  <a:gd name="connsiteX2" fmla="*/ 49285 w 105816"/>
                  <a:gd name="connsiteY2" fmla="*/ 545 h 98901"/>
                  <a:gd name="connsiteX3" fmla="*/ 105361 w 105816"/>
                  <a:gd name="connsiteY3" fmla="*/ 41644 h 98901"/>
                  <a:gd name="connsiteX4" fmla="*/ 64263 w 105816"/>
                  <a:gd name="connsiteY4" fmla="*/ 97721 h 98901"/>
                  <a:gd name="connsiteX5" fmla="*/ 49285 w 105816"/>
                  <a:gd name="connsiteY5" fmla="*/ 97721 h 98901"/>
                  <a:gd name="connsiteX6" fmla="*/ 49285 w 105816"/>
                  <a:gd name="connsiteY6" fmla="*/ 11361 h 98901"/>
                  <a:gd name="connsiteX7" fmla="*/ 10283 w 105816"/>
                  <a:gd name="connsiteY7" fmla="*/ 50362 h 98901"/>
                  <a:gd name="connsiteX8" fmla="*/ 51726 w 105816"/>
                  <a:gd name="connsiteY8" fmla="*/ 86758 h 98901"/>
                  <a:gd name="connsiteX9" fmla="*/ 88122 w 105816"/>
                  <a:gd name="connsiteY9" fmla="*/ 50362 h 98901"/>
                  <a:gd name="connsiteX10" fmla="*/ 76815 w 105816"/>
                  <a:gd name="connsiteY10" fmla="*/ 22832 h 98901"/>
                  <a:gd name="connsiteX11" fmla="*/ 76815 w 105816"/>
                  <a:gd name="connsiteY11" fmla="*/ 22832 h 98901"/>
                  <a:gd name="connsiteX12" fmla="*/ 49285 w 105816"/>
                  <a:gd name="connsiteY12" fmla="*/ 10869 h 98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1">
                    <a:moveTo>
                      <a:pt x="49285" y="98868"/>
                    </a:moveTo>
                    <a:cubicBezTo>
                      <a:pt x="22131" y="98868"/>
                      <a:pt x="123" y="76860"/>
                      <a:pt x="123" y="49706"/>
                    </a:cubicBezTo>
                    <a:cubicBezTo>
                      <a:pt x="123" y="22553"/>
                      <a:pt x="22131" y="545"/>
                      <a:pt x="49285" y="545"/>
                    </a:cubicBezTo>
                    <a:cubicBezTo>
                      <a:pt x="76127" y="-3584"/>
                      <a:pt x="101232" y="14818"/>
                      <a:pt x="105361" y="41644"/>
                    </a:cubicBezTo>
                    <a:cubicBezTo>
                      <a:pt x="109491" y="68486"/>
                      <a:pt x="91088" y="93591"/>
                      <a:pt x="64263" y="97721"/>
                    </a:cubicBezTo>
                    <a:cubicBezTo>
                      <a:pt x="59297" y="98491"/>
                      <a:pt x="54250" y="98491"/>
                      <a:pt x="49285" y="97721"/>
                    </a:cubicBezTo>
                    <a:close/>
                    <a:moveTo>
                      <a:pt x="49285" y="11361"/>
                    </a:moveTo>
                    <a:cubicBezTo>
                      <a:pt x="27785" y="11443"/>
                      <a:pt x="10365" y="28862"/>
                      <a:pt x="10283" y="50362"/>
                    </a:cubicBezTo>
                    <a:cubicBezTo>
                      <a:pt x="11676" y="71862"/>
                      <a:pt x="30243" y="88151"/>
                      <a:pt x="51726" y="86758"/>
                    </a:cubicBezTo>
                    <a:cubicBezTo>
                      <a:pt x="71276" y="85479"/>
                      <a:pt x="86860" y="69912"/>
                      <a:pt x="88122" y="50362"/>
                    </a:cubicBezTo>
                    <a:cubicBezTo>
                      <a:pt x="88220" y="40038"/>
                      <a:pt x="84140" y="30107"/>
                      <a:pt x="76815" y="22832"/>
                    </a:cubicBezTo>
                    <a:lnTo>
                      <a:pt x="76815" y="22832"/>
                    </a:lnTo>
                    <a:cubicBezTo>
                      <a:pt x="69605" y="15310"/>
                      <a:pt x="59690" y="11000"/>
                      <a:pt x="49285" y="1086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D3C17C6-B2E4-466E-878E-54E638488C34}"/>
                  </a:ext>
                </a:extLst>
              </p:cNvPr>
              <p:cNvSpPr/>
              <p:nvPr/>
            </p:nvSpPr>
            <p:spPr>
              <a:xfrm rot="-2701801">
                <a:off x="4603205" y="2730422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6AA6665-A85B-4E4B-9666-89B0EE8FD716}"/>
                  </a:ext>
                </a:extLst>
              </p:cNvPr>
              <p:cNvSpPr/>
              <p:nvPr/>
            </p:nvSpPr>
            <p:spPr>
              <a:xfrm>
                <a:off x="5097534" y="244266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1 h 98322"/>
                  <a:gd name="connsiteX6" fmla="*/ 11103 w 98322"/>
                  <a:gd name="connsiteY6" fmla="*/ 50274 h 98322"/>
                  <a:gd name="connsiteX7" fmla="*/ 21754 w 98322"/>
                  <a:gd name="connsiteY7" fmla="*/ 76330 h 98322"/>
                  <a:gd name="connsiteX8" fmla="*/ 49285 w 98322"/>
                  <a:gd name="connsiteY8" fmla="*/ 87637 h 98322"/>
                  <a:gd name="connsiteX9" fmla="*/ 88122 w 98322"/>
                  <a:gd name="connsiteY9" fmla="*/ 48800 h 98322"/>
                  <a:gd name="connsiteX10" fmla="*/ 76815 w 98322"/>
                  <a:gd name="connsiteY10" fmla="*/ 21269 h 98322"/>
                  <a:gd name="connsiteX11" fmla="*/ 49285 w 98322"/>
                  <a:gd name="connsiteY11" fmla="*/ 10781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1"/>
                    </a:moveTo>
                    <a:cubicBezTo>
                      <a:pt x="27834" y="11142"/>
                      <a:pt x="10742" y="28824"/>
                      <a:pt x="11103" y="50274"/>
                    </a:cubicBezTo>
                    <a:cubicBezTo>
                      <a:pt x="11283" y="59975"/>
                      <a:pt x="15069" y="69283"/>
                      <a:pt x="21754" y="76330"/>
                    </a:cubicBezTo>
                    <a:cubicBezTo>
                      <a:pt x="29030" y="83671"/>
                      <a:pt x="38961" y="87752"/>
                      <a:pt x="49285" y="87637"/>
                    </a:cubicBezTo>
                    <a:cubicBezTo>
                      <a:pt x="70736" y="87637"/>
                      <a:pt x="88122" y="70250"/>
                      <a:pt x="88122" y="48800"/>
                    </a:cubicBezTo>
                    <a:cubicBezTo>
                      <a:pt x="88106" y="38492"/>
                      <a:pt x="84042" y="28611"/>
                      <a:pt x="76815" y="21269"/>
                    </a:cubicBezTo>
                    <a:cubicBezTo>
                      <a:pt x="69375" y="14272"/>
                      <a:pt x="59477" y="10503"/>
                      <a:pt x="49285" y="1078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AA2E29C-4708-451A-865D-2FCDD7705613}"/>
                  </a:ext>
                </a:extLst>
              </p:cNvPr>
              <p:cNvSpPr/>
              <p:nvPr/>
            </p:nvSpPr>
            <p:spPr>
              <a:xfrm rot="-2701201">
                <a:off x="5089933" y="2244500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22A73A7-EEF9-4A72-8D88-7CB57DFA3C53}"/>
                  </a:ext>
                </a:extLst>
              </p:cNvPr>
              <p:cNvSpPr/>
              <p:nvPr/>
            </p:nvSpPr>
            <p:spPr>
              <a:xfrm>
                <a:off x="5584067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21754 w 98322"/>
                  <a:gd name="connsiteY7" fmla="*/ 77149 h 98322"/>
                  <a:gd name="connsiteX8" fmla="*/ 76913 w 98322"/>
                  <a:gd name="connsiteY8" fmla="*/ 77575 h 98322"/>
                  <a:gd name="connsiteX9" fmla="*/ 77323 w 98322"/>
                  <a:gd name="connsiteY9" fmla="*/ 22416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782"/>
                      <a:pt x="10447" y="28168"/>
                      <a:pt x="10447" y="49619"/>
                    </a:cubicBezTo>
                    <a:cubicBezTo>
                      <a:pt x="10349" y="59943"/>
                      <a:pt x="14429" y="69874"/>
                      <a:pt x="21754" y="77149"/>
                    </a:cubicBezTo>
                    <a:cubicBezTo>
                      <a:pt x="36863" y="92488"/>
                      <a:pt x="61559" y="92684"/>
                      <a:pt x="76913" y="77575"/>
                    </a:cubicBezTo>
                    <a:cubicBezTo>
                      <a:pt x="92252" y="62450"/>
                      <a:pt x="92448" y="37755"/>
                      <a:pt x="77323" y="22416"/>
                    </a:cubicBezTo>
                    <a:cubicBezTo>
                      <a:pt x="69932" y="14911"/>
                      <a:pt x="59821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0092312-1F14-4441-83F9-3F76F0897107}"/>
                  </a:ext>
                </a:extLst>
              </p:cNvPr>
              <p:cNvSpPr/>
              <p:nvPr/>
            </p:nvSpPr>
            <p:spPr>
              <a:xfrm>
                <a:off x="5677145" y="2001355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8FE787D-710F-46CC-BBB8-71D528623BCD}"/>
                  </a:ext>
                </a:extLst>
              </p:cNvPr>
              <p:cNvSpPr/>
              <p:nvPr/>
            </p:nvSpPr>
            <p:spPr>
              <a:xfrm>
                <a:off x="6070763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578 w 98322"/>
                  <a:gd name="connsiteY6" fmla="*/ 49750 h 98322"/>
                  <a:gd name="connsiteX7" fmla="*/ 49563 w 98322"/>
                  <a:gd name="connsiteY7" fmla="*/ 88456 h 98322"/>
                  <a:gd name="connsiteX8" fmla="*/ 88253 w 98322"/>
                  <a:gd name="connsiteY8" fmla="*/ 49488 h 98322"/>
                  <a:gd name="connsiteX9" fmla="*/ 76815 w 98322"/>
                  <a:gd name="connsiteY9" fmla="*/ 22089 h 98322"/>
                  <a:gd name="connsiteX10" fmla="*/ 49285 w 98322"/>
                  <a:gd name="connsiteY10" fmla="*/ 11437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863"/>
                      <a:pt x="10513" y="28299"/>
                      <a:pt x="10578" y="49750"/>
                    </a:cubicBezTo>
                    <a:cubicBezTo>
                      <a:pt x="10660" y="71201"/>
                      <a:pt x="28113" y="88538"/>
                      <a:pt x="49563" y="88456"/>
                    </a:cubicBezTo>
                    <a:cubicBezTo>
                      <a:pt x="71014" y="88375"/>
                      <a:pt x="88335" y="70939"/>
                      <a:pt x="88253" y="49488"/>
                    </a:cubicBezTo>
                    <a:cubicBezTo>
                      <a:pt x="88221" y="39197"/>
                      <a:pt x="84107" y="29348"/>
                      <a:pt x="76815" y="22089"/>
                    </a:cubicBezTo>
                    <a:cubicBezTo>
                      <a:pt x="69375" y="15091"/>
                      <a:pt x="59494" y="11273"/>
                      <a:pt x="49285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9C0B2077-D3CA-4800-AC0B-A24AAA2BD82A}"/>
                  </a:ext>
                </a:extLst>
              </p:cNvPr>
              <p:cNvSpPr/>
              <p:nvPr/>
            </p:nvSpPr>
            <p:spPr>
              <a:xfrm rot="-2701801">
                <a:off x="6062991" y="1758063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F1C3E42-B053-4ACA-93C7-AB1EE04FD879}"/>
                  </a:ext>
                </a:extLst>
              </p:cNvPr>
              <p:cNvSpPr/>
              <p:nvPr/>
            </p:nvSpPr>
            <p:spPr>
              <a:xfrm>
                <a:off x="6549966" y="1470819"/>
                <a:ext cx="105816" cy="98900"/>
              </a:xfrm>
              <a:custGeom>
                <a:avLst/>
                <a:gdLst>
                  <a:gd name="connsiteX0" fmla="*/ 56779 w 105816"/>
                  <a:gd name="connsiteY0" fmla="*/ 97719 h 98900"/>
                  <a:gd name="connsiteX1" fmla="*/ 703 w 105816"/>
                  <a:gd name="connsiteY1" fmla="*/ 56620 h 98900"/>
                  <a:gd name="connsiteX2" fmla="*/ 41801 w 105816"/>
                  <a:gd name="connsiteY2" fmla="*/ 544 h 98900"/>
                  <a:gd name="connsiteX3" fmla="*/ 56779 w 105816"/>
                  <a:gd name="connsiteY3" fmla="*/ 544 h 98900"/>
                  <a:gd name="connsiteX4" fmla="*/ 105940 w 105816"/>
                  <a:gd name="connsiteY4" fmla="*/ 49705 h 98900"/>
                  <a:gd name="connsiteX5" fmla="*/ 56779 w 105816"/>
                  <a:gd name="connsiteY5" fmla="*/ 98866 h 98900"/>
                  <a:gd name="connsiteX6" fmla="*/ 56779 w 105816"/>
                  <a:gd name="connsiteY6" fmla="*/ 10212 h 98900"/>
                  <a:gd name="connsiteX7" fmla="*/ 17778 w 105816"/>
                  <a:gd name="connsiteY7" fmla="*/ 49213 h 98900"/>
                  <a:gd name="connsiteX8" fmla="*/ 29248 w 105816"/>
                  <a:gd name="connsiteY8" fmla="*/ 76580 h 98900"/>
                  <a:gd name="connsiteX9" fmla="*/ 84309 w 105816"/>
                  <a:gd name="connsiteY9" fmla="*/ 76580 h 98900"/>
                  <a:gd name="connsiteX10" fmla="*/ 95616 w 105816"/>
                  <a:gd name="connsiteY10" fmla="*/ 49213 h 98900"/>
                  <a:gd name="connsiteX11" fmla="*/ 57107 w 105816"/>
                  <a:gd name="connsiteY11" fmla="*/ 9720 h 98900"/>
                  <a:gd name="connsiteX12" fmla="*/ 56779 w 105816"/>
                  <a:gd name="connsiteY12" fmla="*/ 9720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0">
                    <a:moveTo>
                      <a:pt x="56779" y="97719"/>
                    </a:moveTo>
                    <a:cubicBezTo>
                      <a:pt x="29937" y="101849"/>
                      <a:pt x="4832" y="83446"/>
                      <a:pt x="703" y="56620"/>
                    </a:cubicBezTo>
                    <a:cubicBezTo>
                      <a:pt x="-3427" y="29778"/>
                      <a:pt x="14975" y="4673"/>
                      <a:pt x="41801" y="544"/>
                    </a:cubicBezTo>
                    <a:cubicBezTo>
                      <a:pt x="46766" y="-226"/>
                      <a:pt x="51814" y="-226"/>
                      <a:pt x="56779" y="544"/>
                    </a:cubicBezTo>
                    <a:cubicBezTo>
                      <a:pt x="83932" y="544"/>
                      <a:pt x="105940" y="22552"/>
                      <a:pt x="105940" y="49705"/>
                    </a:cubicBezTo>
                    <a:cubicBezTo>
                      <a:pt x="105940" y="76858"/>
                      <a:pt x="83932" y="98866"/>
                      <a:pt x="56779" y="98866"/>
                    </a:cubicBezTo>
                    <a:close/>
                    <a:moveTo>
                      <a:pt x="56779" y="10212"/>
                    </a:moveTo>
                    <a:cubicBezTo>
                      <a:pt x="35279" y="10294"/>
                      <a:pt x="17876" y="27714"/>
                      <a:pt x="17778" y="49213"/>
                    </a:cubicBezTo>
                    <a:cubicBezTo>
                      <a:pt x="17794" y="59504"/>
                      <a:pt x="21924" y="69353"/>
                      <a:pt x="29248" y="76580"/>
                    </a:cubicBezTo>
                    <a:cubicBezTo>
                      <a:pt x="44652" y="91312"/>
                      <a:pt x="68905" y="91312"/>
                      <a:pt x="84309" y="76580"/>
                    </a:cubicBezTo>
                    <a:cubicBezTo>
                      <a:pt x="91585" y="69337"/>
                      <a:pt x="95665" y="59488"/>
                      <a:pt x="95616" y="49213"/>
                    </a:cubicBezTo>
                    <a:cubicBezTo>
                      <a:pt x="95895" y="27681"/>
                      <a:pt x="78656" y="9999"/>
                      <a:pt x="57107" y="9720"/>
                    </a:cubicBezTo>
                    <a:cubicBezTo>
                      <a:pt x="56992" y="9720"/>
                      <a:pt x="56894" y="9720"/>
                      <a:pt x="56779" y="9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E4B73FA-D501-43C1-B0FF-FC297AF63CD1}"/>
                  </a:ext>
                </a:extLst>
              </p:cNvPr>
              <p:cNvSpPr/>
              <p:nvPr/>
            </p:nvSpPr>
            <p:spPr>
              <a:xfrm rot="-2701801">
                <a:off x="6844984" y="1462898"/>
                <a:ext cx="9668" cy="600259"/>
              </a:xfrm>
              <a:custGeom>
                <a:avLst/>
                <a:gdLst>
                  <a:gd name="connsiteX0" fmla="*/ 123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3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3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3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AA1F091-653D-4390-AD90-51E52A10EAFC}"/>
                  </a:ext>
                </a:extLst>
              </p:cNvPr>
              <p:cNvSpPr/>
              <p:nvPr/>
            </p:nvSpPr>
            <p:spPr>
              <a:xfrm>
                <a:off x="7043993" y="1962724"/>
                <a:ext cx="97338" cy="91397"/>
              </a:xfrm>
              <a:custGeom>
                <a:avLst/>
                <a:gdLst>
                  <a:gd name="connsiteX0" fmla="*/ 49285 w 97338"/>
                  <a:gd name="connsiteY0" fmla="*/ 91364 h 91397"/>
                  <a:gd name="connsiteX1" fmla="*/ 123 w 97338"/>
                  <a:gd name="connsiteY1" fmla="*/ 42203 h 91397"/>
                  <a:gd name="connsiteX2" fmla="*/ 55724 w 97338"/>
                  <a:gd name="connsiteY2" fmla="*/ 465 h 91397"/>
                  <a:gd name="connsiteX3" fmla="*/ 97462 w 97338"/>
                  <a:gd name="connsiteY3" fmla="*/ 42203 h 91397"/>
                  <a:gd name="connsiteX4" fmla="*/ 49285 w 97338"/>
                  <a:gd name="connsiteY4" fmla="*/ 91364 h 91397"/>
                  <a:gd name="connsiteX5" fmla="*/ 49285 w 97338"/>
                  <a:gd name="connsiteY5" fmla="*/ 3857 h 91397"/>
                  <a:gd name="connsiteX6" fmla="*/ 10447 w 97338"/>
                  <a:gd name="connsiteY6" fmla="*/ 42366 h 91397"/>
                  <a:gd name="connsiteX7" fmla="*/ 10447 w 97338"/>
                  <a:gd name="connsiteY7" fmla="*/ 42694 h 91397"/>
                  <a:gd name="connsiteX8" fmla="*/ 49285 w 97338"/>
                  <a:gd name="connsiteY8" fmla="*/ 81859 h 91397"/>
                  <a:gd name="connsiteX9" fmla="*/ 88450 w 97338"/>
                  <a:gd name="connsiteY9" fmla="*/ 43022 h 91397"/>
                  <a:gd name="connsiteX10" fmla="*/ 49612 w 97338"/>
                  <a:gd name="connsiteY10" fmla="*/ 3857 h 91397"/>
                  <a:gd name="connsiteX11" fmla="*/ 49285 w 97338"/>
                  <a:gd name="connsiteY11" fmla="*/ 3857 h 9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338" h="91397">
                    <a:moveTo>
                      <a:pt x="49285" y="91364"/>
                    </a:moveTo>
                    <a:cubicBezTo>
                      <a:pt x="22131" y="91364"/>
                      <a:pt x="123" y="69356"/>
                      <a:pt x="123" y="42203"/>
                    </a:cubicBezTo>
                    <a:cubicBezTo>
                      <a:pt x="3958" y="15328"/>
                      <a:pt x="28850" y="-3370"/>
                      <a:pt x="55724" y="465"/>
                    </a:cubicBezTo>
                    <a:cubicBezTo>
                      <a:pt x="77372" y="3546"/>
                      <a:pt x="94382" y="20555"/>
                      <a:pt x="97462" y="42203"/>
                    </a:cubicBezTo>
                    <a:cubicBezTo>
                      <a:pt x="97462" y="68979"/>
                      <a:pt x="76045" y="90823"/>
                      <a:pt x="49285" y="91364"/>
                    </a:cubicBezTo>
                    <a:close/>
                    <a:moveTo>
                      <a:pt x="49285" y="3857"/>
                    </a:moveTo>
                    <a:cubicBezTo>
                      <a:pt x="27932" y="3759"/>
                      <a:pt x="10545" y="21014"/>
                      <a:pt x="10447" y="42366"/>
                    </a:cubicBezTo>
                    <a:cubicBezTo>
                      <a:pt x="10447" y="42481"/>
                      <a:pt x="10447" y="42580"/>
                      <a:pt x="10447" y="42694"/>
                    </a:cubicBezTo>
                    <a:cubicBezTo>
                      <a:pt x="10349" y="64227"/>
                      <a:pt x="27752" y="81761"/>
                      <a:pt x="49285" y="81859"/>
                    </a:cubicBezTo>
                    <a:cubicBezTo>
                      <a:pt x="70817" y="81941"/>
                      <a:pt x="88351" y="64555"/>
                      <a:pt x="88450" y="43022"/>
                    </a:cubicBezTo>
                    <a:cubicBezTo>
                      <a:pt x="88532" y="21489"/>
                      <a:pt x="71145" y="3955"/>
                      <a:pt x="49612" y="3857"/>
                    </a:cubicBezTo>
                    <a:cubicBezTo>
                      <a:pt x="49498" y="3857"/>
                      <a:pt x="49399" y="3857"/>
                      <a:pt x="49285" y="385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E88A6ED-47C3-4C25-BF6F-468911FDBE41}"/>
                  </a:ext>
                </a:extLst>
              </p:cNvPr>
              <p:cNvSpPr/>
              <p:nvPr/>
            </p:nvSpPr>
            <p:spPr>
              <a:xfrm rot="-2701801">
                <a:off x="7036550" y="1758651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6C64FC28-1D1B-4EA9-8A14-563C27AAABA2}"/>
                  </a:ext>
                </a:extLst>
              </p:cNvPr>
              <p:cNvSpPr/>
              <p:nvPr/>
            </p:nvSpPr>
            <p:spPr>
              <a:xfrm>
                <a:off x="7530690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783 h 98322"/>
                  <a:gd name="connsiteX7" fmla="*/ 21755 w 98322"/>
                  <a:gd name="connsiteY7" fmla="*/ 77149 h 98322"/>
                  <a:gd name="connsiteX8" fmla="*/ 76913 w 98322"/>
                  <a:gd name="connsiteY8" fmla="*/ 77576 h 98322"/>
                  <a:gd name="connsiteX9" fmla="*/ 77323 w 98322"/>
                  <a:gd name="connsiteY9" fmla="*/ 22417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2" y="98289"/>
                      <a:pt x="123" y="76281"/>
                      <a:pt x="123" y="49127"/>
                    </a:cubicBezTo>
                    <a:cubicBezTo>
                      <a:pt x="123" y="21974"/>
                      <a:pt x="22132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01" y="10880"/>
                      <a:pt x="10447" y="28299"/>
                      <a:pt x="10447" y="49783"/>
                    </a:cubicBezTo>
                    <a:cubicBezTo>
                      <a:pt x="10398" y="60058"/>
                      <a:pt x="14479" y="69906"/>
                      <a:pt x="21755" y="77149"/>
                    </a:cubicBezTo>
                    <a:cubicBezTo>
                      <a:pt x="36863" y="92488"/>
                      <a:pt x="61559" y="92684"/>
                      <a:pt x="76913" y="77576"/>
                    </a:cubicBezTo>
                    <a:cubicBezTo>
                      <a:pt x="92252" y="62450"/>
                      <a:pt x="92448" y="37755"/>
                      <a:pt x="77323" y="22417"/>
                    </a:cubicBezTo>
                    <a:cubicBezTo>
                      <a:pt x="69933" y="14911"/>
                      <a:pt x="59822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4BDD64E-D703-4EE1-B4F0-92C9E906EE99}"/>
                  </a:ext>
                </a:extLst>
              </p:cNvPr>
              <p:cNvSpPr/>
              <p:nvPr/>
            </p:nvSpPr>
            <p:spPr>
              <a:xfrm>
                <a:off x="7623769" y="1515150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19D36DC5-5267-4A81-B0F4-31CD46A329FB}"/>
                  </a:ext>
                </a:extLst>
              </p:cNvPr>
              <p:cNvSpPr/>
              <p:nvPr/>
            </p:nvSpPr>
            <p:spPr>
              <a:xfrm>
                <a:off x="8017387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283 w 98322"/>
                  <a:gd name="connsiteY6" fmla="*/ 49783 h 98322"/>
                  <a:gd name="connsiteX7" fmla="*/ 49285 w 98322"/>
                  <a:gd name="connsiteY7" fmla="*/ 88784 h 98322"/>
                  <a:gd name="connsiteX8" fmla="*/ 88286 w 98322"/>
                  <a:gd name="connsiteY8" fmla="*/ 49783 h 98322"/>
                  <a:gd name="connsiteX9" fmla="*/ 49285 w 98322"/>
                  <a:gd name="connsiteY9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782"/>
                      <a:pt x="10283" y="28250"/>
                      <a:pt x="10283" y="49783"/>
                    </a:cubicBezTo>
                    <a:cubicBezTo>
                      <a:pt x="10283" y="71316"/>
                      <a:pt x="27752" y="88784"/>
                      <a:pt x="49285" y="88784"/>
                    </a:cubicBezTo>
                    <a:cubicBezTo>
                      <a:pt x="70817" y="88784"/>
                      <a:pt x="88286" y="71316"/>
                      <a:pt x="88286" y="49783"/>
                    </a:cubicBezTo>
                    <a:cubicBezTo>
                      <a:pt x="88204" y="28283"/>
                      <a:pt x="70784" y="10864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A891-9C69-4DE0-A486-1447D17FF5A5}"/>
                  </a:ext>
                </a:extLst>
              </p:cNvPr>
              <p:cNvSpPr/>
              <p:nvPr/>
            </p:nvSpPr>
            <p:spPr>
              <a:xfrm rot="-2701801">
                <a:off x="8009652" y="1271857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D315C61-2B2D-4858-A18A-62188AE32A94}"/>
                  </a:ext>
                </a:extLst>
              </p:cNvPr>
              <p:cNvSpPr/>
              <p:nvPr/>
            </p:nvSpPr>
            <p:spPr>
              <a:xfrm>
                <a:off x="8504120" y="984049"/>
                <a:ext cx="98328" cy="98320"/>
              </a:xfrm>
              <a:custGeom>
                <a:avLst/>
                <a:gdLst>
                  <a:gd name="connsiteX0" fmla="*/ 49248 w 98328"/>
                  <a:gd name="connsiteY0" fmla="*/ 98284 h 98320"/>
                  <a:gd name="connsiteX1" fmla="*/ 14835 w 98328"/>
                  <a:gd name="connsiteY1" fmla="*/ 84192 h 98320"/>
                  <a:gd name="connsiteX2" fmla="*/ 14212 w 98328"/>
                  <a:gd name="connsiteY2" fmla="*/ 14678 h 98320"/>
                  <a:gd name="connsiteX3" fmla="*/ 83743 w 98328"/>
                  <a:gd name="connsiteY3" fmla="*/ 14055 h 98320"/>
                  <a:gd name="connsiteX4" fmla="*/ 84349 w 98328"/>
                  <a:gd name="connsiteY4" fmla="*/ 83569 h 98320"/>
                  <a:gd name="connsiteX5" fmla="*/ 49248 w 98328"/>
                  <a:gd name="connsiteY5" fmla="*/ 98284 h 98320"/>
                  <a:gd name="connsiteX6" fmla="*/ 49248 w 98328"/>
                  <a:gd name="connsiteY6" fmla="*/ 10777 h 98320"/>
                  <a:gd name="connsiteX7" fmla="*/ 10345 w 98328"/>
                  <a:gd name="connsiteY7" fmla="*/ 49877 h 98320"/>
                  <a:gd name="connsiteX8" fmla="*/ 21717 w 98328"/>
                  <a:gd name="connsiteY8" fmla="*/ 77309 h 98320"/>
                  <a:gd name="connsiteX9" fmla="*/ 76778 w 98328"/>
                  <a:gd name="connsiteY9" fmla="*/ 77309 h 98320"/>
                  <a:gd name="connsiteX10" fmla="*/ 76680 w 98328"/>
                  <a:gd name="connsiteY10" fmla="*/ 22150 h 98320"/>
                  <a:gd name="connsiteX11" fmla="*/ 49248 w 98328"/>
                  <a:gd name="connsiteY11" fmla="*/ 10777 h 9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8" h="98320">
                    <a:moveTo>
                      <a:pt x="49248" y="98284"/>
                    </a:moveTo>
                    <a:cubicBezTo>
                      <a:pt x="36351" y="98399"/>
                      <a:pt x="23946" y="93319"/>
                      <a:pt x="14835" y="84192"/>
                    </a:cubicBezTo>
                    <a:cubicBezTo>
                      <a:pt x="-4535" y="65166"/>
                      <a:pt x="-4813" y="34031"/>
                      <a:pt x="14212" y="14678"/>
                    </a:cubicBezTo>
                    <a:cubicBezTo>
                      <a:pt x="33254" y="-4692"/>
                      <a:pt x="64373" y="-4971"/>
                      <a:pt x="83743" y="14055"/>
                    </a:cubicBezTo>
                    <a:cubicBezTo>
                      <a:pt x="103112" y="33080"/>
                      <a:pt x="103391" y="64216"/>
                      <a:pt x="84349" y="83569"/>
                    </a:cubicBezTo>
                    <a:cubicBezTo>
                      <a:pt x="75106" y="92991"/>
                      <a:pt x="62456" y="98301"/>
                      <a:pt x="49248" y="98284"/>
                    </a:cubicBezTo>
                    <a:close/>
                    <a:moveTo>
                      <a:pt x="49248" y="10777"/>
                    </a:moveTo>
                    <a:cubicBezTo>
                      <a:pt x="27715" y="10827"/>
                      <a:pt x="10296" y="28328"/>
                      <a:pt x="10345" y="49877"/>
                    </a:cubicBezTo>
                    <a:cubicBezTo>
                      <a:pt x="10361" y="60168"/>
                      <a:pt x="14458" y="70017"/>
                      <a:pt x="21717" y="77309"/>
                    </a:cubicBezTo>
                    <a:cubicBezTo>
                      <a:pt x="37187" y="91877"/>
                      <a:pt x="61309" y="91877"/>
                      <a:pt x="76778" y="77309"/>
                    </a:cubicBezTo>
                    <a:cubicBezTo>
                      <a:pt x="91985" y="62053"/>
                      <a:pt x="91936" y="37357"/>
                      <a:pt x="76680" y="22150"/>
                    </a:cubicBezTo>
                    <a:cubicBezTo>
                      <a:pt x="69404" y="14891"/>
                      <a:pt x="59539" y="10810"/>
                      <a:pt x="49248" y="1077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B38FFD7-2B4D-4569-AA5B-AD0EFF1C4588}"/>
                  </a:ext>
                </a:extLst>
              </p:cNvPr>
              <p:cNvSpPr/>
              <p:nvPr/>
            </p:nvSpPr>
            <p:spPr>
              <a:xfrm rot="-2701801">
                <a:off x="8791645" y="976692"/>
                <a:ext cx="9668" cy="600259"/>
              </a:xfrm>
              <a:custGeom>
                <a:avLst/>
                <a:gdLst>
                  <a:gd name="connsiteX0" fmla="*/ 124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4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4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EFD101F1-ACA0-4DBE-9711-CFE667ED3154}"/>
                  </a:ext>
                </a:extLst>
              </p:cNvPr>
              <p:cNvSpPr/>
              <p:nvPr/>
            </p:nvSpPr>
            <p:spPr>
              <a:xfrm>
                <a:off x="8990616" y="1470950"/>
                <a:ext cx="96675" cy="97621"/>
              </a:xfrm>
              <a:custGeom>
                <a:avLst/>
                <a:gdLst>
                  <a:gd name="connsiteX0" fmla="*/ 49285 w 96675"/>
                  <a:gd name="connsiteY0" fmla="*/ 97588 h 97621"/>
                  <a:gd name="connsiteX1" fmla="*/ 124 w 96675"/>
                  <a:gd name="connsiteY1" fmla="*/ 48427 h 97621"/>
                  <a:gd name="connsiteX2" fmla="*/ 14381 w 96675"/>
                  <a:gd name="connsiteY2" fmla="*/ 14014 h 97621"/>
                  <a:gd name="connsiteX3" fmla="*/ 83207 w 96675"/>
                  <a:gd name="connsiteY3" fmla="*/ 14014 h 97621"/>
                  <a:gd name="connsiteX4" fmla="*/ 83207 w 96675"/>
                  <a:gd name="connsiteY4" fmla="*/ 14014 h 97621"/>
                  <a:gd name="connsiteX5" fmla="*/ 81568 w 96675"/>
                  <a:gd name="connsiteY5" fmla="*/ 83512 h 97621"/>
                  <a:gd name="connsiteX6" fmla="*/ 48794 w 96675"/>
                  <a:gd name="connsiteY6" fmla="*/ 97096 h 97621"/>
                  <a:gd name="connsiteX7" fmla="*/ 49285 w 96675"/>
                  <a:gd name="connsiteY7" fmla="*/ 10081 h 97621"/>
                  <a:gd name="connsiteX8" fmla="*/ 10579 w 96675"/>
                  <a:gd name="connsiteY8" fmla="*/ 49050 h 97621"/>
                  <a:gd name="connsiteX9" fmla="*/ 49564 w 96675"/>
                  <a:gd name="connsiteY9" fmla="*/ 87756 h 97621"/>
                  <a:gd name="connsiteX10" fmla="*/ 88254 w 96675"/>
                  <a:gd name="connsiteY10" fmla="*/ 48787 h 97621"/>
                  <a:gd name="connsiteX11" fmla="*/ 76815 w 96675"/>
                  <a:gd name="connsiteY11" fmla="*/ 21388 h 97621"/>
                  <a:gd name="connsiteX12" fmla="*/ 76815 w 96675"/>
                  <a:gd name="connsiteY12" fmla="*/ 21388 h 97621"/>
                  <a:gd name="connsiteX13" fmla="*/ 49285 w 96675"/>
                  <a:gd name="connsiteY13" fmla="*/ 9589 h 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6675" h="97621">
                    <a:moveTo>
                      <a:pt x="49285" y="97588"/>
                    </a:moveTo>
                    <a:cubicBezTo>
                      <a:pt x="22132" y="97588"/>
                      <a:pt x="124" y="75580"/>
                      <a:pt x="124" y="48427"/>
                    </a:cubicBezTo>
                    <a:cubicBezTo>
                      <a:pt x="75" y="35514"/>
                      <a:pt x="5204" y="23109"/>
                      <a:pt x="14381" y="14014"/>
                    </a:cubicBezTo>
                    <a:cubicBezTo>
                      <a:pt x="33505" y="-4717"/>
                      <a:pt x="64083" y="-4717"/>
                      <a:pt x="83207" y="14014"/>
                    </a:cubicBezTo>
                    <a:lnTo>
                      <a:pt x="83207" y="14014"/>
                    </a:lnTo>
                    <a:cubicBezTo>
                      <a:pt x="101954" y="33662"/>
                      <a:pt x="101216" y="64781"/>
                      <a:pt x="81568" y="83512"/>
                    </a:cubicBezTo>
                    <a:cubicBezTo>
                      <a:pt x="72719" y="91967"/>
                      <a:pt x="61035" y="96802"/>
                      <a:pt x="48794" y="97096"/>
                    </a:cubicBezTo>
                    <a:close/>
                    <a:moveTo>
                      <a:pt x="49285" y="10081"/>
                    </a:moveTo>
                    <a:cubicBezTo>
                      <a:pt x="27835" y="10163"/>
                      <a:pt x="10513" y="27599"/>
                      <a:pt x="10579" y="49050"/>
                    </a:cubicBezTo>
                    <a:cubicBezTo>
                      <a:pt x="10661" y="70500"/>
                      <a:pt x="28113" y="87838"/>
                      <a:pt x="49564" y="87756"/>
                    </a:cubicBezTo>
                    <a:cubicBezTo>
                      <a:pt x="71015" y="87674"/>
                      <a:pt x="88335" y="70238"/>
                      <a:pt x="88254" y="48787"/>
                    </a:cubicBezTo>
                    <a:cubicBezTo>
                      <a:pt x="88221" y="38496"/>
                      <a:pt x="84108" y="28648"/>
                      <a:pt x="76815" y="21388"/>
                    </a:cubicBezTo>
                    <a:lnTo>
                      <a:pt x="76815" y="21388"/>
                    </a:lnTo>
                    <a:cubicBezTo>
                      <a:pt x="69572" y="13948"/>
                      <a:pt x="59675" y="9704"/>
                      <a:pt x="49285" y="95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DF8BC03-6425-46C1-B0ED-03F6566B5316}"/>
                  </a:ext>
                </a:extLst>
              </p:cNvPr>
              <p:cNvSpPr/>
              <p:nvPr/>
            </p:nvSpPr>
            <p:spPr>
              <a:xfrm rot="-2710800">
                <a:off x="8982322" y="1271769"/>
                <a:ext cx="598456" cy="9668"/>
              </a:xfrm>
              <a:custGeom>
                <a:avLst/>
                <a:gdLst>
                  <a:gd name="connsiteX0" fmla="*/ 123 w 598456"/>
                  <a:gd name="connsiteY0" fmla="*/ -34 h 9668"/>
                  <a:gd name="connsiteX1" fmla="*/ 598580 w 598456"/>
                  <a:gd name="connsiteY1" fmla="*/ -34 h 9668"/>
                  <a:gd name="connsiteX2" fmla="*/ 598580 w 598456"/>
                  <a:gd name="connsiteY2" fmla="*/ 9634 h 9668"/>
                  <a:gd name="connsiteX3" fmla="*/ 123 w 59845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456" h="9668">
                    <a:moveTo>
                      <a:pt x="123" y="-34"/>
                    </a:moveTo>
                    <a:lnTo>
                      <a:pt x="598580" y="-34"/>
                    </a:lnTo>
                    <a:lnTo>
                      <a:pt x="598580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2022D82-6C02-4E89-9315-0CF31D06ED1C}"/>
                  </a:ext>
                </a:extLst>
              </p:cNvPr>
              <p:cNvSpPr/>
              <p:nvPr/>
            </p:nvSpPr>
            <p:spPr>
              <a:xfrm>
                <a:off x="9474691" y="984044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382 w 98322"/>
                  <a:gd name="connsiteY6" fmla="*/ 49881 h 98322"/>
                  <a:gd name="connsiteX7" fmla="*/ 21755 w 98322"/>
                  <a:gd name="connsiteY7" fmla="*/ 77313 h 98322"/>
                  <a:gd name="connsiteX8" fmla="*/ 76815 w 98322"/>
                  <a:gd name="connsiteY8" fmla="*/ 80558 h 98322"/>
                  <a:gd name="connsiteX9" fmla="*/ 80060 w 98322"/>
                  <a:gd name="connsiteY9" fmla="*/ 25497 h 98322"/>
                  <a:gd name="connsiteX10" fmla="*/ 76815 w 98322"/>
                  <a:gd name="connsiteY10" fmla="*/ 22253 h 98322"/>
                  <a:gd name="connsiteX11" fmla="*/ 76815 w 98322"/>
                  <a:gd name="connsiteY11" fmla="*/ 22253 h 98322"/>
                  <a:gd name="connsiteX12" fmla="*/ 49285 w 98322"/>
                  <a:gd name="connsiteY12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831"/>
                      <a:pt x="10332" y="28332"/>
                      <a:pt x="10382" y="49881"/>
                    </a:cubicBezTo>
                    <a:cubicBezTo>
                      <a:pt x="10398" y="60172"/>
                      <a:pt x="14495" y="70021"/>
                      <a:pt x="21755" y="77313"/>
                    </a:cubicBezTo>
                    <a:cubicBezTo>
                      <a:pt x="36060" y="93422"/>
                      <a:pt x="60723" y="94864"/>
                      <a:pt x="76815" y="80558"/>
                    </a:cubicBezTo>
                    <a:cubicBezTo>
                      <a:pt x="92924" y="66252"/>
                      <a:pt x="94366" y="41606"/>
                      <a:pt x="80060" y="25497"/>
                    </a:cubicBezTo>
                    <a:cubicBezTo>
                      <a:pt x="79044" y="24350"/>
                      <a:pt x="77962" y="23269"/>
                      <a:pt x="76815" y="22253"/>
                    </a:cubicBezTo>
                    <a:lnTo>
                      <a:pt x="76815" y="22253"/>
                    </a:lnTo>
                    <a:cubicBezTo>
                      <a:pt x="69556" y="14878"/>
                      <a:pt x="59641" y="10733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378CC3C-DDB3-46E0-B0B9-84390172F309}"/>
                  </a:ext>
                </a:extLst>
              </p:cNvPr>
              <p:cNvSpPr/>
              <p:nvPr/>
            </p:nvSpPr>
            <p:spPr>
              <a:xfrm>
                <a:off x="9551547" y="575022"/>
                <a:ext cx="434094" cy="431472"/>
              </a:xfrm>
              <a:custGeom>
                <a:avLst/>
                <a:gdLst>
                  <a:gd name="connsiteX0" fmla="*/ 6882 w 434094"/>
                  <a:gd name="connsiteY0" fmla="*/ 431472 h 431472"/>
                  <a:gd name="connsiteX1" fmla="*/ 0 w 434094"/>
                  <a:gd name="connsiteY1" fmla="*/ 424590 h 431472"/>
                  <a:gd name="connsiteX2" fmla="*/ 427212 w 434094"/>
                  <a:gd name="connsiteY2" fmla="*/ 0 h 431472"/>
                  <a:gd name="connsiteX3" fmla="*/ 434094 w 434094"/>
                  <a:gd name="connsiteY3" fmla="*/ 7046 h 431472"/>
                  <a:gd name="connsiteX4" fmla="*/ 6882 w 434094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094" h="431472">
                    <a:moveTo>
                      <a:pt x="6882" y="431472"/>
                    </a:moveTo>
                    <a:lnTo>
                      <a:pt x="0" y="424590"/>
                    </a:lnTo>
                    <a:lnTo>
                      <a:pt x="427212" y="0"/>
                    </a:lnTo>
                    <a:lnTo>
                      <a:pt x="434094" y="7046"/>
                    </a:lnTo>
                    <a:lnTo>
                      <a:pt x="6882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D94316E-5587-4901-800E-C61485A301EE}"/>
                  </a:ext>
                </a:extLst>
              </p:cNvPr>
              <p:cNvSpPr/>
              <p:nvPr/>
            </p:nvSpPr>
            <p:spPr>
              <a:xfrm rot="-2701801">
                <a:off x="9950409" y="284774"/>
                <a:ext cx="644176" cy="9668"/>
              </a:xfrm>
              <a:custGeom>
                <a:avLst/>
                <a:gdLst>
                  <a:gd name="connsiteX0" fmla="*/ 124 w 644176"/>
                  <a:gd name="connsiteY0" fmla="*/ -34 h 9668"/>
                  <a:gd name="connsiteX1" fmla="*/ 644301 w 644176"/>
                  <a:gd name="connsiteY1" fmla="*/ -34 h 9668"/>
                  <a:gd name="connsiteX2" fmla="*/ 644301 w 644176"/>
                  <a:gd name="connsiteY2" fmla="*/ 9634 h 9668"/>
                  <a:gd name="connsiteX3" fmla="*/ 124 w 64417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176" h="9668">
                    <a:moveTo>
                      <a:pt x="124" y="-34"/>
                    </a:moveTo>
                    <a:lnTo>
                      <a:pt x="644301" y="-34"/>
                    </a:lnTo>
                    <a:lnTo>
                      <a:pt x="644301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EAE351E3-4AA8-4452-956C-1D4EBA350783}"/>
                  </a:ext>
                </a:extLst>
              </p:cNvPr>
              <p:cNvSpPr/>
              <p:nvPr/>
            </p:nvSpPr>
            <p:spPr>
              <a:xfrm>
                <a:off x="9964215" y="497348"/>
                <a:ext cx="98324" cy="98323"/>
              </a:xfrm>
              <a:custGeom>
                <a:avLst/>
                <a:gdLst>
                  <a:gd name="connsiteX0" fmla="*/ 49080 w 98324"/>
                  <a:gd name="connsiteY0" fmla="*/ 98289 h 98323"/>
                  <a:gd name="connsiteX1" fmla="*/ 14503 w 98324"/>
                  <a:gd name="connsiteY1" fmla="*/ 83868 h 98323"/>
                  <a:gd name="connsiteX2" fmla="*/ 14552 w 98324"/>
                  <a:gd name="connsiteY2" fmla="*/ 14344 h 98323"/>
                  <a:gd name="connsiteX3" fmla="*/ 84066 w 98324"/>
                  <a:gd name="connsiteY3" fmla="*/ 14388 h 98323"/>
                  <a:gd name="connsiteX4" fmla="*/ 84034 w 98324"/>
                  <a:gd name="connsiteY4" fmla="*/ 83912 h 98323"/>
                  <a:gd name="connsiteX5" fmla="*/ 49080 w 98324"/>
                  <a:gd name="connsiteY5" fmla="*/ 98289 h 98323"/>
                  <a:gd name="connsiteX6" fmla="*/ 49080 w 98324"/>
                  <a:gd name="connsiteY6" fmla="*/ 10781 h 98323"/>
                  <a:gd name="connsiteX7" fmla="*/ 11078 w 98324"/>
                  <a:gd name="connsiteY7" fmla="*/ 50435 h 98323"/>
                  <a:gd name="connsiteX8" fmla="*/ 50735 w 98324"/>
                  <a:gd name="connsiteY8" fmla="*/ 88438 h 98323"/>
                  <a:gd name="connsiteX9" fmla="*/ 88737 w 98324"/>
                  <a:gd name="connsiteY9" fmla="*/ 50274 h 98323"/>
                  <a:gd name="connsiteX10" fmla="*/ 49571 w 98324"/>
                  <a:gd name="connsiteY10" fmla="*/ 11432 h 98323"/>
                  <a:gd name="connsiteX11" fmla="*/ 49080 w 98324"/>
                  <a:gd name="connsiteY11" fmla="*/ 11437 h 9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4" h="98323">
                    <a:moveTo>
                      <a:pt x="49080" y="98289"/>
                    </a:moveTo>
                    <a:cubicBezTo>
                      <a:pt x="36069" y="98362"/>
                      <a:pt x="23598" y="93158"/>
                      <a:pt x="14503" y="83868"/>
                    </a:cubicBezTo>
                    <a:cubicBezTo>
                      <a:pt x="-4686" y="64657"/>
                      <a:pt x="-4670" y="33530"/>
                      <a:pt x="14552" y="14344"/>
                    </a:cubicBezTo>
                    <a:cubicBezTo>
                      <a:pt x="33758" y="-4844"/>
                      <a:pt x="64877" y="-4824"/>
                      <a:pt x="84066" y="14388"/>
                    </a:cubicBezTo>
                    <a:cubicBezTo>
                      <a:pt x="103255" y="33599"/>
                      <a:pt x="103239" y="64726"/>
                      <a:pt x="84034" y="83912"/>
                    </a:cubicBezTo>
                    <a:cubicBezTo>
                      <a:pt x="74759" y="93169"/>
                      <a:pt x="62173" y="98344"/>
                      <a:pt x="49080" y="98289"/>
                    </a:cubicBezTo>
                    <a:close/>
                    <a:moveTo>
                      <a:pt x="49080" y="10781"/>
                    </a:moveTo>
                    <a:cubicBezTo>
                      <a:pt x="27629" y="11237"/>
                      <a:pt x="10619" y="28991"/>
                      <a:pt x="11078" y="50435"/>
                    </a:cubicBezTo>
                    <a:cubicBezTo>
                      <a:pt x="11537" y="71879"/>
                      <a:pt x="29284" y="88894"/>
                      <a:pt x="50735" y="88438"/>
                    </a:cubicBezTo>
                    <a:cubicBezTo>
                      <a:pt x="71596" y="87996"/>
                      <a:pt x="88376" y="71142"/>
                      <a:pt x="88737" y="50274"/>
                    </a:cubicBezTo>
                    <a:cubicBezTo>
                      <a:pt x="88655" y="28735"/>
                      <a:pt x="71120" y="11345"/>
                      <a:pt x="49571" y="11432"/>
                    </a:cubicBezTo>
                    <a:cubicBezTo>
                      <a:pt x="49408" y="11432"/>
                      <a:pt x="49244" y="11434"/>
                      <a:pt x="49080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F864915-72F7-40B2-A0B1-E11AE94EAB1C}"/>
                  </a:ext>
                </a:extLst>
              </p:cNvPr>
              <p:cNvSpPr/>
              <p:nvPr/>
            </p:nvSpPr>
            <p:spPr>
              <a:xfrm>
                <a:off x="3643138" y="1962573"/>
                <a:ext cx="87289" cy="87288"/>
              </a:xfrm>
              <a:custGeom>
                <a:avLst/>
                <a:gdLst>
                  <a:gd name="connsiteX0" fmla="*/ 74562 w 87289"/>
                  <a:gd name="connsiteY0" fmla="*/ 12529 h 87288"/>
                  <a:gd name="connsiteX1" fmla="*/ 74627 w 87289"/>
                  <a:gd name="connsiteY1" fmla="*/ 74407 h 87288"/>
                  <a:gd name="connsiteX2" fmla="*/ 43590 w 87289"/>
                  <a:gd name="connsiteY2" fmla="*/ 87255 h 87288"/>
                  <a:gd name="connsiteX3" fmla="*/ 24253 w 87289"/>
                  <a:gd name="connsiteY3" fmla="*/ 82830 h 87288"/>
                  <a:gd name="connsiteX4" fmla="*/ 4785 w 87289"/>
                  <a:gd name="connsiteY4" fmla="*/ 24099 h 87288"/>
                  <a:gd name="connsiteX5" fmla="*/ 63517 w 87289"/>
                  <a:gd name="connsiteY5" fmla="*/ 4631 h 87288"/>
                  <a:gd name="connsiteX6" fmla="*/ 74562 w 87289"/>
                  <a:gd name="connsiteY6" fmla="*/ 12529 h 8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289" h="87288">
                    <a:moveTo>
                      <a:pt x="74562" y="12529"/>
                    </a:moveTo>
                    <a:cubicBezTo>
                      <a:pt x="91670" y="29605"/>
                      <a:pt x="91703" y="57299"/>
                      <a:pt x="74627" y="74407"/>
                    </a:cubicBezTo>
                    <a:cubicBezTo>
                      <a:pt x="66401" y="82650"/>
                      <a:pt x="55241" y="87271"/>
                      <a:pt x="43590" y="87255"/>
                    </a:cubicBezTo>
                    <a:cubicBezTo>
                      <a:pt x="36888" y="87238"/>
                      <a:pt x="30284" y="85731"/>
                      <a:pt x="24253" y="82830"/>
                    </a:cubicBezTo>
                    <a:cubicBezTo>
                      <a:pt x="2658" y="71982"/>
                      <a:pt x="-6058" y="45697"/>
                      <a:pt x="4785" y="24099"/>
                    </a:cubicBezTo>
                    <a:cubicBezTo>
                      <a:pt x="15627" y="2500"/>
                      <a:pt x="41918" y="-6218"/>
                      <a:pt x="63517" y="4631"/>
                    </a:cubicBezTo>
                    <a:cubicBezTo>
                      <a:pt x="67581" y="6663"/>
                      <a:pt x="71317" y="9334"/>
                      <a:pt x="74562" y="1252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4426F798-7D54-4935-9F1E-353E836AC77D}"/>
                  </a:ext>
                </a:extLst>
              </p:cNvPr>
              <p:cNvSpPr/>
              <p:nvPr/>
            </p:nvSpPr>
            <p:spPr>
              <a:xfrm rot="-2701801">
                <a:off x="3629898" y="1759379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0773D86-E793-4698-AE7F-FA8D066000A1}"/>
                  </a:ext>
                </a:extLst>
              </p:cNvPr>
              <p:cNvSpPr/>
              <p:nvPr/>
            </p:nvSpPr>
            <p:spPr>
              <a:xfrm>
                <a:off x="4129708" y="1476210"/>
                <a:ext cx="87511" cy="87614"/>
              </a:xfrm>
              <a:custGeom>
                <a:avLst/>
                <a:gdLst>
                  <a:gd name="connsiteX0" fmla="*/ 87471 w 87511"/>
                  <a:gd name="connsiteY0" fmla="*/ 43658 h 87614"/>
                  <a:gd name="connsiteX1" fmla="*/ 74853 w 87511"/>
                  <a:gd name="connsiteY1" fmla="*/ 74630 h 87614"/>
                  <a:gd name="connsiteX2" fmla="*/ 74853 w 87511"/>
                  <a:gd name="connsiteY2" fmla="*/ 74630 h 87614"/>
                  <a:gd name="connsiteX3" fmla="*/ 24381 w 87511"/>
                  <a:gd name="connsiteY3" fmla="*/ 82987 h 87614"/>
                  <a:gd name="connsiteX4" fmla="*/ 12910 w 87511"/>
                  <a:gd name="connsiteY4" fmla="*/ 74630 h 87614"/>
                  <a:gd name="connsiteX5" fmla="*/ 12975 w 87511"/>
                  <a:gd name="connsiteY5" fmla="*/ 12752 h 87614"/>
                  <a:gd name="connsiteX6" fmla="*/ 74853 w 87511"/>
                  <a:gd name="connsiteY6" fmla="*/ 12818 h 87614"/>
                  <a:gd name="connsiteX7" fmla="*/ 87635 w 87511"/>
                  <a:gd name="connsiteY7" fmla="*/ 43658 h 87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11" h="87614">
                    <a:moveTo>
                      <a:pt x="87471" y="43658"/>
                    </a:moveTo>
                    <a:cubicBezTo>
                      <a:pt x="87520" y="55244"/>
                      <a:pt x="82981" y="66371"/>
                      <a:pt x="74853" y="74630"/>
                    </a:cubicBezTo>
                    <a:lnTo>
                      <a:pt x="74853" y="74630"/>
                    </a:lnTo>
                    <a:cubicBezTo>
                      <a:pt x="61612" y="88035"/>
                      <a:pt x="41243" y="91410"/>
                      <a:pt x="24381" y="82987"/>
                    </a:cubicBezTo>
                    <a:cubicBezTo>
                      <a:pt x="20103" y="80890"/>
                      <a:pt x="16220" y="78055"/>
                      <a:pt x="12910" y="74630"/>
                    </a:cubicBezTo>
                    <a:cubicBezTo>
                      <a:pt x="-4166" y="57522"/>
                      <a:pt x="-4133" y="29827"/>
                      <a:pt x="12975" y="12752"/>
                    </a:cubicBezTo>
                    <a:cubicBezTo>
                      <a:pt x="30083" y="-4323"/>
                      <a:pt x="57777" y="-4290"/>
                      <a:pt x="74853" y="12818"/>
                    </a:cubicBezTo>
                    <a:cubicBezTo>
                      <a:pt x="83030" y="21011"/>
                      <a:pt x="87618" y="32089"/>
                      <a:pt x="87635" y="4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D7145F1-7EBF-4E43-A3B8-ADAE78B9EDF2}"/>
                  </a:ext>
                </a:extLst>
              </p:cNvPr>
              <p:cNvSpPr/>
              <p:nvPr/>
            </p:nvSpPr>
            <p:spPr>
              <a:xfrm>
                <a:off x="4201651" y="1548416"/>
                <a:ext cx="429997" cy="429342"/>
              </a:xfrm>
              <a:custGeom>
                <a:avLst/>
                <a:gdLst>
                  <a:gd name="connsiteX0" fmla="*/ 424754 w 429997"/>
                  <a:gd name="connsiteY0" fmla="*/ 429342 h 429342"/>
                  <a:gd name="connsiteX1" fmla="*/ 0 w 429997"/>
                  <a:gd name="connsiteY1" fmla="*/ 5080 h 429342"/>
                  <a:gd name="connsiteX2" fmla="*/ 5244 w 429997"/>
                  <a:gd name="connsiteY2" fmla="*/ 0 h 429342"/>
                  <a:gd name="connsiteX3" fmla="*/ 429998 w 429997"/>
                  <a:gd name="connsiteY3" fmla="*/ 424262 h 429342"/>
                  <a:gd name="connsiteX4" fmla="*/ 424754 w 429997"/>
                  <a:gd name="connsiteY4" fmla="*/ 429342 h 42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97" h="429342">
                    <a:moveTo>
                      <a:pt x="424754" y="429342"/>
                    </a:moveTo>
                    <a:lnTo>
                      <a:pt x="0" y="5080"/>
                    </a:lnTo>
                    <a:lnTo>
                      <a:pt x="5244" y="0"/>
                    </a:lnTo>
                    <a:lnTo>
                      <a:pt x="429998" y="424262"/>
                    </a:lnTo>
                    <a:lnTo>
                      <a:pt x="424754" y="42934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36722C1E-3897-4B9D-BA25-776A13EAEFAB}"/>
                  </a:ext>
                </a:extLst>
              </p:cNvPr>
              <p:cNvSpPr/>
              <p:nvPr/>
            </p:nvSpPr>
            <p:spPr>
              <a:xfrm>
                <a:off x="4615712" y="1961986"/>
                <a:ext cx="88039" cy="87875"/>
              </a:xfrm>
              <a:custGeom>
                <a:avLst/>
                <a:gdLst>
                  <a:gd name="connsiteX0" fmla="*/ 75381 w 88039"/>
                  <a:gd name="connsiteY0" fmla="*/ 13116 h 87875"/>
                  <a:gd name="connsiteX1" fmla="*/ 88163 w 88039"/>
                  <a:gd name="connsiteY1" fmla="*/ 44088 h 87875"/>
                  <a:gd name="connsiteX2" fmla="*/ 44409 w 88039"/>
                  <a:gd name="connsiteY2" fmla="*/ 87842 h 87875"/>
                  <a:gd name="connsiteX3" fmla="*/ 24909 w 88039"/>
                  <a:gd name="connsiteY3" fmla="*/ 83417 h 87875"/>
                  <a:gd name="connsiteX4" fmla="*/ 4523 w 88039"/>
                  <a:gd name="connsiteY4" fmla="*/ 24751 h 87875"/>
                  <a:gd name="connsiteX5" fmla="*/ 63189 w 88039"/>
                  <a:gd name="connsiteY5" fmla="*/ 4366 h 87875"/>
                  <a:gd name="connsiteX6" fmla="*/ 75381 w 88039"/>
                  <a:gd name="connsiteY6" fmla="*/ 13116 h 8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039" h="87875">
                    <a:moveTo>
                      <a:pt x="75381" y="13116"/>
                    </a:moveTo>
                    <a:cubicBezTo>
                      <a:pt x="83542" y="21359"/>
                      <a:pt x="88130" y="32486"/>
                      <a:pt x="88163" y="44088"/>
                    </a:cubicBezTo>
                    <a:cubicBezTo>
                      <a:pt x="88081" y="68210"/>
                      <a:pt x="68531" y="87760"/>
                      <a:pt x="44409" y="87842"/>
                    </a:cubicBezTo>
                    <a:cubicBezTo>
                      <a:pt x="37658" y="87842"/>
                      <a:pt x="31005" y="86318"/>
                      <a:pt x="24909" y="83417"/>
                    </a:cubicBezTo>
                    <a:cubicBezTo>
                      <a:pt x="3081" y="72847"/>
                      <a:pt x="-6047" y="46579"/>
                      <a:pt x="4523" y="24751"/>
                    </a:cubicBezTo>
                    <a:cubicBezTo>
                      <a:pt x="15093" y="2924"/>
                      <a:pt x="41361" y="-6204"/>
                      <a:pt x="63189" y="4366"/>
                    </a:cubicBezTo>
                    <a:cubicBezTo>
                      <a:pt x="67728" y="6562"/>
                      <a:pt x="71841" y="9528"/>
                      <a:pt x="75381" y="131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A4C1083A-83CE-49C5-AC7F-7BB526419B7A}"/>
                  </a:ext>
                </a:extLst>
              </p:cNvPr>
              <p:cNvSpPr/>
              <p:nvPr/>
            </p:nvSpPr>
            <p:spPr>
              <a:xfrm rot="-2701801">
                <a:off x="4603293" y="1759312"/>
                <a:ext cx="600259" cy="7374"/>
              </a:xfrm>
              <a:custGeom>
                <a:avLst/>
                <a:gdLst>
                  <a:gd name="connsiteX0" fmla="*/ 124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4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4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81B3E48-3F29-448A-8682-BDBEC1653EDA}"/>
                  </a:ext>
                </a:extLst>
              </p:cNvPr>
              <p:cNvSpPr/>
              <p:nvPr/>
            </p:nvSpPr>
            <p:spPr>
              <a:xfrm>
                <a:off x="5589511" y="1476241"/>
                <a:ext cx="87617" cy="87579"/>
              </a:xfrm>
              <a:custGeom>
                <a:avLst/>
                <a:gdLst>
                  <a:gd name="connsiteX0" fmla="*/ 83005 w 87617"/>
                  <a:gd name="connsiteY0" fmla="*/ 24127 h 87579"/>
                  <a:gd name="connsiteX1" fmla="*/ 74976 w 87617"/>
                  <a:gd name="connsiteY1" fmla="*/ 74599 h 87579"/>
                  <a:gd name="connsiteX2" fmla="*/ 43840 w 87617"/>
                  <a:gd name="connsiteY2" fmla="*/ 87545 h 87579"/>
                  <a:gd name="connsiteX3" fmla="*/ 24503 w 87617"/>
                  <a:gd name="connsiteY3" fmla="*/ 82957 h 87579"/>
                  <a:gd name="connsiteX4" fmla="*/ 4659 w 87617"/>
                  <a:gd name="connsiteY4" fmla="*/ 24340 h 87579"/>
                  <a:gd name="connsiteX5" fmla="*/ 63275 w 87617"/>
                  <a:gd name="connsiteY5" fmla="*/ 4512 h 87579"/>
                  <a:gd name="connsiteX6" fmla="*/ 83005 w 87617"/>
                  <a:gd name="connsiteY6" fmla="*/ 24127 h 87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17" h="87579">
                    <a:moveTo>
                      <a:pt x="83005" y="24127"/>
                    </a:moveTo>
                    <a:cubicBezTo>
                      <a:pt x="91560" y="40907"/>
                      <a:pt x="88315" y="61293"/>
                      <a:pt x="74976" y="74599"/>
                    </a:cubicBezTo>
                    <a:cubicBezTo>
                      <a:pt x="66700" y="82826"/>
                      <a:pt x="55508" y="87480"/>
                      <a:pt x="43840" y="87545"/>
                    </a:cubicBezTo>
                    <a:cubicBezTo>
                      <a:pt x="37121" y="87561"/>
                      <a:pt x="30501" y="85988"/>
                      <a:pt x="24503" y="82957"/>
                    </a:cubicBezTo>
                    <a:cubicBezTo>
                      <a:pt x="2840" y="72256"/>
                      <a:pt x="-6042" y="46004"/>
                      <a:pt x="4659" y="24340"/>
                    </a:cubicBezTo>
                    <a:cubicBezTo>
                      <a:pt x="15376" y="2676"/>
                      <a:pt x="41612" y="-6206"/>
                      <a:pt x="63275" y="4512"/>
                    </a:cubicBezTo>
                    <a:cubicBezTo>
                      <a:pt x="71813" y="8723"/>
                      <a:pt x="78745" y="15622"/>
                      <a:pt x="83005" y="2412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7F087996-4BFB-4926-829B-95F7171C7D23}"/>
                  </a:ext>
                </a:extLst>
              </p:cNvPr>
              <p:cNvSpPr/>
              <p:nvPr/>
            </p:nvSpPr>
            <p:spPr>
              <a:xfrm>
                <a:off x="5670918" y="1293269"/>
                <a:ext cx="411480" cy="210410"/>
              </a:xfrm>
              <a:custGeom>
                <a:avLst/>
                <a:gdLst>
                  <a:gd name="connsiteX0" fmla="*/ 3278 w 411480"/>
                  <a:gd name="connsiteY0" fmla="*/ 210410 h 210410"/>
                  <a:gd name="connsiteX1" fmla="*/ 0 w 411480"/>
                  <a:gd name="connsiteY1" fmla="*/ 203856 h 210410"/>
                  <a:gd name="connsiteX2" fmla="*/ 408203 w 411480"/>
                  <a:gd name="connsiteY2" fmla="*/ 0 h 210410"/>
                  <a:gd name="connsiteX3" fmla="*/ 411480 w 411480"/>
                  <a:gd name="connsiteY3" fmla="*/ 6391 h 210410"/>
                  <a:gd name="connsiteX4" fmla="*/ 3278 w 411480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410">
                    <a:moveTo>
                      <a:pt x="3278" y="210410"/>
                    </a:moveTo>
                    <a:lnTo>
                      <a:pt x="0" y="203856"/>
                    </a:lnTo>
                    <a:lnTo>
                      <a:pt x="408203" y="0"/>
                    </a:lnTo>
                    <a:lnTo>
                      <a:pt x="411480" y="6391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94A92ED6-F0E3-458E-8787-4F3E1F87D6C6}"/>
                  </a:ext>
                </a:extLst>
              </p:cNvPr>
              <p:cNvSpPr/>
              <p:nvPr/>
            </p:nvSpPr>
            <p:spPr>
              <a:xfrm>
                <a:off x="6076171" y="1233128"/>
                <a:ext cx="87498" cy="87507"/>
              </a:xfrm>
              <a:custGeom>
                <a:avLst/>
                <a:gdLst>
                  <a:gd name="connsiteX0" fmla="*/ 83042 w 87498"/>
                  <a:gd name="connsiteY0" fmla="*/ 24219 h 87507"/>
                  <a:gd name="connsiteX1" fmla="*/ 75012 w 87498"/>
                  <a:gd name="connsiteY1" fmla="*/ 74527 h 87507"/>
                  <a:gd name="connsiteX2" fmla="*/ 43877 w 87498"/>
                  <a:gd name="connsiteY2" fmla="*/ 87473 h 87507"/>
                  <a:gd name="connsiteX3" fmla="*/ 123 w 87498"/>
                  <a:gd name="connsiteY3" fmla="*/ 43720 h 87507"/>
                  <a:gd name="connsiteX4" fmla="*/ 43877 w 87498"/>
                  <a:gd name="connsiteY4" fmla="*/ -34 h 87507"/>
                  <a:gd name="connsiteX5" fmla="*/ 83042 w 87498"/>
                  <a:gd name="connsiteY5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498" h="87507">
                    <a:moveTo>
                      <a:pt x="83042" y="24219"/>
                    </a:moveTo>
                    <a:cubicBezTo>
                      <a:pt x="91367" y="40983"/>
                      <a:pt x="88139" y="61188"/>
                      <a:pt x="75012" y="74527"/>
                    </a:cubicBezTo>
                    <a:cubicBezTo>
                      <a:pt x="66770" y="82819"/>
                      <a:pt x="55561" y="87473"/>
                      <a:pt x="43877" y="87473"/>
                    </a:cubicBezTo>
                    <a:cubicBezTo>
                      <a:pt x="19706" y="87473"/>
                      <a:pt x="123" y="67891"/>
                      <a:pt x="123" y="43720"/>
                    </a:cubicBezTo>
                    <a:cubicBezTo>
                      <a:pt x="123" y="19549"/>
                      <a:pt x="19722" y="-34"/>
                      <a:pt x="43877" y="-34"/>
                    </a:cubicBezTo>
                    <a:cubicBezTo>
                      <a:pt x="60477" y="-34"/>
                      <a:pt x="75651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B115259-02B5-4A40-A28D-282E7E9A23D6}"/>
                  </a:ext>
                </a:extLst>
              </p:cNvPr>
              <p:cNvSpPr/>
              <p:nvPr/>
            </p:nvSpPr>
            <p:spPr>
              <a:xfrm>
                <a:off x="6157451" y="1050084"/>
                <a:ext cx="411643" cy="210574"/>
              </a:xfrm>
              <a:custGeom>
                <a:avLst/>
                <a:gdLst>
                  <a:gd name="connsiteX0" fmla="*/ 3278 w 411643"/>
                  <a:gd name="connsiteY0" fmla="*/ 210574 h 210574"/>
                  <a:gd name="connsiteX1" fmla="*/ 0 w 411643"/>
                  <a:gd name="connsiteY1" fmla="*/ 204019 h 210574"/>
                  <a:gd name="connsiteX2" fmla="*/ 408367 w 411643"/>
                  <a:gd name="connsiteY2" fmla="*/ 0 h 210574"/>
                  <a:gd name="connsiteX3" fmla="*/ 411644 w 411643"/>
                  <a:gd name="connsiteY3" fmla="*/ 6555 h 210574"/>
                  <a:gd name="connsiteX4" fmla="*/ 3278 w 411643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367" y="0"/>
                    </a:lnTo>
                    <a:lnTo>
                      <a:pt x="411644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75944B92-C534-4DAD-9AE7-37309133A328}"/>
                  </a:ext>
                </a:extLst>
              </p:cNvPr>
              <p:cNvSpPr/>
              <p:nvPr/>
            </p:nvSpPr>
            <p:spPr>
              <a:xfrm>
                <a:off x="6562862" y="989927"/>
                <a:ext cx="87512" cy="87523"/>
              </a:xfrm>
              <a:custGeom>
                <a:avLst/>
                <a:gdLst>
                  <a:gd name="connsiteX0" fmla="*/ 87636 w 87512"/>
                  <a:gd name="connsiteY0" fmla="*/ 43900 h 87523"/>
                  <a:gd name="connsiteX1" fmla="*/ 74854 w 87512"/>
                  <a:gd name="connsiteY1" fmla="*/ 74708 h 87523"/>
                  <a:gd name="connsiteX2" fmla="*/ 74854 w 87512"/>
                  <a:gd name="connsiteY2" fmla="*/ 74708 h 87523"/>
                  <a:gd name="connsiteX3" fmla="*/ 43883 w 87512"/>
                  <a:gd name="connsiteY3" fmla="*/ 87490 h 87523"/>
                  <a:gd name="connsiteX4" fmla="*/ 24382 w 87512"/>
                  <a:gd name="connsiteY4" fmla="*/ 82901 h 87523"/>
                  <a:gd name="connsiteX5" fmla="*/ 4718 w 87512"/>
                  <a:gd name="connsiteY5" fmla="*/ 63237 h 87523"/>
                  <a:gd name="connsiteX6" fmla="*/ 24382 w 87512"/>
                  <a:gd name="connsiteY6" fmla="*/ 4571 h 87523"/>
                  <a:gd name="connsiteX7" fmla="*/ 83048 w 87512"/>
                  <a:gd name="connsiteY7" fmla="*/ 24219 h 87523"/>
                  <a:gd name="connsiteX8" fmla="*/ 87636 w 87512"/>
                  <a:gd name="connsiteY8" fmla="*/ 43736 h 87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512" h="87523">
                    <a:moveTo>
                      <a:pt x="87636" y="43900"/>
                    </a:moveTo>
                    <a:cubicBezTo>
                      <a:pt x="87636" y="55453"/>
                      <a:pt x="83032" y="66547"/>
                      <a:pt x="74854" y="74708"/>
                    </a:cubicBezTo>
                    <a:lnTo>
                      <a:pt x="74854" y="74708"/>
                    </a:lnTo>
                    <a:cubicBezTo>
                      <a:pt x="66612" y="82885"/>
                      <a:pt x="55485" y="87473"/>
                      <a:pt x="43883" y="87490"/>
                    </a:cubicBezTo>
                    <a:cubicBezTo>
                      <a:pt x="37115" y="87506"/>
                      <a:pt x="30429" y="85933"/>
                      <a:pt x="24382" y="82901"/>
                    </a:cubicBezTo>
                    <a:cubicBezTo>
                      <a:pt x="15877" y="78657"/>
                      <a:pt x="8962" y="71742"/>
                      <a:pt x="4718" y="63237"/>
                    </a:cubicBezTo>
                    <a:cubicBezTo>
                      <a:pt x="-6048" y="41606"/>
                      <a:pt x="2751" y="15337"/>
                      <a:pt x="24382" y="4571"/>
                    </a:cubicBezTo>
                    <a:cubicBezTo>
                      <a:pt x="46013" y="-6212"/>
                      <a:pt x="72282" y="2588"/>
                      <a:pt x="83048" y="24219"/>
                    </a:cubicBezTo>
                    <a:cubicBezTo>
                      <a:pt x="86063" y="30282"/>
                      <a:pt x="87636" y="36968"/>
                      <a:pt x="87636" y="4373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B060137-40BC-4D03-A621-0EBDA5DCA85C}"/>
                  </a:ext>
                </a:extLst>
              </p:cNvPr>
              <p:cNvSpPr/>
              <p:nvPr/>
            </p:nvSpPr>
            <p:spPr>
              <a:xfrm rot="-2701801">
                <a:off x="6846117" y="976711"/>
                <a:ext cx="7374" cy="600259"/>
              </a:xfrm>
              <a:custGeom>
                <a:avLst/>
                <a:gdLst>
                  <a:gd name="connsiteX0" fmla="*/ 124 w 7374"/>
                  <a:gd name="connsiteY0" fmla="*/ -34 h 600259"/>
                  <a:gd name="connsiteX1" fmla="*/ 7498 w 7374"/>
                  <a:gd name="connsiteY1" fmla="*/ -34 h 600259"/>
                  <a:gd name="connsiteX2" fmla="*/ 7498 w 7374"/>
                  <a:gd name="connsiteY2" fmla="*/ 600225 h 600259"/>
                  <a:gd name="connsiteX3" fmla="*/ 124 w 7374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74" h="600259">
                    <a:moveTo>
                      <a:pt x="124" y="-34"/>
                    </a:moveTo>
                    <a:lnTo>
                      <a:pt x="7498" y="-34"/>
                    </a:lnTo>
                    <a:lnTo>
                      <a:pt x="7498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11071B6-76A3-4436-989F-39914FE9381B}"/>
                  </a:ext>
                </a:extLst>
              </p:cNvPr>
              <p:cNvSpPr/>
              <p:nvPr/>
            </p:nvSpPr>
            <p:spPr>
              <a:xfrm>
                <a:off x="7049230" y="1476149"/>
                <a:ext cx="87842" cy="87671"/>
              </a:xfrm>
              <a:custGeom>
                <a:avLst/>
                <a:gdLst>
                  <a:gd name="connsiteX0" fmla="*/ 75020 w 87842"/>
                  <a:gd name="connsiteY0" fmla="*/ 12912 h 87671"/>
                  <a:gd name="connsiteX1" fmla="*/ 87966 w 87842"/>
                  <a:gd name="connsiteY1" fmla="*/ 43720 h 87671"/>
                  <a:gd name="connsiteX2" fmla="*/ 44048 w 87842"/>
                  <a:gd name="connsiteY2" fmla="*/ 87638 h 87671"/>
                  <a:gd name="connsiteX3" fmla="*/ 24711 w 87842"/>
                  <a:gd name="connsiteY3" fmla="*/ 83049 h 87671"/>
                  <a:gd name="connsiteX4" fmla="*/ 4555 w 87842"/>
                  <a:gd name="connsiteY4" fmla="*/ 24547 h 87671"/>
                  <a:gd name="connsiteX5" fmla="*/ 44048 w 87842"/>
                  <a:gd name="connsiteY5" fmla="*/ -34 h 87671"/>
                  <a:gd name="connsiteX6" fmla="*/ 75020 w 87842"/>
                  <a:gd name="connsiteY6" fmla="*/ 12912 h 8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842" h="87671">
                    <a:moveTo>
                      <a:pt x="75020" y="12912"/>
                    </a:moveTo>
                    <a:cubicBezTo>
                      <a:pt x="83295" y="21024"/>
                      <a:pt x="87966" y="32134"/>
                      <a:pt x="87966" y="43720"/>
                    </a:cubicBezTo>
                    <a:cubicBezTo>
                      <a:pt x="87966" y="67973"/>
                      <a:pt x="68301" y="87638"/>
                      <a:pt x="44048" y="87638"/>
                    </a:cubicBezTo>
                    <a:cubicBezTo>
                      <a:pt x="37329" y="87638"/>
                      <a:pt x="30709" y="86064"/>
                      <a:pt x="24711" y="83049"/>
                    </a:cubicBezTo>
                    <a:cubicBezTo>
                      <a:pt x="2998" y="72463"/>
                      <a:pt x="-6031" y="46276"/>
                      <a:pt x="4555" y="24547"/>
                    </a:cubicBezTo>
                    <a:cubicBezTo>
                      <a:pt x="11913" y="9455"/>
                      <a:pt x="27251" y="-99"/>
                      <a:pt x="44048" y="-34"/>
                    </a:cubicBezTo>
                    <a:cubicBezTo>
                      <a:pt x="55699" y="-66"/>
                      <a:pt x="66859" y="4604"/>
                      <a:pt x="75020" y="129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8090E4E-7CE8-4C22-BB2F-9E9C969F495F}"/>
                  </a:ext>
                </a:extLst>
              </p:cNvPr>
              <p:cNvSpPr/>
              <p:nvPr/>
            </p:nvSpPr>
            <p:spPr>
              <a:xfrm>
                <a:off x="7121668" y="1062211"/>
                <a:ext cx="429833" cy="429505"/>
              </a:xfrm>
              <a:custGeom>
                <a:avLst/>
                <a:gdLst>
                  <a:gd name="connsiteX0" fmla="*/ 5080 w 429833"/>
                  <a:gd name="connsiteY0" fmla="*/ 429506 h 429505"/>
                  <a:gd name="connsiteX1" fmla="*/ 0 w 429833"/>
                  <a:gd name="connsiteY1" fmla="*/ 424262 h 429505"/>
                  <a:gd name="connsiteX2" fmla="*/ 424754 w 429833"/>
                  <a:gd name="connsiteY2" fmla="*/ 0 h 429505"/>
                  <a:gd name="connsiteX3" fmla="*/ 429834 w 429833"/>
                  <a:gd name="connsiteY3" fmla="*/ 5244 h 429505"/>
                  <a:gd name="connsiteX4" fmla="*/ 5080 w 429833"/>
                  <a:gd name="connsiteY4" fmla="*/ 429506 h 42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33" h="429505">
                    <a:moveTo>
                      <a:pt x="5080" y="429506"/>
                    </a:moveTo>
                    <a:lnTo>
                      <a:pt x="0" y="424262"/>
                    </a:lnTo>
                    <a:lnTo>
                      <a:pt x="424754" y="0"/>
                    </a:lnTo>
                    <a:lnTo>
                      <a:pt x="429834" y="5244"/>
                    </a:lnTo>
                    <a:lnTo>
                      <a:pt x="5080" y="42950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8DD2769-1A9A-4FD4-ACFC-D54E19FB74D2}"/>
                  </a:ext>
                </a:extLst>
              </p:cNvPr>
              <p:cNvSpPr/>
              <p:nvPr/>
            </p:nvSpPr>
            <p:spPr>
              <a:xfrm>
                <a:off x="7536425" y="990042"/>
                <a:ext cx="87508" cy="87572"/>
              </a:xfrm>
              <a:custGeom>
                <a:avLst/>
                <a:gdLst>
                  <a:gd name="connsiteX0" fmla="*/ 74849 w 87508"/>
                  <a:gd name="connsiteY0" fmla="*/ 12814 h 87572"/>
                  <a:gd name="connsiteX1" fmla="*/ 87631 w 87508"/>
                  <a:gd name="connsiteY1" fmla="*/ 43785 h 87572"/>
                  <a:gd name="connsiteX2" fmla="*/ 43877 w 87508"/>
                  <a:gd name="connsiteY2" fmla="*/ 87539 h 87572"/>
                  <a:gd name="connsiteX3" fmla="*/ 24377 w 87508"/>
                  <a:gd name="connsiteY3" fmla="*/ 82950 h 87572"/>
                  <a:gd name="connsiteX4" fmla="*/ 12905 w 87508"/>
                  <a:gd name="connsiteY4" fmla="*/ 74757 h 87572"/>
                  <a:gd name="connsiteX5" fmla="*/ 124 w 87508"/>
                  <a:gd name="connsiteY5" fmla="*/ 43785 h 87572"/>
                  <a:gd name="connsiteX6" fmla="*/ 43811 w 87508"/>
                  <a:gd name="connsiteY6" fmla="*/ -34 h 87572"/>
                  <a:gd name="connsiteX7" fmla="*/ 74849 w 87508"/>
                  <a:gd name="connsiteY7" fmla="*/ 12814 h 8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08" h="87572">
                    <a:moveTo>
                      <a:pt x="74849" y="12814"/>
                    </a:moveTo>
                    <a:cubicBezTo>
                      <a:pt x="83108" y="20991"/>
                      <a:pt x="87729" y="32167"/>
                      <a:pt x="87631" y="43785"/>
                    </a:cubicBezTo>
                    <a:cubicBezTo>
                      <a:pt x="87631" y="67956"/>
                      <a:pt x="68032" y="87539"/>
                      <a:pt x="43877" y="87539"/>
                    </a:cubicBezTo>
                    <a:cubicBezTo>
                      <a:pt x="37109" y="87539"/>
                      <a:pt x="30440" y="85966"/>
                      <a:pt x="24377" y="82950"/>
                    </a:cubicBezTo>
                    <a:cubicBezTo>
                      <a:pt x="20165" y="80804"/>
                      <a:pt x="16298" y="78051"/>
                      <a:pt x="12905" y="74757"/>
                    </a:cubicBezTo>
                    <a:cubicBezTo>
                      <a:pt x="4744" y="66514"/>
                      <a:pt x="156" y="55387"/>
                      <a:pt x="124" y="43785"/>
                    </a:cubicBezTo>
                    <a:cubicBezTo>
                      <a:pt x="90" y="19614"/>
                      <a:pt x="19641" y="-1"/>
                      <a:pt x="43811" y="-34"/>
                    </a:cubicBezTo>
                    <a:cubicBezTo>
                      <a:pt x="55446" y="-50"/>
                      <a:pt x="66622" y="4571"/>
                      <a:pt x="74849" y="128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1AA7E4A-6449-413C-8230-451DB9780EAA}"/>
                  </a:ext>
                </a:extLst>
              </p:cNvPr>
              <p:cNvSpPr/>
              <p:nvPr/>
            </p:nvSpPr>
            <p:spPr>
              <a:xfrm rot="-2701801">
                <a:off x="7522893" y="786803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98B67D89-D526-4D52-BC84-D3D95FF531CF}"/>
                  </a:ext>
                </a:extLst>
              </p:cNvPr>
              <p:cNvSpPr/>
              <p:nvPr/>
            </p:nvSpPr>
            <p:spPr>
              <a:xfrm>
                <a:off x="8022794" y="503902"/>
                <a:ext cx="87507" cy="87505"/>
              </a:xfrm>
              <a:custGeom>
                <a:avLst/>
                <a:gdLst>
                  <a:gd name="connsiteX0" fmla="*/ 87631 w 87507"/>
                  <a:gd name="connsiteY0" fmla="*/ 43720 h 87505"/>
                  <a:gd name="connsiteX1" fmla="*/ 43878 w 87507"/>
                  <a:gd name="connsiteY1" fmla="*/ 87472 h 87505"/>
                  <a:gd name="connsiteX2" fmla="*/ 24377 w 87507"/>
                  <a:gd name="connsiteY2" fmla="*/ 82885 h 87505"/>
                  <a:gd name="connsiteX3" fmla="*/ 124 w 87507"/>
                  <a:gd name="connsiteY3" fmla="*/ 43720 h 87505"/>
                  <a:gd name="connsiteX4" fmla="*/ 43878 w 87507"/>
                  <a:gd name="connsiteY4" fmla="*/ -34 h 87505"/>
                  <a:gd name="connsiteX5" fmla="*/ 87631 w 87507"/>
                  <a:gd name="connsiteY5" fmla="*/ 43720 h 8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07" h="87505">
                    <a:moveTo>
                      <a:pt x="87631" y="43720"/>
                    </a:moveTo>
                    <a:cubicBezTo>
                      <a:pt x="87631" y="67884"/>
                      <a:pt x="68032" y="87472"/>
                      <a:pt x="43878" y="87472"/>
                    </a:cubicBezTo>
                    <a:cubicBezTo>
                      <a:pt x="37110" y="87470"/>
                      <a:pt x="30440" y="85900"/>
                      <a:pt x="24377" y="82885"/>
                    </a:cubicBezTo>
                    <a:cubicBezTo>
                      <a:pt x="9465" y="75547"/>
                      <a:pt x="42" y="60339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D564A5F-EDF9-4CC0-A163-A2FDBFFA0E4E}"/>
                  </a:ext>
                </a:extLst>
              </p:cNvPr>
              <p:cNvSpPr/>
              <p:nvPr/>
            </p:nvSpPr>
            <p:spPr>
              <a:xfrm>
                <a:off x="8110301" y="544051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F07C3FD5-EBA9-4688-B882-2772322DD722}"/>
                  </a:ext>
                </a:extLst>
              </p:cNvPr>
              <p:cNvSpPr/>
              <p:nvPr/>
            </p:nvSpPr>
            <p:spPr>
              <a:xfrm>
                <a:off x="8509327" y="504106"/>
                <a:ext cx="87514" cy="86983"/>
              </a:xfrm>
              <a:custGeom>
                <a:avLst/>
                <a:gdLst>
                  <a:gd name="connsiteX0" fmla="*/ 83206 w 87514"/>
                  <a:gd name="connsiteY0" fmla="*/ 24016 h 86983"/>
                  <a:gd name="connsiteX1" fmla="*/ 63050 w 87514"/>
                  <a:gd name="connsiteY1" fmla="*/ 82516 h 86983"/>
                  <a:gd name="connsiteX2" fmla="*/ 4548 w 87514"/>
                  <a:gd name="connsiteY2" fmla="*/ 62357 h 86983"/>
                  <a:gd name="connsiteX3" fmla="*/ 123 w 87514"/>
                  <a:gd name="connsiteY3" fmla="*/ 43516 h 86983"/>
                  <a:gd name="connsiteX4" fmla="*/ 44401 w 87514"/>
                  <a:gd name="connsiteY4" fmla="*/ -32 h 86983"/>
                  <a:gd name="connsiteX5" fmla="*/ 83206 w 87514"/>
                  <a:gd name="connsiteY5" fmla="*/ 24016 h 8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14" h="86983">
                    <a:moveTo>
                      <a:pt x="83206" y="24016"/>
                    </a:moveTo>
                    <a:cubicBezTo>
                      <a:pt x="93792" y="45737"/>
                      <a:pt x="84763" y="71928"/>
                      <a:pt x="63050" y="82516"/>
                    </a:cubicBezTo>
                    <a:cubicBezTo>
                      <a:pt x="41321" y="93104"/>
                      <a:pt x="15134" y="84078"/>
                      <a:pt x="4548" y="62357"/>
                    </a:cubicBezTo>
                    <a:cubicBezTo>
                      <a:pt x="1680" y="56485"/>
                      <a:pt x="172" y="50048"/>
                      <a:pt x="123" y="43516"/>
                    </a:cubicBezTo>
                    <a:cubicBezTo>
                      <a:pt x="320" y="19262"/>
                      <a:pt x="20149" y="-235"/>
                      <a:pt x="44401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1557B0EE-0638-451E-B9AF-EA23D53DD6D9}"/>
                  </a:ext>
                </a:extLst>
              </p:cNvPr>
              <p:cNvSpPr/>
              <p:nvPr/>
            </p:nvSpPr>
            <p:spPr>
              <a:xfrm>
                <a:off x="8590771" y="320695"/>
                <a:ext cx="411643" cy="210738"/>
              </a:xfrm>
              <a:custGeom>
                <a:avLst/>
                <a:gdLst>
                  <a:gd name="connsiteX0" fmla="*/ 3278 w 411643"/>
                  <a:gd name="connsiteY0" fmla="*/ 210738 h 210738"/>
                  <a:gd name="connsiteX1" fmla="*/ 0 w 411643"/>
                  <a:gd name="connsiteY1" fmla="*/ 204183 h 210738"/>
                  <a:gd name="connsiteX2" fmla="*/ 408203 w 411643"/>
                  <a:gd name="connsiteY2" fmla="*/ 0 h 210738"/>
                  <a:gd name="connsiteX3" fmla="*/ 411644 w 411643"/>
                  <a:gd name="connsiteY3" fmla="*/ 6555 h 210738"/>
                  <a:gd name="connsiteX4" fmla="*/ 3278 w 411643"/>
                  <a:gd name="connsiteY4" fmla="*/ 210738 h 210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738">
                    <a:moveTo>
                      <a:pt x="3278" y="210738"/>
                    </a:moveTo>
                    <a:lnTo>
                      <a:pt x="0" y="204183"/>
                    </a:lnTo>
                    <a:lnTo>
                      <a:pt x="408203" y="0"/>
                    </a:lnTo>
                    <a:lnTo>
                      <a:pt x="411644" y="6555"/>
                    </a:lnTo>
                    <a:lnTo>
                      <a:pt x="3278" y="2107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8874A50-E5C3-469F-A241-682FB78CB31D}"/>
                  </a:ext>
                </a:extLst>
              </p:cNvPr>
              <p:cNvSpPr/>
              <p:nvPr/>
            </p:nvSpPr>
            <p:spPr>
              <a:xfrm>
                <a:off x="8996024" y="260266"/>
                <a:ext cx="87677" cy="87304"/>
              </a:xfrm>
              <a:custGeom>
                <a:avLst/>
                <a:gdLst>
                  <a:gd name="connsiteX0" fmla="*/ 83206 w 87677"/>
                  <a:gd name="connsiteY0" fmla="*/ 24016 h 87304"/>
                  <a:gd name="connsiteX1" fmla="*/ 63542 w 87677"/>
                  <a:gd name="connsiteY1" fmla="*/ 82685 h 87304"/>
                  <a:gd name="connsiteX2" fmla="*/ 43877 w 87677"/>
                  <a:gd name="connsiteY2" fmla="*/ 87270 h 87304"/>
                  <a:gd name="connsiteX3" fmla="*/ 24541 w 87677"/>
                  <a:gd name="connsiteY3" fmla="*/ 82682 h 87304"/>
                  <a:gd name="connsiteX4" fmla="*/ 4712 w 87677"/>
                  <a:gd name="connsiteY4" fmla="*/ 63017 h 87304"/>
                  <a:gd name="connsiteX5" fmla="*/ 124 w 87677"/>
                  <a:gd name="connsiteY5" fmla="*/ 43516 h 87304"/>
                  <a:gd name="connsiteX6" fmla="*/ 44402 w 87677"/>
                  <a:gd name="connsiteY6" fmla="*/ -32 h 87304"/>
                  <a:gd name="connsiteX7" fmla="*/ 83206 w 87677"/>
                  <a:gd name="connsiteY7" fmla="*/ 24016 h 8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7" h="87304">
                    <a:moveTo>
                      <a:pt x="83206" y="24016"/>
                    </a:moveTo>
                    <a:cubicBezTo>
                      <a:pt x="93973" y="45647"/>
                      <a:pt x="85173" y="71914"/>
                      <a:pt x="63542" y="82685"/>
                    </a:cubicBezTo>
                    <a:cubicBezTo>
                      <a:pt x="57429" y="85725"/>
                      <a:pt x="50695" y="87295"/>
                      <a:pt x="43877" y="87270"/>
                    </a:cubicBezTo>
                    <a:cubicBezTo>
                      <a:pt x="37158" y="87286"/>
                      <a:pt x="30538" y="85713"/>
                      <a:pt x="24541" y="82682"/>
                    </a:cubicBezTo>
                    <a:cubicBezTo>
                      <a:pt x="15954" y="78488"/>
                      <a:pt x="8973" y="71576"/>
                      <a:pt x="4712" y="63017"/>
                    </a:cubicBezTo>
                    <a:cubicBezTo>
                      <a:pt x="1664" y="56972"/>
                      <a:pt x="91" y="50288"/>
                      <a:pt x="124" y="43516"/>
                    </a:cubicBezTo>
                    <a:cubicBezTo>
                      <a:pt x="321" y="19262"/>
                      <a:pt x="20149" y="-236"/>
                      <a:pt x="44402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5D079BEC-3D69-42DC-AF0B-47D33B46D80E}"/>
                  </a:ext>
                </a:extLst>
              </p:cNvPr>
              <p:cNvSpPr/>
              <p:nvPr/>
            </p:nvSpPr>
            <p:spPr>
              <a:xfrm rot="-1595401">
                <a:off x="9055302" y="179728"/>
                <a:ext cx="456216" cy="7374"/>
              </a:xfrm>
              <a:custGeom>
                <a:avLst/>
                <a:gdLst>
                  <a:gd name="connsiteX0" fmla="*/ 123 w 456216"/>
                  <a:gd name="connsiteY0" fmla="*/ -34 h 7374"/>
                  <a:gd name="connsiteX1" fmla="*/ 456340 w 456216"/>
                  <a:gd name="connsiteY1" fmla="*/ -34 h 7374"/>
                  <a:gd name="connsiteX2" fmla="*/ 456340 w 456216"/>
                  <a:gd name="connsiteY2" fmla="*/ 7340 h 7374"/>
                  <a:gd name="connsiteX3" fmla="*/ 123 w 456216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6216" h="7374">
                    <a:moveTo>
                      <a:pt x="123" y="-34"/>
                    </a:moveTo>
                    <a:lnTo>
                      <a:pt x="456340" y="-34"/>
                    </a:lnTo>
                    <a:lnTo>
                      <a:pt x="456340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2CDE34BF-E8BD-4600-B52D-308A70B0F296}"/>
                  </a:ext>
                </a:extLst>
              </p:cNvPr>
              <p:cNvSpPr/>
              <p:nvPr/>
            </p:nvSpPr>
            <p:spPr>
              <a:xfrm>
                <a:off x="9482720" y="17697"/>
                <a:ext cx="87508" cy="87507"/>
              </a:xfrm>
              <a:custGeom>
                <a:avLst/>
                <a:gdLst>
                  <a:gd name="connsiteX0" fmla="*/ 87631 w 87508"/>
                  <a:gd name="connsiteY0" fmla="*/ 43720 h 87507"/>
                  <a:gd name="connsiteX1" fmla="*/ 75013 w 87508"/>
                  <a:gd name="connsiteY1" fmla="*/ 74527 h 87507"/>
                  <a:gd name="connsiteX2" fmla="*/ 43878 w 87508"/>
                  <a:gd name="connsiteY2" fmla="*/ 87473 h 87507"/>
                  <a:gd name="connsiteX3" fmla="*/ 4712 w 87508"/>
                  <a:gd name="connsiteY3" fmla="*/ 63220 h 87507"/>
                  <a:gd name="connsiteX4" fmla="*/ 124 w 87508"/>
                  <a:gd name="connsiteY4" fmla="*/ 43720 h 87507"/>
                  <a:gd name="connsiteX5" fmla="*/ 43878 w 87508"/>
                  <a:gd name="connsiteY5" fmla="*/ -34 h 87507"/>
                  <a:gd name="connsiteX6" fmla="*/ 87631 w 87508"/>
                  <a:gd name="connsiteY6" fmla="*/ 43720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8" h="87507">
                    <a:moveTo>
                      <a:pt x="87631" y="43720"/>
                    </a:moveTo>
                    <a:cubicBezTo>
                      <a:pt x="87697" y="55261"/>
                      <a:pt x="83158" y="66352"/>
                      <a:pt x="75013" y="74527"/>
                    </a:cubicBezTo>
                    <a:cubicBezTo>
                      <a:pt x="66771" y="82814"/>
                      <a:pt x="55561" y="87473"/>
                      <a:pt x="43878" y="87473"/>
                    </a:cubicBezTo>
                    <a:cubicBezTo>
                      <a:pt x="27278" y="87472"/>
                      <a:pt x="12103" y="78078"/>
                      <a:pt x="4712" y="63220"/>
                    </a:cubicBezTo>
                    <a:cubicBezTo>
                      <a:pt x="1664" y="57175"/>
                      <a:pt x="91" y="50491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69D65424-1390-41A2-B618-C749A65EED19}"/>
                  </a:ext>
                </a:extLst>
              </p:cNvPr>
              <p:cNvSpPr/>
              <p:nvPr/>
            </p:nvSpPr>
            <p:spPr>
              <a:xfrm>
                <a:off x="9570392" y="57846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8730EBE5-E9C9-4A36-9CC1-588F2C85D28D}"/>
                  </a:ext>
                </a:extLst>
              </p:cNvPr>
              <p:cNvSpPr/>
              <p:nvPr/>
            </p:nvSpPr>
            <p:spPr>
              <a:xfrm>
                <a:off x="9969909" y="17702"/>
                <a:ext cx="87507" cy="87502"/>
              </a:xfrm>
              <a:custGeom>
                <a:avLst/>
                <a:gdLst>
                  <a:gd name="connsiteX0" fmla="*/ 83042 w 87507"/>
                  <a:gd name="connsiteY0" fmla="*/ 24214 h 87502"/>
                  <a:gd name="connsiteX1" fmla="*/ 87631 w 87507"/>
                  <a:gd name="connsiteY1" fmla="*/ 43715 h 87502"/>
                  <a:gd name="connsiteX2" fmla="*/ 44205 w 87507"/>
                  <a:gd name="connsiteY2" fmla="*/ 87468 h 87502"/>
                  <a:gd name="connsiteX3" fmla="*/ 43877 w 87507"/>
                  <a:gd name="connsiteY3" fmla="*/ 87468 h 87502"/>
                  <a:gd name="connsiteX4" fmla="*/ 123 w 87507"/>
                  <a:gd name="connsiteY4" fmla="*/ 43715 h 87502"/>
                  <a:gd name="connsiteX5" fmla="*/ 43877 w 87507"/>
                  <a:gd name="connsiteY5" fmla="*/ -34 h 87502"/>
                  <a:gd name="connsiteX6" fmla="*/ 83042 w 87507"/>
                  <a:gd name="connsiteY6" fmla="*/ 24214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7" h="87502">
                    <a:moveTo>
                      <a:pt x="83042" y="24214"/>
                    </a:moveTo>
                    <a:cubicBezTo>
                      <a:pt x="86074" y="30266"/>
                      <a:pt x="87647" y="36945"/>
                      <a:pt x="87631" y="43715"/>
                    </a:cubicBezTo>
                    <a:cubicBezTo>
                      <a:pt x="87729" y="67789"/>
                      <a:pt x="68277" y="87378"/>
                      <a:pt x="44205" y="87468"/>
                    </a:cubicBezTo>
                    <a:cubicBezTo>
                      <a:pt x="44090" y="87468"/>
                      <a:pt x="43992" y="87468"/>
                      <a:pt x="43877" y="87468"/>
                    </a:cubicBezTo>
                    <a:cubicBezTo>
                      <a:pt x="19706" y="87468"/>
                      <a:pt x="123" y="67879"/>
                      <a:pt x="123" y="43715"/>
                    </a:cubicBezTo>
                    <a:cubicBezTo>
                      <a:pt x="123" y="19550"/>
                      <a:pt x="19722" y="-37"/>
                      <a:pt x="43877" y="-34"/>
                    </a:cubicBezTo>
                    <a:cubicBezTo>
                      <a:pt x="60477" y="-32"/>
                      <a:pt x="75635" y="9359"/>
                      <a:pt x="83042" y="242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C68C06D-B006-49FE-9298-A5F869A0F9CF}"/>
                  </a:ext>
                </a:extLst>
              </p:cNvPr>
              <p:cNvSpPr/>
              <p:nvPr/>
            </p:nvSpPr>
            <p:spPr>
              <a:xfrm>
                <a:off x="10050698" y="-184846"/>
                <a:ext cx="450809" cy="230074"/>
              </a:xfrm>
              <a:custGeom>
                <a:avLst/>
                <a:gdLst>
                  <a:gd name="connsiteX0" fmla="*/ 3278 w 450809"/>
                  <a:gd name="connsiteY0" fmla="*/ 230075 h 230074"/>
                  <a:gd name="connsiteX1" fmla="*/ 0 w 450809"/>
                  <a:gd name="connsiteY1" fmla="*/ 223520 h 230074"/>
                  <a:gd name="connsiteX2" fmla="*/ 447532 w 450809"/>
                  <a:gd name="connsiteY2" fmla="*/ 0 h 230074"/>
                  <a:gd name="connsiteX3" fmla="*/ 450809 w 450809"/>
                  <a:gd name="connsiteY3" fmla="*/ 6555 h 230074"/>
                  <a:gd name="connsiteX4" fmla="*/ 3278 w 450809"/>
                  <a:gd name="connsiteY4" fmla="*/ 230075 h 23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09" h="230074">
                    <a:moveTo>
                      <a:pt x="3278" y="230075"/>
                    </a:moveTo>
                    <a:lnTo>
                      <a:pt x="0" y="223520"/>
                    </a:lnTo>
                    <a:lnTo>
                      <a:pt x="447532" y="0"/>
                    </a:lnTo>
                    <a:lnTo>
                      <a:pt x="450809" y="6555"/>
                    </a:lnTo>
                    <a:lnTo>
                      <a:pt x="3278" y="23007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326ED7C-392D-451A-9D76-05E2BC694743}"/>
                  </a:ext>
                </a:extLst>
              </p:cNvPr>
              <p:cNvSpPr/>
              <p:nvPr/>
            </p:nvSpPr>
            <p:spPr>
              <a:xfrm>
                <a:off x="10456770" y="-222807"/>
                <a:ext cx="87670" cy="84994"/>
              </a:xfrm>
              <a:custGeom>
                <a:avLst/>
                <a:gdLst>
                  <a:gd name="connsiteX0" fmla="*/ 87794 w 87670"/>
                  <a:gd name="connsiteY0" fmla="*/ 41204 h 84994"/>
                  <a:gd name="connsiteX1" fmla="*/ 75012 w 87670"/>
                  <a:gd name="connsiteY1" fmla="*/ 72012 h 84994"/>
                  <a:gd name="connsiteX2" fmla="*/ 24540 w 87670"/>
                  <a:gd name="connsiteY2" fmla="*/ 80369 h 84994"/>
                  <a:gd name="connsiteX3" fmla="*/ 4711 w 87670"/>
                  <a:gd name="connsiteY3" fmla="*/ 60705 h 84994"/>
                  <a:gd name="connsiteX4" fmla="*/ 124 w 87670"/>
                  <a:gd name="connsiteY4" fmla="*/ 41204 h 84994"/>
                  <a:gd name="connsiteX5" fmla="*/ 46646 w 87670"/>
                  <a:gd name="connsiteY5" fmla="*/ 49 h 84994"/>
                  <a:gd name="connsiteX6" fmla="*/ 87794 w 87670"/>
                  <a:gd name="connsiteY6" fmla="*/ 41204 h 84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0" h="84994">
                    <a:moveTo>
                      <a:pt x="87794" y="41204"/>
                    </a:moveTo>
                    <a:cubicBezTo>
                      <a:pt x="87794" y="52762"/>
                      <a:pt x="83189" y="63843"/>
                      <a:pt x="75012" y="72012"/>
                    </a:cubicBezTo>
                    <a:cubicBezTo>
                      <a:pt x="61755" y="85416"/>
                      <a:pt x="41402" y="88787"/>
                      <a:pt x="24540" y="80369"/>
                    </a:cubicBezTo>
                    <a:cubicBezTo>
                      <a:pt x="15986" y="76126"/>
                      <a:pt x="9021" y="69227"/>
                      <a:pt x="4711" y="60705"/>
                    </a:cubicBezTo>
                    <a:cubicBezTo>
                      <a:pt x="1680" y="54653"/>
                      <a:pt x="107" y="47973"/>
                      <a:pt x="124" y="41204"/>
                    </a:cubicBezTo>
                    <a:cubicBezTo>
                      <a:pt x="1598" y="16994"/>
                      <a:pt x="22426" y="-1430"/>
                      <a:pt x="46646" y="49"/>
                    </a:cubicBezTo>
                    <a:cubicBezTo>
                      <a:pt x="68786" y="1405"/>
                      <a:pt x="86434" y="19060"/>
                      <a:pt x="87794" y="412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D06D72CC-C57E-44C0-94CC-7844EF5EC01B}"/>
                  </a:ext>
                </a:extLst>
              </p:cNvPr>
              <p:cNvSpPr/>
              <p:nvPr/>
            </p:nvSpPr>
            <p:spPr>
              <a:xfrm>
                <a:off x="5102777" y="1478670"/>
                <a:ext cx="87671" cy="85149"/>
              </a:xfrm>
              <a:custGeom>
                <a:avLst/>
                <a:gdLst>
                  <a:gd name="connsiteX0" fmla="*/ 87795 w 87671"/>
                  <a:gd name="connsiteY0" fmla="*/ 41198 h 85149"/>
                  <a:gd name="connsiteX1" fmla="*/ 44041 w 87671"/>
                  <a:gd name="connsiteY1" fmla="*/ 85116 h 85149"/>
                  <a:gd name="connsiteX2" fmla="*/ 24540 w 87671"/>
                  <a:gd name="connsiteY2" fmla="*/ 80528 h 85149"/>
                  <a:gd name="connsiteX3" fmla="*/ 13070 w 87671"/>
                  <a:gd name="connsiteY3" fmla="*/ 72170 h 85149"/>
                  <a:gd name="connsiteX4" fmla="*/ 124 w 87671"/>
                  <a:gd name="connsiteY4" fmla="*/ 41198 h 85149"/>
                  <a:gd name="connsiteX5" fmla="*/ 46647 w 87671"/>
                  <a:gd name="connsiteY5" fmla="*/ 51 h 85149"/>
                  <a:gd name="connsiteX6" fmla="*/ 87795 w 87671"/>
                  <a:gd name="connsiteY6" fmla="*/ 41198 h 8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1" h="85149">
                    <a:moveTo>
                      <a:pt x="87795" y="41198"/>
                    </a:moveTo>
                    <a:cubicBezTo>
                      <a:pt x="87795" y="65386"/>
                      <a:pt x="68229" y="85018"/>
                      <a:pt x="44041" y="85116"/>
                    </a:cubicBezTo>
                    <a:cubicBezTo>
                      <a:pt x="37273" y="85132"/>
                      <a:pt x="30587" y="83559"/>
                      <a:pt x="24540" y="80528"/>
                    </a:cubicBezTo>
                    <a:cubicBezTo>
                      <a:pt x="20263" y="78430"/>
                      <a:pt x="16380" y="75595"/>
                      <a:pt x="13070" y="72170"/>
                    </a:cubicBezTo>
                    <a:cubicBezTo>
                      <a:pt x="4761" y="64009"/>
                      <a:pt x="91" y="52850"/>
                      <a:pt x="124" y="41198"/>
                    </a:cubicBezTo>
                    <a:cubicBezTo>
                      <a:pt x="1599" y="16995"/>
                      <a:pt x="22427" y="-1441"/>
                      <a:pt x="46647" y="51"/>
                    </a:cubicBezTo>
                    <a:cubicBezTo>
                      <a:pt x="68786" y="1394"/>
                      <a:pt x="86435" y="19059"/>
                      <a:pt x="87795" y="411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0D83FA4F-2E71-4966-A768-90BB33094002}"/>
                  </a:ext>
                </a:extLst>
              </p:cNvPr>
              <p:cNvSpPr/>
              <p:nvPr/>
            </p:nvSpPr>
            <p:spPr>
              <a:xfrm>
                <a:off x="5190449" y="1516297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A5058AAD-CDE6-42B0-8249-4E0DC8AD2BAB}"/>
                  </a:ext>
                </a:extLst>
              </p:cNvPr>
              <p:cNvSpPr/>
              <p:nvPr/>
            </p:nvSpPr>
            <p:spPr>
              <a:xfrm>
                <a:off x="3155982" y="1961975"/>
                <a:ext cx="87844" cy="87888"/>
              </a:xfrm>
              <a:custGeom>
                <a:avLst/>
                <a:gdLst>
                  <a:gd name="connsiteX0" fmla="*/ 87967 w 87844"/>
                  <a:gd name="connsiteY0" fmla="*/ 44099 h 87888"/>
                  <a:gd name="connsiteX1" fmla="*/ 44214 w 87844"/>
                  <a:gd name="connsiteY1" fmla="*/ 87853 h 87888"/>
                  <a:gd name="connsiteX2" fmla="*/ 4885 w 87844"/>
                  <a:gd name="connsiteY2" fmla="*/ 63764 h 87888"/>
                  <a:gd name="connsiteX3" fmla="*/ 24180 w 87844"/>
                  <a:gd name="connsiteY3" fmla="*/ 4721 h 87888"/>
                  <a:gd name="connsiteX4" fmla="*/ 83217 w 87844"/>
                  <a:gd name="connsiteY4" fmla="*/ 24025 h 87888"/>
                  <a:gd name="connsiteX5" fmla="*/ 87967 w 87844"/>
                  <a:gd name="connsiteY5" fmla="*/ 44099 h 8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844" h="87888">
                    <a:moveTo>
                      <a:pt x="87967" y="44099"/>
                    </a:moveTo>
                    <a:cubicBezTo>
                      <a:pt x="87877" y="68221"/>
                      <a:pt x="68340" y="87771"/>
                      <a:pt x="44214" y="87853"/>
                    </a:cubicBezTo>
                    <a:cubicBezTo>
                      <a:pt x="27582" y="87984"/>
                      <a:pt x="12324" y="78643"/>
                      <a:pt x="4885" y="63764"/>
                    </a:cubicBezTo>
                    <a:cubicBezTo>
                      <a:pt x="-6088" y="42133"/>
                      <a:pt x="2549" y="15701"/>
                      <a:pt x="24180" y="4721"/>
                    </a:cubicBezTo>
                    <a:cubicBezTo>
                      <a:pt x="45811" y="-6242"/>
                      <a:pt x="72242" y="2394"/>
                      <a:pt x="83217" y="24025"/>
                    </a:cubicBezTo>
                    <a:cubicBezTo>
                      <a:pt x="86371" y="30252"/>
                      <a:pt x="88000" y="37118"/>
                      <a:pt x="87967" y="4409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CDD41FBA-3CC1-47A2-B928-1D5F87D35B84}"/>
                  </a:ext>
                </a:extLst>
              </p:cNvPr>
              <p:cNvSpPr/>
              <p:nvPr/>
            </p:nvSpPr>
            <p:spPr>
              <a:xfrm>
                <a:off x="3243825" y="2002503"/>
                <a:ext cx="399025" cy="7374"/>
              </a:xfrm>
              <a:custGeom>
                <a:avLst/>
                <a:gdLst>
                  <a:gd name="connsiteX0" fmla="*/ 0 w 399025"/>
                  <a:gd name="connsiteY0" fmla="*/ 0 h 7374"/>
                  <a:gd name="connsiteX1" fmla="*/ 399026 w 399025"/>
                  <a:gd name="connsiteY1" fmla="*/ 0 h 7374"/>
                  <a:gd name="connsiteX2" fmla="*/ 399026 w 399025"/>
                  <a:gd name="connsiteY2" fmla="*/ 7374 h 7374"/>
                  <a:gd name="connsiteX3" fmla="*/ 0 w 399025"/>
                  <a:gd name="connsiteY3" fmla="*/ 7374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374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374"/>
                    </a:lnTo>
                    <a:lnTo>
                      <a:pt x="0" y="73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88F12DB0-AF1B-464F-A438-17EB5200DD2C}"/>
                  </a:ext>
                </a:extLst>
              </p:cNvPr>
              <p:cNvSpPr/>
              <p:nvPr/>
            </p:nvSpPr>
            <p:spPr>
              <a:xfrm>
                <a:off x="2669614" y="2205539"/>
                <a:ext cx="87520" cy="87507"/>
              </a:xfrm>
              <a:custGeom>
                <a:avLst/>
                <a:gdLst>
                  <a:gd name="connsiteX0" fmla="*/ 83049 w 87520"/>
                  <a:gd name="connsiteY0" fmla="*/ 24055 h 87507"/>
                  <a:gd name="connsiteX1" fmla="*/ 75020 w 87520"/>
                  <a:gd name="connsiteY1" fmla="*/ 74527 h 87507"/>
                  <a:gd name="connsiteX2" fmla="*/ 43884 w 87520"/>
                  <a:gd name="connsiteY2" fmla="*/ 87473 h 87507"/>
                  <a:gd name="connsiteX3" fmla="*/ 24384 w 87520"/>
                  <a:gd name="connsiteY3" fmla="*/ 82885 h 87507"/>
                  <a:gd name="connsiteX4" fmla="*/ 4719 w 87520"/>
                  <a:gd name="connsiteY4" fmla="*/ 63220 h 87507"/>
                  <a:gd name="connsiteX5" fmla="*/ 24385 w 87520"/>
                  <a:gd name="connsiteY5" fmla="*/ 4555 h 87507"/>
                  <a:gd name="connsiteX6" fmla="*/ 43884 w 87520"/>
                  <a:gd name="connsiteY6" fmla="*/ -34 h 87507"/>
                  <a:gd name="connsiteX7" fmla="*/ 83049 w 87520"/>
                  <a:gd name="connsiteY7" fmla="*/ 24055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20" h="87507">
                    <a:moveTo>
                      <a:pt x="83049" y="24055"/>
                    </a:moveTo>
                    <a:cubicBezTo>
                      <a:pt x="91394" y="40868"/>
                      <a:pt x="88170" y="61123"/>
                      <a:pt x="75020" y="74527"/>
                    </a:cubicBezTo>
                    <a:cubicBezTo>
                      <a:pt x="66736" y="82754"/>
                      <a:pt x="55557" y="87408"/>
                      <a:pt x="43884" y="87473"/>
                    </a:cubicBezTo>
                    <a:cubicBezTo>
                      <a:pt x="37115" y="87489"/>
                      <a:pt x="30435" y="85916"/>
                      <a:pt x="24384" y="82885"/>
                    </a:cubicBezTo>
                    <a:cubicBezTo>
                      <a:pt x="15872" y="78641"/>
                      <a:pt x="8970" y="71725"/>
                      <a:pt x="4719" y="63220"/>
                    </a:cubicBezTo>
                    <a:cubicBezTo>
                      <a:pt x="-6051" y="41589"/>
                      <a:pt x="2754" y="15321"/>
                      <a:pt x="24385" y="4555"/>
                    </a:cubicBezTo>
                    <a:cubicBezTo>
                      <a:pt x="30443" y="1539"/>
                      <a:pt x="37118" y="-34"/>
                      <a:pt x="43884" y="-34"/>
                    </a:cubicBezTo>
                    <a:cubicBezTo>
                      <a:pt x="60447" y="-67"/>
                      <a:pt x="75606" y="9258"/>
                      <a:pt x="83049" y="2405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F87057D-6780-48A2-A599-0B7F941BE898}"/>
                  </a:ext>
                </a:extLst>
              </p:cNvPr>
              <p:cNvSpPr/>
              <p:nvPr/>
            </p:nvSpPr>
            <p:spPr>
              <a:xfrm>
                <a:off x="2750901" y="2022495"/>
                <a:ext cx="411644" cy="210410"/>
              </a:xfrm>
              <a:custGeom>
                <a:avLst/>
                <a:gdLst>
                  <a:gd name="connsiteX0" fmla="*/ 3278 w 411644"/>
                  <a:gd name="connsiteY0" fmla="*/ 210410 h 210410"/>
                  <a:gd name="connsiteX1" fmla="*/ 0 w 411644"/>
                  <a:gd name="connsiteY1" fmla="*/ 204019 h 210410"/>
                  <a:gd name="connsiteX2" fmla="*/ 408366 w 411644"/>
                  <a:gd name="connsiteY2" fmla="*/ 0 h 210410"/>
                  <a:gd name="connsiteX3" fmla="*/ 411644 w 411644"/>
                  <a:gd name="connsiteY3" fmla="*/ 6555 h 210410"/>
                  <a:gd name="connsiteX4" fmla="*/ 3278 w 411644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4" h="210410">
                    <a:moveTo>
                      <a:pt x="3278" y="210410"/>
                    </a:moveTo>
                    <a:lnTo>
                      <a:pt x="0" y="204019"/>
                    </a:lnTo>
                    <a:lnTo>
                      <a:pt x="408366" y="0"/>
                    </a:lnTo>
                    <a:lnTo>
                      <a:pt x="411644" y="6555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DDFFF9C-D6A9-4403-B6F5-EA8DEFB2C0DB}"/>
                  </a:ext>
                </a:extLst>
              </p:cNvPr>
              <p:cNvSpPr/>
              <p:nvPr/>
            </p:nvSpPr>
            <p:spPr>
              <a:xfrm>
                <a:off x="2182925" y="2448560"/>
                <a:ext cx="87493" cy="87507"/>
              </a:xfrm>
              <a:custGeom>
                <a:avLst/>
                <a:gdLst>
                  <a:gd name="connsiteX0" fmla="*/ 83042 w 87493"/>
                  <a:gd name="connsiteY0" fmla="*/ 24219 h 87507"/>
                  <a:gd name="connsiteX1" fmla="*/ 75013 w 87493"/>
                  <a:gd name="connsiteY1" fmla="*/ 74527 h 87507"/>
                  <a:gd name="connsiteX2" fmla="*/ 43877 w 87493"/>
                  <a:gd name="connsiteY2" fmla="*/ 87473 h 87507"/>
                  <a:gd name="connsiteX3" fmla="*/ 24376 w 87493"/>
                  <a:gd name="connsiteY3" fmla="*/ 82885 h 87507"/>
                  <a:gd name="connsiteX4" fmla="*/ 4712 w 87493"/>
                  <a:gd name="connsiteY4" fmla="*/ 63220 h 87507"/>
                  <a:gd name="connsiteX5" fmla="*/ 124 w 87493"/>
                  <a:gd name="connsiteY5" fmla="*/ 43720 h 87507"/>
                  <a:gd name="connsiteX6" fmla="*/ 43882 w 87493"/>
                  <a:gd name="connsiteY6" fmla="*/ -34 h 87507"/>
                  <a:gd name="connsiteX7" fmla="*/ 83042 w 87493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493" h="87507">
                    <a:moveTo>
                      <a:pt x="83042" y="24219"/>
                    </a:moveTo>
                    <a:cubicBezTo>
                      <a:pt x="91359" y="40983"/>
                      <a:pt x="88135" y="61188"/>
                      <a:pt x="75013" y="74527"/>
                    </a:cubicBezTo>
                    <a:cubicBezTo>
                      <a:pt x="66770" y="82819"/>
                      <a:pt x="55564" y="87473"/>
                      <a:pt x="43877" y="87473"/>
                    </a:cubicBezTo>
                    <a:cubicBezTo>
                      <a:pt x="37108" y="87489"/>
                      <a:pt x="30428" y="85916"/>
                      <a:pt x="24376" y="82885"/>
                    </a:cubicBezTo>
                    <a:cubicBezTo>
                      <a:pt x="15865" y="78640"/>
                      <a:pt x="8964" y="71725"/>
                      <a:pt x="4712" y="63220"/>
                    </a:cubicBezTo>
                    <a:cubicBezTo>
                      <a:pt x="1678" y="57173"/>
                      <a:pt x="106" y="50487"/>
                      <a:pt x="124" y="43720"/>
                    </a:cubicBezTo>
                    <a:cubicBezTo>
                      <a:pt x="126" y="19549"/>
                      <a:pt x="19718" y="-34"/>
                      <a:pt x="43882" y="-34"/>
                    </a:cubicBezTo>
                    <a:cubicBezTo>
                      <a:pt x="60477" y="-34"/>
                      <a:pt x="75644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4AC221A4-B7D2-4E9A-8B23-BFADB839C1C2}"/>
                  </a:ext>
                </a:extLst>
              </p:cNvPr>
              <p:cNvSpPr/>
              <p:nvPr/>
            </p:nvSpPr>
            <p:spPr>
              <a:xfrm>
                <a:off x="2264368" y="2265515"/>
                <a:ext cx="411480" cy="210574"/>
              </a:xfrm>
              <a:custGeom>
                <a:avLst/>
                <a:gdLst>
                  <a:gd name="connsiteX0" fmla="*/ 3278 w 411480"/>
                  <a:gd name="connsiteY0" fmla="*/ 210574 h 210574"/>
                  <a:gd name="connsiteX1" fmla="*/ 0 w 411480"/>
                  <a:gd name="connsiteY1" fmla="*/ 204019 h 210574"/>
                  <a:gd name="connsiteX2" fmla="*/ 408203 w 411480"/>
                  <a:gd name="connsiteY2" fmla="*/ 0 h 210574"/>
                  <a:gd name="connsiteX3" fmla="*/ 411480 w 411480"/>
                  <a:gd name="connsiteY3" fmla="*/ 6555 h 210574"/>
                  <a:gd name="connsiteX4" fmla="*/ 3278 w 411480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203" y="0"/>
                    </a:lnTo>
                    <a:lnTo>
                      <a:pt x="411480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C522F5C-361C-4254-A566-FBF45B029EB1}"/>
                  </a:ext>
                </a:extLst>
              </p:cNvPr>
              <p:cNvSpPr/>
              <p:nvPr/>
            </p:nvSpPr>
            <p:spPr>
              <a:xfrm>
                <a:off x="1696228" y="2691580"/>
                <a:ext cx="87670" cy="87507"/>
              </a:xfrm>
              <a:custGeom>
                <a:avLst/>
                <a:gdLst>
                  <a:gd name="connsiteX0" fmla="*/ 83206 w 87670"/>
                  <a:gd name="connsiteY0" fmla="*/ 24219 h 87507"/>
                  <a:gd name="connsiteX1" fmla="*/ 87794 w 87670"/>
                  <a:gd name="connsiteY1" fmla="*/ 43720 h 87507"/>
                  <a:gd name="connsiteX2" fmla="*/ 75013 w 87670"/>
                  <a:gd name="connsiteY2" fmla="*/ 74691 h 87507"/>
                  <a:gd name="connsiteX3" fmla="*/ 43877 w 87670"/>
                  <a:gd name="connsiteY3" fmla="*/ 87473 h 87507"/>
                  <a:gd name="connsiteX4" fmla="*/ 24540 w 87670"/>
                  <a:gd name="connsiteY4" fmla="*/ 83049 h 87507"/>
                  <a:gd name="connsiteX5" fmla="*/ 123 w 87670"/>
                  <a:gd name="connsiteY5" fmla="*/ 43720 h 87507"/>
                  <a:gd name="connsiteX6" fmla="*/ 43877 w 87670"/>
                  <a:gd name="connsiteY6" fmla="*/ -34 h 87507"/>
                  <a:gd name="connsiteX7" fmla="*/ 83206 w 87670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0" h="87507">
                    <a:moveTo>
                      <a:pt x="83206" y="24219"/>
                    </a:moveTo>
                    <a:cubicBezTo>
                      <a:pt x="86223" y="30282"/>
                      <a:pt x="87794" y="36952"/>
                      <a:pt x="87794" y="43720"/>
                    </a:cubicBezTo>
                    <a:cubicBezTo>
                      <a:pt x="87776" y="55322"/>
                      <a:pt x="83183" y="66449"/>
                      <a:pt x="75013" y="74691"/>
                    </a:cubicBezTo>
                    <a:cubicBezTo>
                      <a:pt x="66753" y="82934"/>
                      <a:pt x="55545" y="87539"/>
                      <a:pt x="43877" y="87473"/>
                    </a:cubicBezTo>
                    <a:cubicBezTo>
                      <a:pt x="37181" y="87457"/>
                      <a:pt x="30574" y="85949"/>
                      <a:pt x="24540" y="83049"/>
                    </a:cubicBezTo>
                    <a:cubicBezTo>
                      <a:pt x="9618" y="75609"/>
                      <a:pt x="169" y="60386"/>
                      <a:pt x="123" y="43720"/>
                    </a:cubicBezTo>
                    <a:cubicBezTo>
                      <a:pt x="214" y="19598"/>
                      <a:pt x="19750" y="48"/>
                      <a:pt x="43877" y="-34"/>
                    </a:cubicBezTo>
                    <a:cubicBezTo>
                      <a:pt x="60502" y="15"/>
                      <a:pt x="75694" y="9389"/>
                      <a:pt x="83206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F9D83448-69B9-4606-B30E-F771B08D6EB5}"/>
                  </a:ext>
                </a:extLst>
              </p:cNvPr>
              <p:cNvSpPr/>
              <p:nvPr/>
            </p:nvSpPr>
            <p:spPr>
              <a:xfrm rot="-1591199">
                <a:off x="1717412" y="2619058"/>
                <a:ext cx="495873" cy="7374"/>
              </a:xfrm>
              <a:custGeom>
                <a:avLst/>
                <a:gdLst>
                  <a:gd name="connsiteX0" fmla="*/ 123 w 495873"/>
                  <a:gd name="connsiteY0" fmla="*/ -34 h 7374"/>
                  <a:gd name="connsiteX1" fmla="*/ 495997 w 495873"/>
                  <a:gd name="connsiteY1" fmla="*/ -34 h 7374"/>
                  <a:gd name="connsiteX2" fmla="*/ 495997 w 495873"/>
                  <a:gd name="connsiteY2" fmla="*/ 7340 h 7374"/>
                  <a:gd name="connsiteX3" fmla="*/ 123 w 495873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873" h="7374">
                    <a:moveTo>
                      <a:pt x="123" y="-34"/>
                    </a:moveTo>
                    <a:lnTo>
                      <a:pt x="495997" y="-34"/>
                    </a:lnTo>
                    <a:lnTo>
                      <a:pt x="495997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4752DF3-1108-4361-BEF3-8C1C60EE21A0}"/>
                  </a:ext>
                </a:extLst>
              </p:cNvPr>
              <p:cNvSpPr/>
              <p:nvPr/>
            </p:nvSpPr>
            <p:spPr>
              <a:xfrm>
                <a:off x="1738507" y="1030584"/>
                <a:ext cx="8763000" cy="2680437"/>
              </a:xfrm>
              <a:custGeom>
                <a:avLst/>
                <a:gdLst>
                  <a:gd name="connsiteX0" fmla="*/ 3277 w 8763000"/>
                  <a:gd name="connsiteY0" fmla="*/ 2680438 h 2680437"/>
                  <a:gd name="connsiteX1" fmla="*/ 0 w 8763000"/>
                  <a:gd name="connsiteY1" fmla="*/ 2673883 h 2680437"/>
                  <a:gd name="connsiteX2" fmla="*/ 487352 w 8763000"/>
                  <a:gd name="connsiteY2" fmla="*/ 2430371 h 2680437"/>
                  <a:gd name="connsiteX3" fmla="*/ 974049 w 8763000"/>
                  <a:gd name="connsiteY3" fmla="*/ 2430371 h 2680437"/>
                  <a:gd name="connsiteX4" fmla="*/ 1460746 w 8763000"/>
                  <a:gd name="connsiteY4" fmla="*/ 2187350 h 2680437"/>
                  <a:gd name="connsiteX5" fmla="*/ 1949737 w 8763000"/>
                  <a:gd name="connsiteY5" fmla="*/ 2187678 h 2680437"/>
                  <a:gd name="connsiteX6" fmla="*/ 2434795 w 8763000"/>
                  <a:gd name="connsiteY6" fmla="*/ 2430043 h 2680437"/>
                  <a:gd name="connsiteX7" fmla="*/ 2919361 w 8763000"/>
                  <a:gd name="connsiteY7" fmla="*/ 2188006 h 2680437"/>
                  <a:gd name="connsiteX8" fmla="*/ 3407369 w 8763000"/>
                  <a:gd name="connsiteY8" fmla="*/ 1700489 h 2680437"/>
                  <a:gd name="connsiteX9" fmla="*/ 3894722 w 8763000"/>
                  <a:gd name="connsiteY9" fmla="*/ 1943838 h 2680437"/>
                  <a:gd name="connsiteX10" fmla="*/ 4380599 w 8763000"/>
                  <a:gd name="connsiteY10" fmla="*/ 1701145 h 2680437"/>
                  <a:gd name="connsiteX11" fmla="*/ 4866640 w 8763000"/>
                  <a:gd name="connsiteY11" fmla="*/ 1701145 h 2680437"/>
                  <a:gd name="connsiteX12" fmla="*/ 5353993 w 8763000"/>
                  <a:gd name="connsiteY12" fmla="*/ 1214284 h 2680437"/>
                  <a:gd name="connsiteX13" fmla="*/ 5841345 w 8763000"/>
                  <a:gd name="connsiteY13" fmla="*/ 1457632 h 2680437"/>
                  <a:gd name="connsiteX14" fmla="*/ 6813919 w 8763000"/>
                  <a:gd name="connsiteY14" fmla="*/ 971919 h 2680437"/>
                  <a:gd name="connsiteX15" fmla="*/ 7300452 w 8763000"/>
                  <a:gd name="connsiteY15" fmla="*/ 971919 h 2680437"/>
                  <a:gd name="connsiteX16" fmla="*/ 7785838 w 8763000"/>
                  <a:gd name="connsiteY16" fmla="*/ 729554 h 2680437"/>
                  <a:gd name="connsiteX17" fmla="*/ 8272534 w 8763000"/>
                  <a:gd name="connsiteY17" fmla="*/ 243348 h 2680437"/>
                  <a:gd name="connsiteX18" fmla="*/ 8273026 w 8763000"/>
                  <a:gd name="connsiteY18" fmla="*/ 243021 h 2680437"/>
                  <a:gd name="connsiteX19" fmla="*/ 8759723 w 8763000"/>
                  <a:gd name="connsiteY19" fmla="*/ 0 h 2680437"/>
                  <a:gd name="connsiteX20" fmla="*/ 8763001 w 8763000"/>
                  <a:gd name="connsiteY20" fmla="*/ 6555 h 2680437"/>
                  <a:gd name="connsiteX21" fmla="*/ 8276795 w 8763000"/>
                  <a:gd name="connsiteY21" fmla="*/ 249412 h 2680437"/>
                  <a:gd name="connsiteX22" fmla="*/ 7790262 w 8763000"/>
                  <a:gd name="connsiteY22" fmla="*/ 735453 h 2680437"/>
                  <a:gd name="connsiteX23" fmla="*/ 7789607 w 8763000"/>
                  <a:gd name="connsiteY23" fmla="*/ 735781 h 2680437"/>
                  <a:gd name="connsiteX24" fmla="*/ 7302255 w 8763000"/>
                  <a:gd name="connsiteY24" fmla="*/ 979293 h 2680437"/>
                  <a:gd name="connsiteX25" fmla="*/ 6815558 w 8763000"/>
                  <a:gd name="connsiteY25" fmla="*/ 979293 h 2680437"/>
                  <a:gd name="connsiteX26" fmla="*/ 5841345 w 8763000"/>
                  <a:gd name="connsiteY26" fmla="*/ 1465826 h 2680437"/>
                  <a:gd name="connsiteX27" fmla="*/ 5355467 w 8763000"/>
                  <a:gd name="connsiteY27" fmla="*/ 1223133 h 2680437"/>
                  <a:gd name="connsiteX28" fmla="*/ 4869590 w 8763000"/>
                  <a:gd name="connsiteY28" fmla="*/ 1708519 h 2680437"/>
                  <a:gd name="connsiteX29" fmla="*/ 4382238 w 8763000"/>
                  <a:gd name="connsiteY29" fmla="*/ 1708519 h 2680437"/>
                  <a:gd name="connsiteX30" fmla="*/ 3894722 w 8763000"/>
                  <a:gd name="connsiteY30" fmla="*/ 1952031 h 2680437"/>
                  <a:gd name="connsiteX31" fmla="*/ 3408844 w 8763000"/>
                  <a:gd name="connsiteY31" fmla="*/ 1709338 h 2680437"/>
                  <a:gd name="connsiteX32" fmla="*/ 2923622 w 8763000"/>
                  <a:gd name="connsiteY32" fmla="*/ 2194069 h 2680437"/>
                  <a:gd name="connsiteX33" fmla="*/ 2923131 w 8763000"/>
                  <a:gd name="connsiteY33" fmla="*/ 2194233 h 2680437"/>
                  <a:gd name="connsiteX34" fmla="*/ 2434795 w 8763000"/>
                  <a:gd name="connsiteY34" fmla="*/ 2438236 h 2680437"/>
                  <a:gd name="connsiteX35" fmla="*/ 1947279 w 8763000"/>
                  <a:gd name="connsiteY35" fmla="*/ 2194724 h 2680437"/>
                  <a:gd name="connsiteX36" fmla="*/ 1462385 w 8763000"/>
                  <a:gd name="connsiteY36" fmla="*/ 2194724 h 2680437"/>
                  <a:gd name="connsiteX37" fmla="*/ 975688 w 8763000"/>
                  <a:gd name="connsiteY37" fmla="*/ 2437745 h 2680437"/>
                  <a:gd name="connsiteX38" fmla="*/ 489155 w 8763000"/>
                  <a:gd name="connsiteY38" fmla="*/ 2437745 h 2680437"/>
                  <a:gd name="connsiteX39" fmla="*/ 3277 w 8763000"/>
                  <a:gd name="connsiteY39" fmla="*/ 2680438 h 2680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763000" h="2680437">
                    <a:moveTo>
                      <a:pt x="3277" y="2680438"/>
                    </a:moveTo>
                    <a:lnTo>
                      <a:pt x="0" y="2673883"/>
                    </a:lnTo>
                    <a:lnTo>
                      <a:pt x="487352" y="2430371"/>
                    </a:lnTo>
                    <a:lnTo>
                      <a:pt x="974049" y="2430371"/>
                    </a:lnTo>
                    <a:lnTo>
                      <a:pt x="1460746" y="2187350"/>
                    </a:lnTo>
                    <a:lnTo>
                      <a:pt x="1949737" y="2187678"/>
                    </a:lnTo>
                    <a:lnTo>
                      <a:pt x="2434795" y="2430043"/>
                    </a:lnTo>
                    <a:lnTo>
                      <a:pt x="2919361" y="2188006"/>
                    </a:lnTo>
                    <a:lnTo>
                      <a:pt x="3407369" y="1700489"/>
                    </a:lnTo>
                    <a:lnTo>
                      <a:pt x="3894722" y="1943838"/>
                    </a:lnTo>
                    <a:lnTo>
                      <a:pt x="4380599" y="1701145"/>
                    </a:lnTo>
                    <a:lnTo>
                      <a:pt x="4866640" y="1701145"/>
                    </a:lnTo>
                    <a:lnTo>
                      <a:pt x="5353993" y="1214284"/>
                    </a:lnTo>
                    <a:lnTo>
                      <a:pt x="5841345" y="1457632"/>
                    </a:lnTo>
                    <a:lnTo>
                      <a:pt x="6813919" y="971919"/>
                    </a:lnTo>
                    <a:lnTo>
                      <a:pt x="7300452" y="971919"/>
                    </a:lnTo>
                    <a:lnTo>
                      <a:pt x="7785838" y="729554"/>
                    </a:lnTo>
                    <a:lnTo>
                      <a:pt x="8272534" y="243348"/>
                    </a:lnTo>
                    <a:lnTo>
                      <a:pt x="8273026" y="243021"/>
                    </a:lnTo>
                    <a:lnTo>
                      <a:pt x="8759723" y="0"/>
                    </a:lnTo>
                    <a:lnTo>
                      <a:pt x="8763001" y="6555"/>
                    </a:lnTo>
                    <a:lnTo>
                      <a:pt x="8276795" y="249412"/>
                    </a:lnTo>
                    <a:lnTo>
                      <a:pt x="7790262" y="735453"/>
                    </a:lnTo>
                    <a:lnTo>
                      <a:pt x="7789607" y="735781"/>
                    </a:lnTo>
                    <a:lnTo>
                      <a:pt x="7302255" y="979293"/>
                    </a:lnTo>
                    <a:lnTo>
                      <a:pt x="6815558" y="979293"/>
                    </a:lnTo>
                    <a:lnTo>
                      <a:pt x="5841345" y="1465826"/>
                    </a:lnTo>
                    <a:lnTo>
                      <a:pt x="5355467" y="1223133"/>
                    </a:lnTo>
                    <a:lnTo>
                      <a:pt x="4869590" y="1708519"/>
                    </a:lnTo>
                    <a:lnTo>
                      <a:pt x="4382238" y="1708519"/>
                    </a:lnTo>
                    <a:lnTo>
                      <a:pt x="3894722" y="1952031"/>
                    </a:lnTo>
                    <a:lnTo>
                      <a:pt x="3408844" y="1709338"/>
                    </a:lnTo>
                    <a:lnTo>
                      <a:pt x="2923622" y="2194069"/>
                    </a:lnTo>
                    <a:lnTo>
                      <a:pt x="2923131" y="2194233"/>
                    </a:lnTo>
                    <a:lnTo>
                      <a:pt x="2434795" y="2438236"/>
                    </a:lnTo>
                    <a:lnTo>
                      <a:pt x="1947279" y="2194724"/>
                    </a:lnTo>
                    <a:lnTo>
                      <a:pt x="1462385" y="2194724"/>
                    </a:lnTo>
                    <a:lnTo>
                      <a:pt x="975688" y="2437745"/>
                    </a:lnTo>
                    <a:lnTo>
                      <a:pt x="489155" y="2437745"/>
                    </a:lnTo>
                    <a:lnTo>
                      <a:pt x="3277" y="2680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94A82845-01D6-43ED-8544-3357AA510B4F}"/>
                  </a:ext>
                </a:extLst>
              </p:cNvPr>
              <p:cNvSpPr/>
              <p:nvPr/>
            </p:nvSpPr>
            <p:spPr>
              <a:xfrm>
                <a:off x="1718350" y="3683163"/>
                <a:ext cx="48669" cy="48669"/>
              </a:xfrm>
              <a:custGeom>
                <a:avLst/>
                <a:gdLst>
                  <a:gd name="connsiteX0" fmla="*/ 48793 w 48669"/>
                  <a:gd name="connsiteY0" fmla="*/ 24219 h 48669"/>
                  <a:gd name="connsiteX1" fmla="*/ 24376 w 48669"/>
                  <a:gd name="connsiteY1" fmla="*/ 48636 h 48669"/>
                  <a:gd name="connsiteX2" fmla="*/ 123 w 48669"/>
                  <a:gd name="connsiteY2" fmla="*/ 24219 h 48669"/>
                  <a:gd name="connsiteX3" fmla="*/ 24376 w 48669"/>
                  <a:gd name="connsiteY3" fmla="*/ -34 h 48669"/>
                  <a:gd name="connsiteX4" fmla="*/ 48793 w 48669"/>
                  <a:gd name="connsiteY4" fmla="*/ 24219 h 4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" h="48669">
                    <a:moveTo>
                      <a:pt x="48793" y="24219"/>
                    </a:moveTo>
                    <a:cubicBezTo>
                      <a:pt x="48793" y="37706"/>
                      <a:pt x="37861" y="48636"/>
                      <a:pt x="24376" y="48636"/>
                    </a:cubicBezTo>
                    <a:cubicBezTo>
                      <a:pt x="10955" y="48554"/>
                      <a:pt x="123" y="37640"/>
                      <a:pt x="123" y="24219"/>
                    </a:cubicBezTo>
                    <a:cubicBezTo>
                      <a:pt x="123" y="10831"/>
                      <a:pt x="10982" y="-34"/>
                      <a:pt x="24376" y="-34"/>
                    </a:cubicBezTo>
                    <a:cubicBezTo>
                      <a:pt x="37797" y="-34"/>
                      <a:pt x="48703" y="10798"/>
                      <a:pt x="48793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858B7576-EA29-44E5-87A9-E4A1AEA49289}"/>
                  </a:ext>
                </a:extLst>
              </p:cNvPr>
              <p:cNvSpPr/>
              <p:nvPr/>
            </p:nvSpPr>
            <p:spPr>
              <a:xfrm>
                <a:off x="2202261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5" y="48800"/>
                      <a:pt x="24540" y="48800"/>
                    </a:cubicBezTo>
                    <a:cubicBezTo>
                      <a:pt x="11055" y="48800"/>
                      <a:pt x="123" y="37870"/>
                      <a:pt x="123" y="24383"/>
                    </a:cubicBezTo>
                    <a:cubicBezTo>
                      <a:pt x="123" y="10896"/>
                      <a:pt x="11055" y="-34"/>
                      <a:pt x="24540" y="-34"/>
                    </a:cubicBezTo>
                    <a:cubicBezTo>
                      <a:pt x="38025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BC303C68-EC23-4F5B-A72A-30A8B4EC96E0}"/>
                  </a:ext>
                </a:extLst>
              </p:cNvPr>
              <p:cNvSpPr/>
              <p:nvPr/>
            </p:nvSpPr>
            <p:spPr>
              <a:xfrm>
                <a:off x="2688467" y="3440143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9" y="49127"/>
                      <a:pt x="24704" y="49127"/>
                    </a:cubicBezTo>
                    <a:cubicBezTo>
                      <a:pt x="11129" y="49127"/>
                      <a:pt x="123" y="38115"/>
                      <a:pt x="123" y="24547"/>
                    </a:cubicBezTo>
                    <a:cubicBezTo>
                      <a:pt x="123" y="10979"/>
                      <a:pt x="11129" y="-34"/>
                      <a:pt x="24704" y="-34"/>
                    </a:cubicBezTo>
                    <a:cubicBezTo>
                      <a:pt x="38279" y="-34"/>
                      <a:pt x="49285" y="10979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7099F5CD-52D5-430E-AE99-A6A303C1FE47}"/>
                  </a:ext>
                </a:extLst>
              </p:cNvPr>
              <p:cNvSpPr/>
              <p:nvPr/>
            </p:nvSpPr>
            <p:spPr>
              <a:xfrm>
                <a:off x="3175819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7" y="48506"/>
                      <a:pt x="24253" y="48506"/>
                    </a:cubicBezTo>
                    <a:cubicBezTo>
                      <a:pt x="10858" y="48506"/>
                      <a:pt x="0" y="37647"/>
                      <a:pt x="0" y="24253"/>
                    </a:cubicBezTo>
                    <a:cubicBezTo>
                      <a:pt x="0" y="10858"/>
                      <a:pt x="10858" y="0"/>
                      <a:pt x="24253" y="0"/>
                    </a:cubicBezTo>
                    <a:cubicBezTo>
                      <a:pt x="37647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18BE829C-64B5-4F81-B7CE-5275D403314A}"/>
                  </a:ext>
                </a:extLst>
              </p:cNvPr>
              <p:cNvSpPr/>
              <p:nvPr/>
            </p:nvSpPr>
            <p:spPr>
              <a:xfrm>
                <a:off x="3661205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8" y="48506"/>
                      <a:pt x="24253" y="48506"/>
                    </a:cubicBezTo>
                    <a:cubicBezTo>
                      <a:pt x="10859" y="48506"/>
                      <a:pt x="0" y="37647"/>
                      <a:pt x="0" y="24253"/>
                    </a:cubicBezTo>
                    <a:cubicBezTo>
                      <a:pt x="0" y="10858"/>
                      <a:pt x="10859" y="0"/>
                      <a:pt x="24253" y="0"/>
                    </a:cubicBezTo>
                    <a:cubicBezTo>
                      <a:pt x="37648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59B2EBE-FA98-47B5-894F-9B176DC00CDF}"/>
                  </a:ext>
                </a:extLst>
              </p:cNvPr>
              <p:cNvSpPr/>
              <p:nvPr/>
            </p:nvSpPr>
            <p:spPr>
              <a:xfrm>
                <a:off x="4150359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0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BA3DC8A-8732-469D-8279-61F26FED8B96}"/>
                  </a:ext>
                </a:extLst>
              </p:cNvPr>
              <p:cNvSpPr/>
              <p:nvPr/>
            </p:nvSpPr>
            <p:spPr>
              <a:xfrm>
                <a:off x="4637056" y="3196958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0D1FA4A-AC91-4694-9B6B-3C0BB7AE4CE4}"/>
                  </a:ext>
                </a:extLst>
              </p:cNvPr>
              <p:cNvSpPr/>
              <p:nvPr/>
            </p:nvSpPr>
            <p:spPr>
              <a:xfrm>
                <a:off x="5122114" y="2713866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7" y="10831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488374AB-EDA8-4E7D-8BFF-F902BE3D9ECE}"/>
                  </a:ext>
                </a:extLst>
              </p:cNvPr>
              <p:cNvSpPr/>
              <p:nvPr/>
            </p:nvSpPr>
            <p:spPr>
              <a:xfrm>
                <a:off x="5608811" y="2950660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69"/>
                      <a:pt x="38027" y="48800"/>
                      <a:pt x="24540" y="48800"/>
                    </a:cubicBezTo>
                    <a:cubicBezTo>
                      <a:pt x="11054" y="48800"/>
                      <a:pt x="123" y="37869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52FEC25E-DC86-4B78-8394-B8612424A693}"/>
                  </a:ext>
                </a:extLst>
              </p:cNvPr>
              <p:cNvSpPr/>
              <p:nvPr/>
            </p:nvSpPr>
            <p:spPr>
              <a:xfrm>
                <a:off x="6095672" y="2711081"/>
                <a:ext cx="48505" cy="48505"/>
              </a:xfrm>
              <a:custGeom>
                <a:avLst/>
                <a:gdLst>
                  <a:gd name="connsiteX0" fmla="*/ 48629 w 48505"/>
                  <a:gd name="connsiteY0" fmla="*/ 24219 h 48505"/>
                  <a:gd name="connsiteX1" fmla="*/ 24376 w 48505"/>
                  <a:gd name="connsiteY1" fmla="*/ 48472 h 48505"/>
                  <a:gd name="connsiteX2" fmla="*/ 123 w 48505"/>
                  <a:gd name="connsiteY2" fmla="*/ 24219 h 48505"/>
                  <a:gd name="connsiteX3" fmla="*/ 24376 w 48505"/>
                  <a:gd name="connsiteY3" fmla="*/ -34 h 48505"/>
                  <a:gd name="connsiteX4" fmla="*/ 48629 w 48505"/>
                  <a:gd name="connsiteY4" fmla="*/ 24219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629" y="24219"/>
                    </a:moveTo>
                    <a:cubicBezTo>
                      <a:pt x="48629" y="37607"/>
                      <a:pt x="37765" y="48472"/>
                      <a:pt x="24376" y="48472"/>
                    </a:cubicBezTo>
                    <a:cubicBezTo>
                      <a:pt x="10988" y="48472"/>
                      <a:pt x="123" y="37607"/>
                      <a:pt x="123" y="24219"/>
                    </a:cubicBezTo>
                    <a:cubicBezTo>
                      <a:pt x="123" y="10831"/>
                      <a:pt x="10988" y="-34"/>
                      <a:pt x="24376" y="-34"/>
                    </a:cubicBezTo>
                    <a:cubicBezTo>
                      <a:pt x="37732" y="48"/>
                      <a:pt x="48547" y="10864"/>
                      <a:pt x="48629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68FBD7D-98DC-42D3-B60C-EAFC9AB2A5D6}"/>
                  </a:ext>
                </a:extLst>
              </p:cNvPr>
              <p:cNvSpPr/>
              <p:nvPr/>
            </p:nvSpPr>
            <p:spPr>
              <a:xfrm>
                <a:off x="6582041" y="2711081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39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5" y="10864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CE3F422-4278-42F5-984E-4DC63FEC77D0}"/>
                  </a:ext>
                </a:extLst>
              </p:cNvPr>
              <p:cNvSpPr/>
              <p:nvPr/>
            </p:nvSpPr>
            <p:spPr>
              <a:xfrm>
                <a:off x="7068737" y="2224875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1 w 48833"/>
                  <a:gd name="connsiteY1" fmla="*/ 48800 h 48833"/>
                  <a:gd name="connsiteX2" fmla="*/ 123 w 48833"/>
                  <a:gd name="connsiteY2" fmla="*/ 24383 h 48833"/>
                  <a:gd name="connsiteX3" fmla="*/ 24541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1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1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9FA1E3B-A197-43C3-9CB8-756B9049661A}"/>
                  </a:ext>
                </a:extLst>
              </p:cNvPr>
              <p:cNvSpPr/>
              <p:nvPr/>
            </p:nvSpPr>
            <p:spPr>
              <a:xfrm>
                <a:off x="7555434" y="2468060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59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9FCDA8CF-E5FA-4C73-B5DD-5B8A6FFFC4FA}"/>
                  </a:ext>
                </a:extLst>
              </p:cNvPr>
              <p:cNvSpPr/>
              <p:nvPr/>
            </p:nvSpPr>
            <p:spPr>
              <a:xfrm>
                <a:off x="8041639" y="2224712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9BDDC8F5-E9BA-43E8-AAC4-DC84F1A24D1A}"/>
                  </a:ext>
                </a:extLst>
              </p:cNvPr>
              <p:cNvSpPr/>
              <p:nvPr/>
            </p:nvSpPr>
            <p:spPr>
              <a:xfrm>
                <a:off x="8529155" y="1981855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6" y="10864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CA179691-CFA6-40F7-88A7-9F17133FE9B4}"/>
                  </a:ext>
                </a:extLst>
              </p:cNvPr>
              <p:cNvSpPr/>
              <p:nvPr/>
            </p:nvSpPr>
            <p:spPr>
              <a:xfrm>
                <a:off x="9015033" y="1981527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2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2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1518EED-DBAC-40AB-87C4-3555E88201E2}"/>
                  </a:ext>
                </a:extLst>
              </p:cNvPr>
              <p:cNvSpPr/>
              <p:nvPr/>
            </p:nvSpPr>
            <p:spPr>
              <a:xfrm>
                <a:off x="9502057" y="1738834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75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6AFE0129-3EA9-456C-B594-38454BA1A047}"/>
                  </a:ext>
                </a:extLst>
              </p:cNvPr>
              <p:cNvSpPr/>
              <p:nvPr/>
            </p:nvSpPr>
            <p:spPr>
              <a:xfrm>
                <a:off x="9988590" y="1252629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2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48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8" y="10831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CA6D0D61-9CA0-48F4-A877-003416DDA68A}"/>
                  </a:ext>
                </a:extLst>
              </p:cNvPr>
              <p:cNvSpPr/>
              <p:nvPr/>
            </p:nvSpPr>
            <p:spPr>
              <a:xfrm>
                <a:off x="10474960" y="1009280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626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Bucke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aphic 5">
            <a:extLst>
              <a:ext uri="{FF2B5EF4-FFF2-40B4-BE49-F238E27FC236}">
                <a16:creationId xmlns:a16="http://schemas.microsoft.com/office/drawing/2014/main" id="{382FCF94-924D-4920-80BF-E04335C0B2B9}"/>
              </a:ext>
            </a:extLst>
          </p:cNvPr>
          <p:cNvGrpSpPr/>
          <p:nvPr userDrawn="1"/>
        </p:nvGrpSpPr>
        <p:grpSpPr>
          <a:xfrm>
            <a:off x="655" y="-222807"/>
            <a:ext cx="12190526" cy="7302588"/>
            <a:chOff x="655" y="-222807"/>
            <a:chExt cx="12190526" cy="7302588"/>
          </a:xfrm>
          <a:gradFill flip="none" rotWithShape="1">
            <a:gsLst>
              <a:gs pos="0">
                <a:schemeClr val="bg1">
                  <a:lumMod val="85000"/>
                  <a:alpha val="7000"/>
                </a:schemeClr>
              </a:gs>
              <a:gs pos="100000">
                <a:schemeClr val="bg1">
                  <a:lumMod val="85000"/>
                  <a:alpha val="70000"/>
                </a:schemeClr>
              </a:gs>
            </a:gsLst>
            <a:lin ang="0" scaled="1"/>
            <a:tileRect/>
          </a:gradFill>
        </p:grpSpPr>
        <p:grpSp>
          <p:nvGrpSpPr>
            <p:cNvPr id="18" name="Graphic 5">
              <a:extLst>
                <a:ext uri="{FF2B5EF4-FFF2-40B4-BE49-F238E27FC236}">
                  <a16:creationId xmlns:a16="http://schemas.microsoft.com/office/drawing/2014/main" id="{B2D9CD38-2519-466B-A94E-1751C15C8F54}"/>
                </a:ext>
              </a:extLst>
            </p:cNvPr>
            <p:cNvGrpSpPr/>
            <p:nvPr/>
          </p:nvGrpSpPr>
          <p:grpSpPr>
            <a:xfrm>
              <a:off x="655" y="-16059"/>
              <a:ext cx="12190526" cy="7095841"/>
              <a:chOff x="655" y="-16059"/>
              <a:chExt cx="12190526" cy="7095841"/>
            </a:xfrm>
            <a:grpFill/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0BCFE6EC-7CA2-4F8D-945D-E3755A96A829}"/>
                  </a:ext>
                </a:extLst>
              </p:cNvPr>
              <p:cNvSpPr/>
              <p:nvPr/>
            </p:nvSpPr>
            <p:spPr>
              <a:xfrm>
                <a:off x="663841" y="6340823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3 h 134046"/>
                  <a:gd name="connsiteX1" fmla="*/ 19788 w 134047"/>
                  <a:gd name="connsiteY1" fmla="*/ 114348 h 134046"/>
                  <a:gd name="connsiteX2" fmla="*/ 123 w 134047"/>
                  <a:gd name="connsiteY2" fmla="*/ 66989 h 134046"/>
                  <a:gd name="connsiteX3" fmla="*/ 67147 w 134047"/>
                  <a:gd name="connsiteY3" fmla="*/ -34 h 134046"/>
                  <a:gd name="connsiteX4" fmla="*/ 114669 w 134047"/>
                  <a:gd name="connsiteY4" fmla="*/ 19631 h 134046"/>
                  <a:gd name="connsiteX5" fmla="*/ 134170 w 134047"/>
                  <a:gd name="connsiteY5" fmla="*/ 66989 h 134046"/>
                  <a:gd name="connsiteX6" fmla="*/ 67147 w 134047"/>
                  <a:gd name="connsiteY6" fmla="*/ 134013 h 134046"/>
                  <a:gd name="connsiteX7" fmla="*/ 67147 w 134047"/>
                  <a:gd name="connsiteY7" fmla="*/ 13404 h 134046"/>
                  <a:gd name="connsiteX8" fmla="*/ 13561 w 134047"/>
                  <a:gd name="connsiteY8" fmla="*/ 66989 h 134046"/>
                  <a:gd name="connsiteX9" fmla="*/ 29948 w 134047"/>
                  <a:gd name="connsiteY9" fmla="*/ 104844 h 134046"/>
                  <a:gd name="connsiteX10" fmla="*/ 67802 w 134047"/>
                  <a:gd name="connsiteY10" fmla="*/ 121231 h 134046"/>
                  <a:gd name="connsiteX11" fmla="*/ 121552 w 134047"/>
                  <a:gd name="connsiteY11" fmla="*/ 67809 h 134046"/>
                  <a:gd name="connsiteX12" fmla="*/ 121552 w 134047"/>
                  <a:gd name="connsiteY12" fmla="*/ 67645 h 134046"/>
                  <a:gd name="connsiteX13" fmla="*/ 105165 w 134047"/>
                  <a:gd name="connsiteY13" fmla="*/ 29791 h 134046"/>
                  <a:gd name="connsiteX14" fmla="*/ 67147 w 134047"/>
                  <a:gd name="connsiteY14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047" h="134046">
                    <a:moveTo>
                      <a:pt x="67147" y="134013"/>
                    </a:moveTo>
                    <a:cubicBezTo>
                      <a:pt x="49370" y="134029"/>
                      <a:pt x="32322" y="126950"/>
                      <a:pt x="19788" y="114348"/>
                    </a:cubicBezTo>
                    <a:cubicBezTo>
                      <a:pt x="7185" y="101812"/>
                      <a:pt x="105" y="84770"/>
                      <a:pt x="123" y="66989"/>
                    </a:cubicBezTo>
                    <a:cubicBezTo>
                      <a:pt x="214" y="30004"/>
                      <a:pt x="30168" y="48"/>
                      <a:pt x="67147" y="-34"/>
                    </a:cubicBezTo>
                    <a:cubicBezTo>
                      <a:pt x="84973" y="-66"/>
                      <a:pt x="102074" y="7013"/>
                      <a:pt x="114669" y="19631"/>
                    </a:cubicBezTo>
                    <a:cubicBezTo>
                      <a:pt x="127228" y="32183"/>
                      <a:pt x="134250" y="49226"/>
                      <a:pt x="134170" y="66989"/>
                    </a:cubicBezTo>
                    <a:cubicBezTo>
                      <a:pt x="134170" y="104008"/>
                      <a:pt x="104162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89" y="13486"/>
                      <a:pt x="13651" y="37427"/>
                      <a:pt x="13561" y="66989"/>
                    </a:cubicBezTo>
                    <a:cubicBezTo>
                      <a:pt x="13641" y="81312"/>
                      <a:pt x="19560" y="94979"/>
                      <a:pt x="29948" y="104844"/>
                    </a:cubicBezTo>
                    <a:cubicBezTo>
                      <a:pt x="39852" y="115167"/>
                      <a:pt x="53495" y="121067"/>
                      <a:pt x="67802" y="121231"/>
                    </a:cubicBezTo>
                    <a:cubicBezTo>
                      <a:pt x="97397" y="121329"/>
                      <a:pt x="121462" y="97404"/>
                      <a:pt x="121552" y="67809"/>
                    </a:cubicBezTo>
                    <a:cubicBezTo>
                      <a:pt x="121552" y="67760"/>
                      <a:pt x="121552" y="67694"/>
                      <a:pt x="121552" y="67645"/>
                    </a:cubicBezTo>
                    <a:cubicBezTo>
                      <a:pt x="121396" y="53339"/>
                      <a:pt x="115490" y="39689"/>
                      <a:pt x="105165" y="29791"/>
                    </a:cubicBezTo>
                    <a:cubicBezTo>
                      <a:pt x="95221" y="19418"/>
                      <a:pt x="81510" y="13518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97AD0A5-6D40-4FAD-8604-6C7975417961}"/>
                  </a:ext>
                </a:extLst>
              </p:cNvPr>
              <p:cNvSpPr/>
              <p:nvPr/>
            </p:nvSpPr>
            <p:spPr>
              <a:xfrm>
                <a:off x="768882" y="5775796"/>
                <a:ext cx="594687" cy="594196"/>
              </a:xfrm>
              <a:custGeom>
                <a:avLst/>
                <a:gdLst>
                  <a:gd name="connsiteX0" fmla="*/ 9505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8 w 594687"/>
                  <a:gd name="connsiteY3" fmla="*/ 9505 h 594196"/>
                  <a:gd name="connsiteX4" fmla="*/ 9505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95AF32DC-E2CF-4F38-AF4B-D7F23438FC49}"/>
                  </a:ext>
                </a:extLst>
              </p:cNvPr>
              <p:cNvSpPr/>
              <p:nvPr/>
            </p:nvSpPr>
            <p:spPr>
              <a:xfrm rot="-2701201">
                <a:off x="-65808" y="6756096"/>
                <a:ext cx="882773" cy="13437"/>
              </a:xfrm>
              <a:custGeom>
                <a:avLst/>
                <a:gdLst>
                  <a:gd name="connsiteX0" fmla="*/ 123 w 882773"/>
                  <a:gd name="connsiteY0" fmla="*/ -34 h 13437"/>
                  <a:gd name="connsiteX1" fmla="*/ 882897 w 882773"/>
                  <a:gd name="connsiteY1" fmla="*/ -34 h 13437"/>
                  <a:gd name="connsiteX2" fmla="*/ 882897 w 882773"/>
                  <a:gd name="connsiteY2" fmla="*/ 13404 h 13437"/>
                  <a:gd name="connsiteX3" fmla="*/ 123 w 882773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2773" h="13437">
                    <a:moveTo>
                      <a:pt x="123" y="-34"/>
                    </a:moveTo>
                    <a:lnTo>
                      <a:pt x="882897" y="-34"/>
                    </a:lnTo>
                    <a:lnTo>
                      <a:pt x="882897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1C62C6B3-3E5A-4FB7-9F75-94496E4F1C87}"/>
                  </a:ext>
                </a:extLst>
              </p:cNvPr>
              <p:cNvSpPr/>
              <p:nvPr/>
            </p:nvSpPr>
            <p:spPr>
              <a:xfrm>
                <a:off x="1334890" y="5670918"/>
                <a:ext cx="134212" cy="134047"/>
              </a:xfrm>
              <a:custGeom>
                <a:avLst/>
                <a:gdLst>
                  <a:gd name="connsiteX0" fmla="*/ 66657 w 134212"/>
                  <a:gd name="connsiteY0" fmla="*/ 134013 h 134047"/>
                  <a:gd name="connsiteX1" fmla="*/ 19299 w 134212"/>
                  <a:gd name="connsiteY1" fmla="*/ 114348 h 134047"/>
                  <a:gd name="connsiteX2" fmla="*/ 126 w 134212"/>
                  <a:gd name="connsiteY2" fmla="*/ 66989 h 134047"/>
                  <a:gd name="connsiteX3" fmla="*/ 67149 w 134212"/>
                  <a:gd name="connsiteY3" fmla="*/ -34 h 134047"/>
                  <a:gd name="connsiteX4" fmla="*/ 114672 w 134212"/>
                  <a:gd name="connsiteY4" fmla="*/ 19631 h 134047"/>
                  <a:gd name="connsiteX5" fmla="*/ 134336 w 134212"/>
                  <a:gd name="connsiteY5" fmla="*/ 66989 h 134047"/>
                  <a:gd name="connsiteX6" fmla="*/ 66987 w 134212"/>
                  <a:gd name="connsiteY6" fmla="*/ 134013 h 134047"/>
                  <a:gd name="connsiteX7" fmla="*/ 66657 w 134212"/>
                  <a:gd name="connsiteY7" fmla="*/ 134013 h 134047"/>
                  <a:gd name="connsiteX8" fmla="*/ 66657 w 134212"/>
                  <a:gd name="connsiteY8" fmla="*/ 13404 h 134047"/>
                  <a:gd name="connsiteX9" fmla="*/ 13072 w 134212"/>
                  <a:gd name="connsiteY9" fmla="*/ 66989 h 134047"/>
                  <a:gd name="connsiteX10" fmla="*/ 29459 w 134212"/>
                  <a:gd name="connsiteY10" fmla="*/ 104844 h 134047"/>
                  <a:gd name="connsiteX11" fmla="*/ 67313 w 134212"/>
                  <a:gd name="connsiteY11" fmla="*/ 121231 h 134047"/>
                  <a:gd name="connsiteX12" fmla="*/ 121063 w 134212"/>
                  <a:gd name="connsiteY12" fmla="*/ 67645 h 134047"/>
                  <a:gd name="connsiteX13" fmla="*/ 104676 w 134212"/>
                  <a:gd name="connsiteY13" fmla="*/ 29791 h 134047"/>
                  <a:gd name="connsiteX14" fmla="*/ 66657 w 134212"/>
                  <a:gd name="connsiteY14" fmla="*/ 13404 h 13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212" h="134047">
                    <a:moveTo>
                      <a:pt x="66657" y="134013"/>
                    </a:moveTo>
                    <a:cubicBezTo>
                      <a:pt x="48881" y="134029"/>
                      <a:pt x="31833" y="126950"/>
                      <a:pt x="19299" y="114348"/>
                    </a:cubicBezTo>
                    <a:cubicBezTo>
                      <a:pt x="6874" y="101730"/>
                      <a:pt x="-23" y="84688"/>
                      <a:pt x="126" y="66989"/>
                    </a:cubicBezTo>
                    <a:cubicBezTo>
                      <a:pt x="216" y="30004"/>
                      <a:pt x="30170" y="48"/>
                      <a:pt x="67149" y="-34"/>
                    </a:cubicBezTo>
                    <a:cubicBezTo>
                      <a:pt x="84975" y="-66"/>
                      <a:pt x="102077" y="7013"/>
                      <a:pt x="114672" y="19631"/>
                    </a:cubicBezTo>
                    <a:cubicBezTo>
                      <a:pt x="127277" y="32167"/>
                      <a:pt x="134354" y="49210"/>
                      <a:pt x="134336" y="66989"/>
                    </a:cubicBezTo>
                    <a:cubicBezTo>
                      <a:pt x="134246" y="104090"/>
                      <a:pt x="104094" y="134111"/>
                      <a:pt x="66987" y="134013"/>
                    </a:cubicBezTo>
                    <a:cubicBezTo>
                      <a:pt x="66877" y="134013"/>
                      <a:pt x="66767" y="134013"/>
                      <a:pt x="66657" y="134013"/>
                    </a:cubicBezTo>
                    <a:close/>
                    <a:moveTo>
                      <a:pt x="66657" y="13404"/>
                    </a:moveTo>
                    <a:cubicBezTo>
                      <a:pt x="37100" y="13486"/>
                      <a:pt x="13162" y="37427"/>
                      <a:pt x="13072" y="66989"/>
                    </a:cubicBezTo>
                    <a:cubicBezTo>
                      <a:pt x="13190" y="81312"/>
                      <a:pt x="19102" y="94962"/>
                      <a:pt x="29459" y="104844"/>
                    </a:cubicBezTo>
                    <a:cubicBezTo>
                      <a:pt x="39363" y="115167"/>
                      <a:pt x="53005" y="121067"/>
                      <a:pt x="67313" y="121231"/>
                    </a:cubicBezTo>
                    <a:cubicBezTo>
                      <a:pt x="96934" y="121231"/>
                      <a:pt x="120972" y="97273"/>
                      <a:pt x="121063" y="67645"/>
                    </a:cubicBezTo>
                    <a:cubicBezTo>
                      <a:pt x="120907" y="53339"/>
                      <a:pt x="115001" y="39689"/>
                      <a:pt x="104676" y="29791"/>
                    </a:cubicBezTo>
                    <a:cubicBezTo>
                      <a:pt x="94732" y="19418"/>
                      <a:pt x="81021" y="13518"/>
                      <a:pt x="6665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0F0358CF-C057-4F58-BD35-7134764E588A}"/>
                  </a:ext>
                </a:extLst>
              </p:cNvPr>
              <p:cNvSpPr/>
              <p:nvPr/>
            </p:nvSpPr>
            <p:spPr>
              <a:xfrm>
                <a:off x="1461892" y="5731223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9ED22D31-5059-48B3-BCAF-4D1A63A22BE8}"/>
                  </a:ext>
                </a:extLst>
              </p:cNvPr>
              <p:cNvSpPr/>
              <p:nvPr/>
            </p:nvSpPr>
            <p:spPr>
              <a:xfrm>
                <a:off x="2005289" y="5670918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2 w 134046"/>
                  <a:gd name="connsiteY8" fmla="*/ 66989 h 134046"/>
                  <a:gd name="connsiteX9" fmla="*/ 67147 w 134046"/>
                  <a:gd name="connsiteY9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31" y="134013"/>
                      <a:pt x="123" y="104008"/>
                      <a:pt x="123" y="66989"/>
                    </a:cubicBezTo>
                    <a:cubicBezTo>
                      <a:pt x="123" y="29971"/>
                      <a:pt x="30131" y="-34"/>
                      <a:pt x="67147" y="-34"/>
                    </a:cubicBezTo>
                    <a:cubicBezTo>
                      <a:pt x="104163" y="-34"/>
                      <a:pt x="134170" y="29971"/>
                      <a:pt x="134170" y="66989"/>
                    </a:cubicBezTo>
                    <a:cubicBezTo>
                      <a:pt x="134080" y="103975"/>
                      <a:pt x="104125" y="133931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52" y="13404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1" y="120575"/>
                      <a:pt x="120732" y="96584"/>
                      <a:pt x="120732" y="66989"/>
                    </a:cubicBezTo>
                    <a:cubicBezTo>
                      <a:pt x="120643" y="37427"/>
                      <a:pt x="96704" y="13486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A0CEFA1-8C6E-408E-B9A2-8C19BD192F0D}"/>
                  </a:ext>
                </a:extLst>
              </p:cNvPr>
              <p:cNvSpPr/>
              <p:nvPr/>
            </p:nvSpPr>
            <p:spPr>
              <a:xfrm rot="-2701201">
                <a:off x="1993538" y="5396651"/>
                <a:ext cx="827220" cy="13437"/>
              </a:xfrm>
              <a:custGeom>
                <a:avLst/>
                <a:gdLst>
                  <a:gd name="connsiteX0" fmla="*/ 123 w 827220"/>
                  <a:gd name="connsiteY0" fmla="*/ -34 h 13437"/>
                  <a:gd name="connsiteX1" fmla="*/ 827344 w 827220"/>
                  <a:gd name="connsiteY1" fmla="*/ -34 h 13437"/>
                  <a:gd name="connsiteX2" fmla="*/ 827344 w 827220"/>
                  <a:gd name="connsiteY2" fmla="*/ 13404 h 13437"/>
                  <a:gd name="connsiteX3" fmla="*/ 123 w 827220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13437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CD74950-701C-4974-B75E-409363E407FE}"/>
                  </a:ext>
                </a:extLst>
              </p:cNvPr>
              <p:cNvSpPr/>
              <p:nvPr/>
            </p:nvSpPr>
            <p:spPr>
              <a:xfrm>
                <a:off x="2675685" y="5000850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96807 w 134047"/>
                  <a:gd name="connsiteY3" fmla="*/ 7012 h 134046"/>
                  <a:gd name="connsiteX4" fmla="*/ 96807 w 134047"/>
                  <a:gd name="connsiteY4" fmla="*/ 7012 h 134046"/>
                  <a:gd name="connsiteX5" fmla="*/ 134170 w 134047"/>
                  <a:gd name="connsiteY5" fmla="*/ 67153 h 134046"/>
                  <a:gd name="connsiteX6" fmla="*/ 67147 w 134047"/>
                  <a:gd name="connsiteY6" fmla="*/ 134012 h 134046"/>
                  <a:gd name="connsiteX7" fmla="*/ 67147 w 134047"/>
                  <a:gd name="connsiteY7" fmla="*/ 13404 h 134046"/>
                  <a:gd name="connsiteX8" fmla="*/ 13397 w 134047"/>
                  <a:gd name="connsiteY8" fmla="*/ 66989 h 134046"/>
                  <a:gd name="connsiteX9" fmla="*/ 66619 w 134047"/>
                  <a:gd name="connsiteY9" fmla="*/ 121263 h 134046"/>
                  <a:gd name="connsiteX10" fmla="*/ 120891 w 134047"/>
                  <a:gd name="connsiteY10" fmla="*/ 68038 h 134046"/>
                  <a:gd name="connsiteX11" fmla="*/ 90908 w 134047"/>
                  <a:gd name="connsiteY11" fmla="*/ 19303 h 134046"/>
                  <a:gd name="connsiteX12" fmla="*/ 67147 w 134047"/>
                  <a:gd name="connsiteY12" fmla="*/ 13567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77446" y="-17"/>
                      <a:pt x="87601" y="2391"/>
                      <a:pt x="96807" y="7012"/>
                    </a:cubicBezTo>
                    <a:lnTo>
                      <a:pt x="96807" y="7012"/>
                    </a:lnTo>
                    <a:cubicBezTo>
                      <a:pt x="119780" y="18221"/>
                      <a:pt x="134303" y="41589"/>
                      <a:pt x="134170" y="67153"/>
                    </a:cubicBezTo>
                    <a:cubicBezTo>
                      <a:pt x="133990" y="104073"/>
                      <a:pt x="104062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25" y="13404"/>
                      <a:pt x="13487" y="37361"/>
                      <a:pt x="13397" y="66989"/>
                    </a:cubicBezTo>
                    <a:cubicBezTo>
                      <a:pt x="13107" y="96666"/>
                      <a:pt x="36935" y="120968"/>
                      <a:pt x="66619" y="121263"/>
                    </a:cubicBezTo>
                    <a:cubicBezTo>
                      <a:pt x="96303" y="121558"/>
                      <a:pt x="120601" y="97715"/>
                      <a:pt x="120891" y="68038"/>
                    </a:cubicBezTo>
                    <a:cubicBezTo>
                      <a:pt x="121093" y="47374"/>
                      <a:pt x="109437" y="28430"/>
                      <a:pt x="90908" y="19303"/>
                    </a:cubicBezTo>
                    <a:cubicBezTo>
                      <a:pt x="83558" y="15518"/>
                      <a:pt x="75411" y="13551"/>
                      <a:pt x="67147" y="1356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08A6A4E-29C9-43ED-B948-11E1E8F74A0A}"/>
                  </a:ext>
                </a:extLst>
              </p:cNvPr>
              <p:cNvSpPr/>
              <p:nvPr/>
            </p:nvSpPr>
            <p:spPr>
              <a:xfrm rot="-3816599">
                <a:off x="2387994" y="4391194"/>
                <a:ext cx="1375532" cy="13437"/>
              </a:xfrm>
              <a:custGeom>
                <a:avLst/>
                <a:gdLst>
                  <a:gd name="connsiteX0" fmla="*/ 123 w 1375532"/>
                  <a:gd name="connsiteY0" fmla="*/ -34 h 13437"/>
                  <a:gd name="connsiteX1" fmla="*/ 1375656 w 1375532"/>
                  <a:gd name="connsiteY1" fmla="*/ -34 h 13437"/>
                  <a:gd name="connsiteX2" fmla="*/ 1375656 w 1375532"/>
                  <a:gd name="connsiteY2" fmla="*/ 13404 h 13437"/>
                  <a:gd name="connsiteX3" fmla="*/ 123 w 137553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5532" h="13437">
                    <a:moveTo>
                      <a:pt x="123" y="-34"/>
                    </a:moveTo>
                    <a:lnTo>
                      <a:pt x="1375656" y="-34"/>
                    </a:lnTo>
                    <a:lnTo>
                      <a:pt x="137565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3BB1DAD5-4485-45BC-895A-64308D6C8C28}"/>
                  </a:ext>
                </a:extLst>
              </p:cNvPr>
              <p:cNvSpPr/>
              <p:nvPr/>
            </p:nvSpPr>
            <p:spPr>
              <a:xfrm>
                <a:off x="3341656" y="366120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4 h 134046"/>
                  <a:gd name="connsiteX6" fmla="*/ 13428 w 134046"/>
                  <a:gd name="connsiteY6" fmla="*/ 66858 h 134046"/>
                  <a:gd name="connsiteX7" fmla="*/ 43221 w 134046"/>
                  <a:gd name="connsiteY7" fmla="*/ 115003 h 134046"/>
                  <a:gd name="connsiteX8" fmla="*/ 105165 w 134046"/>
                  <a:gd name="connsiteY8" fmla="*/ 104679 h 134046"/>
                  <a:gd name="connsiteX9" fmla="*/ 120733 w 134046"/>
                  <a:gd name="connsiteY9" fmla="*/ 66989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104162" y="-34"/>
                      <a:pt x="134170" y="29971"/>
                      <a:pt x="134170" y="66989"/>
                    </a:cubicBezTo>
                    <a:cubicBezTo>
                      <a:pt x="134080" y="103975"/>
                      <a:pt x="104126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338"/>
                      <a:pt x="13502" y="37263"/>
                      <a:pt x="13428" y="66858"/>
                    </a:cubicBezTo>
                    <a:cubicBezTo>
                      <a:pt x="13377" y="87277"/>
                      <a:pt x="24930" y="105941"/>
                      <a:pt x="43221" y="115003"/>
                    </a:cubicBezTo>
                    <a:cubicBezTo>
                      <a:pt x="63973" y="125032"/>
                      <a:pt x="88787" y="120886"/>
                      <a:pt x="105165" y="104679"/>
                    </a:cubicBezTo>
                    <a:cubicBezTo>
                      <a:pt x="115164" y="94684"/>
                      <a:pt x="120767" y="81131"/>
                      <a:pt x="120733" y="66989"/>
                    </a:cubicBezTo>
                    <a:cubicBezTo>
                      <a:pt x="120642" y="37427"/>
                      <a:pt x="96704" y="13502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8E5E7D74-2309-4647-AEDE-EE05BBE94C38}"/>
                  </a:ext>
                </a:extLst>
              </p:cNvPr>
              <p:cNvSpPr/>
              <p:nvPr/>
            </p:nvSpPr>
            <p:spPr>
              <a:xfrm>
                <a:off x="3446698" y="3765918"/>
                <a:ext cx="599112" cy="594523"/>
              </a:xfrm>
              <a:custGeom>
                <a:avLst/>
                <a:gdLst>
                  <a:gd name="connsiteX0" fmla="*/ 589608 w 599112"/>
                  <a:gd name="connsiteY0" fmla="*/ 594524 h 594523"/>
                  <a:gd name="connsiteX1" fmla="*/ 0 w 599112"/>
                  <a:gd name="connsiteY1" fmla="*/ 9505 h 594523"/>
                  <a:gd name="connsiteX2" fmla="*/ 9505 w 599112"/>
                  <a:gd name="connsiteY2" fmla="*/ 0 h 594523"/>
                  <a:gd name="connsiteX3" fmla="*/ 599112 w 599112"/>
                  <a:gd name="connsiteY3" fmla="*/ 585020 h 594523"/>
                  <a:gd name="connsiteX4" fmla="*/ 589608 w 599112"/>
                  <a:gd name="connsiteY4" fmla="*/ 594524 h 59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112" h="594523">
                    <a:moveTo>
                      <a:pt x="589608" y="594524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9112" y="585020"/>
                    </a:lnTo>
                    <a:lnTo>
                      <a:pt x="589608" y="59452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26CDC5-43AA-4213-ACA4-C98053ADAB4B}"/>
                  </a:ext>
                </a:extLst>
              </p:cNvPr>
              <p:cNvSpPr/>
              <p:nvPr/>
            </p:nvSpPr>
            <p:spPr>
              <a:xfrm>
                <a:off x="4016805" y="4331109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2610 w 134046"/>
                  <a:gd name="connsiteY6" fmla="*/ 66350 h 134046"/>
                  <a:gd name="connsiteX7" fmla="*/ 65557 w 134046"/>
                  <a:gd name="connsiteY7" fmla="*/ 120886 h 134046"/>
                  <a:gd name="connsiteX8" fmla="*/ 120093 w 134046"/>
                  <a:gd name="connsiteY8" fmla="*/ 67939 h 134046"/>
                  <a:gd name="connsiteX9" fmla="*/ 105001 w 134046"/>
                  <a:gd name="connsiteY9" fmla="*/ 29790 h 134046"/>
                  <a:gd name="connsiteX10" fmla="*/ 105001 w 134046"/>
                  <a:gd name="connsiteY10" fmla="*/ 29790 h 134046"/>
                  <a:gd name="connsiteX11" fmla="*/ 67147 w 134046"/>
                  <a:gd name="connsiteY11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470" y="12961"/>
                      <a:pt x="13053" y="36673"/>
                      <a:pt x="12610" y="66350"/>
                    </a:cubicBezTo>
                    <a:cubicBezTo>
                      <a:pt x="12168" y="96043"/>
                      <a:pt x="35880" y="120460"/>
                      <a:pt x="65557" y="120886"/>
                    </a:cubicBezTo>
                    <a:cubicBezTo>
                      <a:pt x="95250" y="121329"/>
                      <a:pt x="119667" y="97617"/>
                      <a:pt x="120093" y="67939"/>
                    </a:cubicBezTo>
                    <a:cubicBezTo>
                      <a:pt x="120306" y="53732"/>
                      <a:pt x="114882" y="40016"/>
                      <a:pt x="105001" y="29790"/>
                    </a:cubicBezTo>
                    <a:lnTo>
                      <a:pt x="105001" y="29790"/>
                    </a:lnTo>
                    <a:cubicBezTo>
                      <a:pt x="95136" y="19401"/>
                      <a:pt x="8146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36E3261-4800-4CCE-91A8-EB8A43531AFA}"/>
                  </a:ext>
                </a:extLst>
              </p:cNvPr>
              <p:cNvSpPr/>
              <p:nvPr/>
            </p:nvSpPr>
            <p:spPr>
              <a:xfrm>
                <a:off x="4121846" y="3766082"/>
                <a:ext cx="594687" cy="594195"/>
              </a:xfrm>
              <a:custGeom>
                <a:avLst/>
                <a:gdLst>
                  <a:gd name="connsiteX0" fmla="*/ 9505 w 594687"/>
                  <a:gd name="connsiteY0" fmla="*/ 594196 h 594195"/>
                  <a:gd name="connsiteX1" fmla="*/ 0 w 594687"/>
                  <a:gd name="connsiteY1" fmla="*/ 584692 h 594195"/>
                  <a:gd name="connsiteX2" fmla="*/ 585183 w 594687"/>
                  <a:gd name="connsiteY2" fmla="*/ 0 h 594195"/>
                  <a:gd name="connsiteX3" fmla="*/ 594688 w 594687"/>
                  <a:gd name="connsiteY3" fmla="*/ 9504 h 594195"/>
                  <a:gd name="connsiteX4" fmla="*/ 9505 w 594687"/>
                  <a:gd name="connsiteY4" fmla="*/ 594196 h 59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5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4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7D91CFF-9735-4F67-892A-5FCA9ED98432}"/>
                  </a:ext>
                </a:extLst>
              </p:cNvPr>
              <p:cNvSpPr/>
              <p:nvPr/>
            </p:nvSpPr>
            <p:spPr>
              <a:xfrm>
                <a:off x="4687365" y="3661205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134170 w 134047"/>
                  <a:gd name="connsiteY3" fmla="*/ 66989 h 134046"/>
                  <a:gd name="connsiteX4" fmla="*/ 67802 w 134047"/>
                  <a:gd name="connsiteY4" fmla="*/ 134012 h 134046"/>
                  <a:gd name="connsiteX5" fmla="*/ 67147 w 134047"/>
                  <a:gd name="connsiteY5" fmla="*/ 134012 h 134046"/>
                  <a:gd name="connsiteX6" fmla="*/ 67147 w 134047"/>
                  <a:gd name="connsiteY6" fmla="*/ 13404 h 134046"/>
                  <a:gd name="connsiteX7" fmla="*/ 13725 w 134047"/>
                  <a:gd name="connsiteY7" fmla="*/ 67153 h 134046"/>
                  <a:gd name="connsiteX8" fmla="*/ 67474 w 134047"/>
                  <a:gd name="connsiteY8" fmla="*/ 120575 h 134046"/>
                  <a:gd name="connsiteX9" fmla="*/ 120896 w 134047"/>
                  <a:gd name="connsiteY9" fmla="*/ 66989 h 134046"/>
                  <a:gd name="connsiteX10" fmla="*/ 67147 w 134047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350" y="103827"/>
                      <a:pt x="104640" y="133832"/>
                      <a:pt x="67802" y="134012"/>
                    </a:cubicBezTo>
                    <a:cubicBezTo>
                      <a:pt x="67589" y="134012"/>
                      <a:pt x="67360" y="134012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502"/>
                      <a:pt x="13627" y="37558"/>
                      <a:pt x="13725" y="67153"/>
                    </a:cubicBezTo>
                    <a:cubicBezTo>
                      <a:pt x="13823" y="96748"/>
                      <a:pt x="37879" y="120673"/>
                      <a:pt x="67474" y="120575"/>
                    </a:cubicBezTo>
                    <a:cubicBezTo>
                      <a:pt x="97004" y="120477"/>
                      <a:pt x="120896" y="96519"/>
                      <a:pt x="120896" y="66989"/>
                    </a:cubicBezTo>
                    <a:cubicBezTo>
                      <a:pt x="120798" y="37361"/>
                      <a:pt x="96774" y="13404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10D9C26-0E8C-4B04-B525-AB93058C2C88}"/>
                  </a:ext>
                </a:extLst>
              </p:cNvPr>
              <p:cNvSpPr/>
              <p:nvPr/>
            </p:nvSpPr>
            <p:spPr>
              <a:xfrm>
                <a:off x="4792406" y="3096178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D07E733-7A3F-4359-883D-026EF10487C8}"/>
                  </a:ext>
                </a:extLst>
              </p:cNvPr>
              <p:cNvSpPr/>
              <p:nvPr/>
            </p:nvSpPr>
            <p:spPr>
              <a:xfrm>
                <a:off x="5358088" y="2991300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0 w 134047"/>
                  <a:gd name="connsiteY3" fmla="*/ 66990 h 134046"/>
                  <a:gd name="connsiteX4" fmla="*/ 67802 w 134047"/>
                  <a:gd name="connsiteY4" fmla="*/ 134013 h 134046"/>
                  <a:gd name="connsiteX5" fmla="*/ 66983 w 134047"/>
                  <a:gd name="connsiteY5" fmla="*/ 134013 h 134046"/>
                  <a:gd name="connsiteX6" fmla="*/ 66983 w 134047"/>
                  <a:gd name="connsiteY6" fmla="*/ 13404 h 134046"/>
                  <a:gd name="connsiteX7" fmla="*/ 13561 w 134047"/>
                  <a:gd name="connsiteY7" fmla="*/ 67153 h 134046"/>
                  <a:gd name="connsiteX8" fmla="*/ 67311 w 134047"/>
                  <a:gd name="connsiteY8" fmla="*/ 120575 h 134046"/>
                  <a:gd name="connsiteX9" fmla="*/ 120733 w 134047"/>
                  <a:gd name="connsiteY9" fmla="*/ 66990 h 134046"/>
                  <a:gd name="connsiteX10" fmla="*/ 67311 w 134047"/>
                  <a:gd name="connsiteY10" fmla="*/ 13240 h 134046"/>
                  <a:gd name="connsiteX11" fmla="*/ 66983 w 134047"/>
                  <a:gd name="connsiteY11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4"/>
                      <a:pt x="25" y="103844"/>
                      <a:pt x="124" y="66826"/>
                    </a:cubicBezTo>
                    <a:cubicBezTo>
                      <a:pt x="222" y="29807"/>
                      <a:pt x="30292" y="-132"/>
                      <a:pt x="67311" y="-34"/>
                    </a:cubicBezTo>
                    <a:cubicBezTo>
                      <a:pt x="104264" y="65"/>
                      <a:pt x="134170" y="30037"/>
                      <a:pt x="134170" y="66990"/>
                    </a:cubicBezTo>
                    <a:cubicBezTo>
                      <a:pt x="134351" y="103828"/>
                      <a:pt x="104641" y="133832"/>
                      <a:pt x="67802" y="134013"/>
                    </a:cubicBezTo>
                    <a:cubicBezTo>
                      <a:pt x="67524" y="134013"/>
                      <a:pt x="67262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8" y="13502"/>
                      <a:pt x="13463" y="37558"/>
                      <a:pt x="13561" y="67153"/>
                    </a:cubicBezTo>
                    <a:cubicBezTo>
                      <a:pt x="13660" y="96748"/>
                      <a:pt x="37716" y="120657"/>
                      <a:pt x="67311" y="120575"/>
                    </a:cubicBezTo>
                    <a:cubicBezTo>
                      <a:pt x="96840" y="120477"/>
                      <a:pt x="120733" y="96519"/>
                      <a:pt x="120733" y="66990"/>
                    </a:cubicBezTo>
                    <a:cubicBezTo>
                      <a:pt x="120831" y="37394"/>
                      <a:pt x="96906" y="13338"/>
                      <a:pt x="67311" y="13240"/>
                    </a:cubicBezTo>
                    <a:cubicBezTo>
                      <a:pt x="67196" y="13240"/>
                      <a:pt x="67098" y="13240"/>
                      <a:pt x="66983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939D5C4-7A98-4B4D-8EF4-564073F253AC}"/>
                  </a:ext>
                </a:extLst>
              </p:cNvPr>
              <p:cNvSpPr/>
              <p:nvPr/>
            </p:nvSpPr>
            <p:spPr>
              <a:xfrm>
                <a:off x="5485416" y="3051605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8 h 13437"/>
                  <a:gd name="connsiteX3" fmla="*/ 0 w 549950"/>
                  <a:gd name="connsiteY3" fmla="*/ 13438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8"/>
                    </a:lnTo>
                    <a:lnTo>
                      <a:pt x="0" y="13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348A951-D5FC-4902-A528-248A7A1DF09C}"/>
                  </a:ext>
                </a:extLst>
              </p:cNvPr>
              <p:cNvSpPr/>
              <p:nvPr/>
            </p:nvSpPr>
            <p:spPr>
              <a:xfrm>
                <a:off x="602864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104345 w 134046"/>
                  <a:gd name="connsiteY9" fmla="*/ 29135 h 134046"/>
                  <a:gd name="connsiteX10" fmla="*/ 67147 w 134046"/>
                  <a:gd name="connsiteY10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088" y="103975"/>
                      <a:pt x="104132" y="133931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51" y="52667"/>
                      <a:pt x="114735" y="39000"/>
                      <a:pt x="104345" y="29135"/>
                    </a:cubicBezTo>
                    <a:cubicBezTo>
                      <a:pt x="94513" y="19155"/>
                      <a:pt x="81158" y="13436"/>
                      <a:pt x="67147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E20CD4B-7FD0-4CD4-A9F4-C8B285D7205A}"/>
                  </a:ext>
                </a:extLst>
              </p:cNvPr>
              <p:cNvSpPr/>
              <p:nvPr/>
            </p:nvSpPr>
            <p:spPr>
              <a:xfrm>
                <a:off x="6133526" y="2426273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347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AC592F0-3663-4581-85E6-310EF43D1E9A}"/>
                  </a:ext>
                </a:extLst>
              </p:cNvPr>
              <p:cNvSpPr/>
              <p:nvPr/>
            </p:nvSpPr>
            <p:spPr>
              <a:xfrm>
                <a:off x="6698913" y="2321067"/>
                <a:ext cx="134374" cy="134374"/>
              </a:xfrm>
              <a:custGeom>
                <a:avLst/>
                <a:gdLst>
                  <a:gd name="connsiteX0" fmla="*/ 67442 w 134374"/>
                  <a:gd name="connsiteY0" fmla="*/ 134341 h 134374"/>
                  <a:gd name="connsiteX1" fmla="*/ 124 w 134374"/>
                  <a:gd name="connsiteY1" fmla="*/ 67284 h 134374"/>
                  <a:gd name="connsiteX2" fmla="*/ 67163 w 134374"/>
                  <a:gd name="connsiteY2" fmla="*/ -34 h 134374"/>
                  <a:gd name="connsiteX3" fmla="*/ 134498 w 134374"/>
                  <a:gd name="connsiteY3" fmla="*/ 67022 h 134374"/>
                  <a:gd name="connsiteX4" fmla="*/ 114800 w 134374"/>
                  <a:gd name="connsiteY4" fmla="*/ 114676 h 134374"/>
                  <a:gd name="connsiteX5" fmla="*/ 67442 w 134374"/>
                  <a:gd name="connsiteY5" fmla="*/ 134341 h 134374"/>
                  <a:gd name="connsiteX6" fmla="*/ 67442 w 134374"/>
                  <a:gd name="connsiteY6" fmla="*/ 13732 h 134374"/>
                  <a:gd name="connsiteX7" fmla="*/ 13758 w 134374"/>
                  <a:gd name="connsiteY7" fmla="*/ 67219 h 134374"/>
                  <a:gd name="connsiteX8" fmla="*/ 29424 w 134374"/>
                  <a:gd name="connsiteY8" fmla="*/ 105172 h 134374"/>
                  <a:gd name="connsiteX9" fmla="*/ 105296 w 134374"/>
                  <a:gd name="connsiteY9" fmla="*/ 105172 h 134374"/>
                  <a:gd name="connsiteX10" fmla="*/ 105230 w 134374"/>
                  <a:gd name="connsiteY10" fmla="*/ 29398 h 134374"/>
                  <a:gd name="connsiteX11" fmla="*/ 67442 w 134374"/>
                  <a:gd name="connsiteY11" fmla="*/ 13732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4" h="134374">
                    <a:moveTo>
                      <a:pt x="67442" y="134341"/>
                    </a:moveTo>
                    <a:cubicBezTo>
                      <a:pt x="30341" y="134422"/>
                      <a:pt x="189" y="104401"/>
                      <a:pt x="124" y="67284"/>
                    </a:cubicBezTo>
                    <a:cubicBezTo>
                      <a:pt x="42" y="30184"/>
                      <a:pt x="30063" y="48"/>
                      <a:pt x="67163" y="-34"/>
                    </a:cubicBezTo>
                    <a:cubicBezTo>
                      <a:pt x="104280" y="-115"/>
                      <a:pt x="134416" y="29906"/>
                      <a:pt x="134498" y="67022"/>
                    </a:cubicBezTo>
                    <a:cubicBezTo>
                      <a:pt x="134531" y="84884"/>
                      <a:pt x="127435" y="102042"/>
                      <a:pt x="114800" y="114676"/>
                    </a:cubicBezTo>
                    <a:cubicBezTo>
                      <a:pt x="102248" y="127245"/>
                      <a:pt x="85205" y="134324"/>
                      <a:pt x="67442" y="134341"/>
                    </a:cubicBezTo>
                    <a:close/>
                    <a:moveTo>
                      <a:pt x="67442" y="13732"/>
                    </a:moveTo>
                    <a:cubicBezTo>
                      <a:pt x="37847" y="13682"/>
                      <a:pt x="13823" y="37640"/>
                      <a:pt x="13758" y="67219"/>
                    </a:cubicBezTo>
                    <a:cubicBezTo>
                      <a:pt x="13741" y="81459"/>
                      <a:pt x="19378" y="95110"/>
                      <a:pt x="29424" y="105172"/>
                    </a:cubicBezTo>
                    <a:cubicBezTo>
                      <a:pt x="50645" y="125459"/>
                      <a:pt x="84074" y="125459"/>
                      <a:pt x="105296" y="105172"/>
                    </a:cubicBezTo>
                    <a:cubicBezTo>
                      <a:pt x="126206" y="84229"/>
                      <a:pt x="126173" y="50291"/>
                      <a:pt x="105230" y="29398"/>
                    </a:cubicBezTo>
                    <a:cubicBezTo>
                      <a:pt x="95202" y="19385"/>
                      <a:pt x="81617" y="13748"/>
                      <a:pt x="67442" y="1373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BA909A25-0518-40C8-972D-B8AE50FD38F9}"/>
                  </a:ext>
                </a:extLst>
              </p:cNvPr>
              <p:cNvSpPr/>
              <p:nvPr/>
            </p:nvSpPr>
            <p:spPr>
              <a:xfrm>
                <a:off x="6804086" y="2426273"/>
                <a:ext cx="594851" cy="594196"/>
              </a:xfrm>
              <a:custGeom>
                <a:avLst/>
                <a:gdLst>
                  <a:gd name="connsiteX0" fmla="*/ 585347 w 594851"/>
                  <a:gd name="connsiteY0" fmla="*/ 594196 h 594196"/>
                  <a:gd name="connsiteX1" fmla="*/ 0 w 594851"/>
                  <a:gd name="connsiteY1" fmla="*/ 9505 h 594196"/>
                  <a:gd name="connsiteX2" fmla="*/ 9505 w 594851"/>
                  <a:gd name="connsiteY2" fmla="*/ 0 h 594196"/>
                  <a:gd name="connsiteX3" fmla="*/ 594852 w 594851"/>
                  <a:gd name="connsiteY3" fmla="*/ 584692 h 594196"/>
                  <a:gd name="connsiteX4" fmla="*/ 585347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585347" y="594196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4852" y="584692"/>
                    </a:lnTo>
                    <a:lnTo>
                      <a:pt x="585347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165D538F-8257-4758-9DB2-AF4A7A0E4A78}"/>
                  </a:ext>
                </a:extLst>
              </p:cNvPr>
              <p:cNvSpPr/>
              <p:nvPr/>
            </p:nvSpPr>
            <p:spPr>
              <a:xfrm>
                <a:off x="736976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67147 w 134046"/>
                  <a:gd name="connsiteY9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9" y="134012"/>
                      <a:pt x="123" y="104008"/>
                      <a:pt x="123" y="66989"/>
                    </a:cubicBezTo>
                    <a:cubicBezTo>
                      <a:pt x="205" y="30004"/>
                      <a:pt x="30161" y="48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34" y="37427"/>
                      <a:pt x="9670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3857BC7E-0728-4B17-889D-6626CB98C150}"/>
                  </a:ext>
                </a:extLst>
              </p:cNvPr>
              <p:cNvSpPr/>
              <p:nvPr/>
            </p:nvSpPr>
            <p:spPr>
              <a:xfrm>
                <a:off x="7474646" y="2426273"/>
                <a:ext cx="594851" cy="594196"/>
              </a:xfrm>
              <a:custGeom>
                <a:avLst/>
                <a:gdLst>
                  <a:gd name="connsiteX0" fmla="*/ 9504 w 594851"/>
                  <a:gd name="connsiteY0" fmla="*/ 594196 h 594196"/>
                  <a:gd name="connsiteX1" fmla="*/ 0 w 594851"/>
                  <a:gd name="connsiteY1" fmla="*/ 584692 h 594196"/>
                  <a:gd name="connsiteX2" fmla="*/ 585347 w 594851"/>
                  <a:gd name="connsiteY2" fmla="*/ 0 h 594196"/>
                  <a:gd name="connsiteX3" fmla="*/ 594851 w 594851"/>
                  <a:gd name="connsiteY3" fmla="*/ 9505 h 594196"/>
                  <a:gd name="connsiteX4" fmla="*/ 9504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851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CC3D213-EBCA-4F85-A9B8-B180438231B1}"/>
                  </a:ext>
                </a:extLst>
              </p:cNvPr>
              <p:cNvSpPr/>
              <p:nvPr/>
            </p:nvSpPr>
            <p:spPr>
              <a:xfrm>
                <a:off x="8040326" y="2321395"/>
                <a:ext cx="134048" cy="134046"/>
              </a:xfrm>
              <a:custGeom>
                <a:avLst/>
                <a:gdLst>
                  <a:gd name="connsiteX0" fmla="*/ 67149 w 134048"/>
                  <a:gd name="connsiteY0" fmla="*/ 134013 h 134046"/>
                  <a:gd name="connsiteX1" fmla="*/ 19790 w 134048"/>
                  <a:gd name="connsiteY1" fmla="*/ 114348 h 134046"/>
                  <a:gd name="connsiteX2" fmla="*/ 126 w 134048"/>
                  <a:gd name="connsiteY2" fmla="*/ 66989 h 134046"/>
                  <a:gd name="connsiteX3" fmla="*/ 67149 w 134048"/>
                  <a:gd name="connsiteY3" fmla="*/ -34 h 134046"/>
                  <a:gd name="connsiteX4" fmla="*/ 134172 w 134048"/>
                  <a:gd name="connsiteY4" fmla="*/ 66989 h 134046"/>
                  <a:gd name="connsiteX5" fmla="*/ 67149 w 134048"/>
                  <a:gd name="connsiteY5" fmla="*/ 134013 h 134046"/>
                  <a:gd name="connsiteX6" fmla="*/ 67149 w 134048"/>
                  <a:gd name="connsiteY6" fmla="*/ 13404 h 134046"/>
                  <a:gd name="connsiteX7" fmla="*/ 13629 w 134048"/>
                  <a:gd name="connsiteY7" fmla="*/ 67055 h 134046"/>
                  <a:gd name="connsiteX8" fmla="*/ 29295 w 134048"/>
                  <a:gd name="connsiteY8" fmla="*/ 104844 h 134046"/>
                  <a:gd name="connsiteX9" fmla="*/ 67149 w 134048"/>
                  <a:gd name="connsiteY9" fmla="*/ 121231 h 134046"/>
                  <a:gd name="connsiteX10" fmla="*/ 120735 w 134048"/>
                  <a:gd name="connsiteY10" fmla="*/ 67645 h 134046"/>
                  <a:gd name="connsiteX11" fmla="*/ 67149 w 134048"/>
                  <a:gd name="connsiteY11" fmla="*/ 14059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8" h="134046">
                    <a:moveTo>
                      <a:pt x="67149" y="134013"/>
                    </a:moveTo>
                    <a:cubicBezTo>
                      <a:pt x="49369" y="134029"/>
                      <a:pt x="32326" y="126950"/>
                      <a:pt x="19790" y="114348"/>
                    </a:cubicBezTo>
                    <a:cubicBezTo>
                      <a:pt x="7074" y="101894"/>
                      <a:pt x="-22" y="84786"/>
                      <a:pt x="126" y="66989"/>
                    </a:cubicBezTo>
                    <a:cubicBezTo>
                      <a:pt x="126" y="29971"/>
                      <a:pt x="30130" y="-34"/>
                      <a:pt x="67149" y="-34"/>
                    </a:cubicBezTo>
                    <a:cubicBezTo>
                      <a:pt x="104167" y="-34"/>
                      <a:pt x="134172" y="29971"/>
                      <a:pt x="134172" y="66989"/>
                    </a:cubicBezTo>
                    <a:cubicBezTo>
                      <a:pt x="134172" y="104008"/>
                      <a:pt x="104167" y="134013"/>
                      <a:pt x="67149" y="134013"/>
                    </a:cubicBezTo>
                    <a:close/>
                    <a:moveTo>
                      <a:pt x="67149" y="13404"/>
                    </a:moveTo>
                    <a:cubicBezTo>
                      <a:pt x="37554" y="13436"/>
                      <a:pt x="13596" y="37476"/>
                      <a:pt x="13629" y="67055"/>
                    </a:cubicBezTo>
                    <a:cubicBezTo>
                      <a:pt x="13661" y="81230"/>
                      <a:pt x="19282" y="94815"/>
                      <a:pt x="29295" y="104844"/>
                    </a:cubicBezTo>
                    <a:cubicBezTo>
                      <a:pt x="39176" y="115200"/>
                      <a:pt x="52827" y="121116"/>
                      <a:pt x="67149" y="121231"/>
                    </a:cubicBezTo>
                    <a:cubicBezTo>
                      <a:pt x="96744" y="121231"/>
                      <a:pt x="120735" y="97240"/>
                      <a:pt x="120735" y="67645"/>
                    </a:cubicBezTo>
                    <a:cubicBezTo>
                      <a:pt x="120735" y="38050"/>
                      <a:pt x="96744" y="14059"/>
                      <a:pt x="67149" y="140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B20D6C2-0348-4F17-94F5-FFF19AA418DA}"/>
                  </a:ext>
                </a:extLst>
              </p:cNvPr>
              <p:cNvSpPr/>
              <p:nvPr/>
            </p:nvSpPr>
            <p:spPr>
              <a:xfrm>
                <a:off x="8167820" y="2381700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FD26C5B-4123-4A32-A33A-D640D4A57302}"/>
                  </a:ext>
                </a:extLst>
              </p:cNvPr>
              <p:cNvSpPr/>
              <p:nvPr/>
            </p:nvSpPr>
            <p:spPr>
              <a:xfrm>
                <a:off x="8710888" y="232139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250 w 134046"/>
                  <a:gd name="connsiteY6" fmla="*/ 66334 h 134046"/>
                  <a:gd name="connsiteX7" fmla="*/ 66180 w 134046"/>
                  <a:gd name="connsiteY7" fmla="*/ 120247 h 134046"/>
                  <a:gd name="connsiteX8" fmla="*/ 120077 w 134046"/>
                  <a:gd name="connsiteY8" fmla="*/ 67301 h 134046"/>
                  <a:gd name="connsiteX9" fmla="*/ 105165 w 134046"/>
                  <a:gd name="connsiteY9" fmla="*/ 29791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29" y="134013"/>
                      <a:pt x="123" y="104008"/>
                      <a:pt x="123" y="66989"/>
                    </a:cubicBezTo>
                    <a:cubicBezTo>
                      <a:pt x="123" y="29971"/>
                      <a:pt x="30129" y="-34"/>
                      <a:pt x="67147" y="-34"/>
                    </a:cubicBezTo>
                    <a:cubicBezTo>
                      <a:pt x="104133" y="64"/>
                      <a:pt x="134088" y="30004"/>
                      <a:pt x="134170" y="66989"/>
                    </a:cubicBezTo>
                    <a:cubicBezTo>
                      <a:pt x="134170" y="104008"/>
                      <a:pt x="104166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650" y="13141"/>
                      <a:pt x="13512" y="36837"/>
                      <a:pt x="13250" y="66334"/>
                    </a:cubicBezTo>
                    <a:cubicBezTo>
                      <a:pt x="12971" y="95847"/>
                      <a:pt x="36667" y="119969"/>
                      <a:pt x="66180" y="120247"/>
                    </a:cubicBezTo>
                    <a:cubicBezTo>
                      <a:pt x="95677" y="120510"/>
                      <a:pt x="119815" y="96814"/>
                      <a:pt x="120077" y="67301"/>
                    </a:cubicBezTo>
                    <a:cubicBezTo>
                      <a:pt x="120208" y="53339"/>
                      <a:pt x="114850" y="39869"/>
                      <a:pt x="105165" y="29791"/>
                    </a:cubicBezTo>
                    <a:cubicBezTo>
                      <a:pt x="95201" y="19450"/>
                      <a:pt x="81502" y="13551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B458FCC5-8AED-467F-AA52-4B17656FF4D1}"/>
                  </a:ext>
                </a:extLst>
              </p:cNvPr>
              <p:cNvSpPr/>
              <p:nvPr/>
            </p:nvSpPr>
            <p:spPr>
              <a:xfrm>
                <a:off x="8815930" y="1756368"/>
                <a:ext cx="594688" cy="594196"/>
              </a:xfrm>
              <a:custGeom>
                <a:avLst/>
                <a:gdLst>
                  <a:gd name="connsiteX0" fmla="*/ 9505 w 594688"/>
                  <a:gd name="connsiteY0" fmla="*/ 594196 h 594196"/>
                  <a:gd name="connsiteX1" fmla="*/ 0 w 594688"/>
                  <a:gd name="connsiteY1" fmla="*/ 584692 h 594196"/>
                  <a:gd name="connsiteX2" fmla="*/ 585184 w 594688"/>
                  <a:gd name="connsiteY2" fmla="*/ 0 h 594196"/>
                  <a:gd name="connsiteX3" fmla="*/ 594688 w 594688"/>
                  <a:gd name="connsiteY3" fmla="*/ 9505 h 594196"/>
                  <a:gd name="connsiteX4" fmla="*/ 9505 w 594688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8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4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CC6AD290-E5DC-46BE-92A3-8B14A41FE9E4}"/>
                  </a:ext>
                </a:extLst>
              </p:cNvPr>
              <p:cNvSpPr/>
              <p:nvPr/>
            </p:nvSpPr>
            <p:spPr>
              <a:xfrm>
                <a:off x="9381317" y="1651163"/>
                <a:ext cx="134373" cy="134374"/>
              </a:xfrm>
              <a:custGeom>
                <a:avLst/>
                <a:gdLst>
                  <a:gd name="connsiteX0" fmla="*/ 67278 w 134373"/>
                  <a:gd name="connsiteY0" fmla="*/ 134340 h 134374"/>
                  <a:gd name="connsiteX1" fmla="*/ 123 w 134373"/>
                  <a:gd name="connsiteY1" fmla="*/ 67120 h 134374"/>
                  <a:gd name="connsiteX2" fmla="*/ 67327 w 134373"/>
                  <a:gd name="connsiteY2" fmla="*/ -34 h 134374"/>
                  <a:gd name="connsiteX3" fmla="*/ 134497 w 134373"/>
                  <a:gd name="connsiteY3" fmla="*/ 67186 h 134374"/>
                  <a:gd name="connsiteX4" fmla="*/ 114800 w 134373"/>
                  <a:gd name="connsiteY4" fmla="*/ 114676 h 134374"/>
                  <a:gd name="connsiteX5" fmla="*/ 67278 w 134373"/>
                  <a:gd name="connsiteY5" fmla="*/ 134340 h 134374"/>
                  <a:gd name="connsiteX6" fmla="*/ 67278 w 134373"/>
                  <a:gd name="connsiteY6" fmla="*/ 13731 h 134374"/>
                  <a:gd name="connsiteX7" fmla="*/ 13758 w 134373"/>
                  <a:gd name="connsiteY7" fmla="*/ 67383 h 134374"/>
                  <a:gd name="connsiteX8" fmla="*/ 29424 w 134373"/>
                  <a:gd name="connsiteY8" fmla="*/ 105171 h 134374"/>
                  <a:gd name="connsiteX9" fmla="*/ 105296 w 134373"/>
                  <a:gd name="connsiteY9" fmla="*/ 105171 h 134374"/>
                  <a:gd name="connsiteX10" fmla="*/ 105230 w 134373"/>
                  <a:gd name="connsiteY10" fmla="*/ 29397 h 134374"/>
                  <a:gd name="connsiteX11" fmla="*/ 67278 w 134373"/>
                  <a:gd name="connsiteY11" fmla="*/ 13731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3" h="134374">
                    <a:moveTo>
                      <a:pt x="67278" y="134340"/>
                    </a:moveTo>
                    <a:cubicBezTo>
                      <a:pt x="30177" y="134324"/>
                      <a:pt x="107" y="104237"/>
                      <a:pt x="123" y="67120"/>
                    </a:cubicBezTo>
                    <a:cubicBezTo>
                      <a:pt x="140" y="30020"/>
                      <a:pt x="30227" y="-50"/>
                      <a:pt x="67327" y="-34"/>
                    </a:cubicBezTo>
                    <a:cubicBezTo>
                      <a:pt x="104444" y="-18"/>
                      <a:pt x="134514" y="30069"/>
                      <a:pt x="134497" y="67186"/>
                    </a:cubicBezTo>
                    <a:cubicBezTo>
                      <a:pt x="134481" y="84999"/>
                      <a:pt x="127402" y="102074"/>
                      <a:pt x="114800" y="114676"/>
                    </a:cubicBezTo>
                    <a:cubicBezTo>
                      <a:pt x="102231" y="127327"/>
                      <a:pt x="85107" y="134406"/>
                      <a:pt x="67278" y="134340"/>
                    </a:cubicBezTo>
                    <a:close/>
                    <a:moveTo>
                      <a:pt x="67278" y="13731"/>
                    </a:moveTo>
                    <a:cubicBezTo>
                      <a:pt x="37683" y="13764"/>
                      <a:pt x="13725" y="37804"/>
                      <a:pt x="13758" y="67383"/>
                    </a:cubicBezTo>
                    <a:cubicBezTo>
                      <a:pt x="13790" y="81558"/>
                      <a:pt x="19411" y="95142"/>
                      <a:pt x="29424" y="105171"/>
                    </a:cubicBezTo>
                    <a:cubicBezTo>
                      <a:pt x="50645" y="125458"/>
                      <a:pt x="84074" y="125458"/>
                      <a:pt x="105296" y="105171"/>
                    </a:cubicBezTo>
                    <a:cubicBezTo>
                      <a:pt x="126206" y="84229"/>
                      <a:pt x="126173" y="50291"/>
                      <a:pt x="105230" y="29397"/>
                    </a:cubicBezTo>
                    <a:cubicBezTo>
                      <a:pt x="95152" y="19336"/>
                      <a:pt x="81502" y="13715"/>
                      <a:pt x="67278" y="137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9EABC25-849E-4371-B124-6BD78AFF6D62}"/>
                  </a:ext>
                </a:extLst>
              </p:cNvPr>
              <p:cNvSpPr/>
              <p:nvPr/>
            </p:nvSpPr>
            <p:spPr>
              <a:xfrm>
                <a:off x="9486490" y="1756368"/>
                <a:ext cx="594687" cy="594196"/>
              </a:xfrm>
              <a:custGeom>
                <a:avLst/>
                <a:gdLst>
                  <a:gd name="connsiteX0" fmla="*/ 585183 w 594687"/>
                  <a:gd name="connsiteY0" fmla="*/ 594196 h 594196"/>
                  <a:gd name="connsiteX1" fmla="*/ 0 w 594687"/>
                  <a:gd name="connsiteY1" fmla="*/ 9505 h 594196"/>
                  <a:gd name="connsiteX2" fmla="*/ 9504 w 594687"/>
                  <a:gd name="connsiteY2" fmla="*/ 0 h 594196"/>
                  <a:gd name="connsiteX3" fmla="*/ 594687 w 594687"/>
                  <a:gd name="connsiteY3" fmla="*/ 584692 h 594196"/>
                  <a:gd name="connsiteX4" fmla="*/ 585183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585183" y="594196"/>
                    </a:moveTo>
                    <a:lnTo>
                      <a:pt x="0" y="9505"/>
                    </a:lnTo>
                    <a:lnTo>
                      <a:pt x="9504" y="0"/>
                    </a:lnTo>
                    <a:lnTo>
                      <a:pt x="594687" y="584692"/>
                    </a:lnTo>
                    <a:lnTo>
                      <a:pt x="585183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DE80729-E6FC-44A2-8783-718506B5C51D}"/>
                  </a:ext>
                </a:extLst>
              </p:cNvPr>
              <p:cNvSpPr/>
              <p:nvPr/>
            </p:nvSpPr>
            <p:spPr>
              <a:xfrm>
                <a:off x="10051091" y="2321141"/>
                <a:ext cx="134475" cy="134301"/>
              </a:xfrm>
              <a:custGeom>
                <a:avLst/>
                <a:gdLst>
                  <a:gd name="connsiteX0" fmla="*/ 67409 w 134475"/>
                  <a:gd name="connsiteY0" fmla="*/ 134267 h 134301"/>
                  <a:gd name="connsiteX1" fmla="*/ 124 w 134475"/>
                  <a:gd name="connsiteY1" fmla="*/ 67506 h 134301"/>
                  <a:gd name="connsiteX2" fmla="*/ 20050 w 134475"/>
                  <a:gd name="connsiteY2" fmla="*/ 19557 h 134301"/>
                  <a:gd name="connsiteX3" fmla="*/ 114768 w 134475"/>
                  <a:gd name="connsiteY3" fmla="*/ 19557 h 134301"/>
                  <a:gd name="connsiteX4" fmla="*/ 114768 w 134475"/>
                  <a:gd name="connsiteY4" fmla="*/ 19557 h 134301"/>
                  <a:gd name="connsiteX5" fmla="*/ 134596 w 134475"/>
                  <a:gd name="connsiteY5" fmla="*/ 67079 h 134301"/>
                  <a:gd name="connsiteX6" fmla="*/ 67409 w 134475"/>
                  <a:gd name="connsiteY6" fmla="*/ 134267 h 134301"/>
                  <a:gd name="connsiteX7" fmla="*/ 67409 w 134475"/>
                  <a:gd name="connsiteY7" fmla="*/ 13658 h 134301"/>
                  <a:gd name="connsiteX8" fmla="*/ 13987 w 134475"/>
                  <a:gd name="connsiteY8" fmla="*/ 67407 h 134301"/>
                  <a:gd name="connsiteX9" fmla="*/ 67737 w 134475"/>
                  <a:gd name="connsiteY9" fmla="*/ 120829 h 134301"/>
                  <a:gd name="connsiteX10" fmla="*/ 121159 w 134475"/>
                  <a:gd name="connsiteY10" fmla="*/ 67243 h 134301"/>
                  <a:gd name="connsiteX11" fmla="*/ 104772 w 134475"/>
                  <a:gd name="connsiteY11" fmla="*/ 29225 h 134301"/>
                  <a:gd name="connsiteX12" fmla="*/ 104772 w 134475"/>
                  <a:gd name="connsiteY12" fmla="*/ 29225 h 134301"/>
                  <a:gd name="connsiteX13" fmla="*/ 67409 w 134475"/>
                  <a:gd name="connsiteY13" fmla="*/ 13658 h 13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475" h="134301">
                    <a:moveTo>
                      <a:pt x="67409" y="134267"/>
                    </a:moveTo>
                    <a:cubicBezTo>
                      <a:pt x="30391" y="134414"/>
                      <a:pt x="271" y="104524"/>
                      <a:pt x="124" y="67506"/>
                    </a:cubicBezTo>
                    <a:cubicBezTo>
                      <a:pt x="58" y="49496"/>
                      <a:pt x="7236" y="32208"/>
                      <a:pt x="20050" y="19557"/>
                    </a:cubicBezTo>
                    <a:cubicBezTo>
                      <a:pt x="46221" y="-6564"/>
                      <a:pt x="88598" y="-6564"/>
                      <a:pt x="114768" y="19557"/>
                    </a:cubicBezTo>
                    <a:lnTo>
                      <a:pt x="114768" y="19557"/>
                    </a:lnTo>
                    <a:cubicBezTo>
                      <a:pt x="127582" y="32028"/>
                      <a:pt x="134744" y="49201"/>
                      <a:pt x="134596" y="67079"/>
                    </a:cubicBezTo>
                    <a:cubicBezTo>
                      <a:pt x="134596" y="104180"/>
                      <a:pt x="104510" y="134267"/>
                      <a:pt x="67409" y="134267"/>
                    </a:cubicBezTo>
                    <a:close/>
                    <a:moveTo>
                      <a:pt x="67409" y="13658"/>
                    </a:moveTo>
                    <a:cubicBezTo>
                      <a:pt x="37814" y="13756"/>
                      <a:pt x="13889" y="37812"/>
                      <a:pt x="13987" y="67407"/>
                    </a:cubicBezTo>
                    <a:cubicBezTo>
                      <a:pt x="14086" y="97002"/>
                      <a:pt x="38142" y="120911"/>
                      <a:pt x="67737" y="120829"/>
                    </a:cubicBezTo>
                    <a:cubicBezTo>
                      <a:pt x="97266" y="120731"/>
                      <a:pt x="121159" y="96773"/>
                      <a:pt x="121159" y="67243"/>
                    </a:cubicBezTo>
                    <a:cubicBezTo>
                      <a:pt x="121110" y="52872"/>
                      <a:pt x="115178" y="39139"/>
                      <a:pt x="104772" y="29225"/>
                    </a:cubicBezTo>
                    <a:lnTo>
                      <a:pt x="104772" y="29225"/>
                    </a:lnTo>
                    <a:cubicBezTo>
                      <a:pt x="94857" y="19311"/>
                      <a:pt x="81436" y="13707"/>
                      <a:pt x="67409" y="1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767FD078-C87C-4952-9631-224B06EDE98C}"/>
                  </a:ext>
                </a:extLst>
              </p:cNvPr>
              <p:cNvSpPr/>
              <p:nvPr/>
            </p:nvSpPr>
            <p:spPr>
              <a:xfrm rot="-2711401">
                <a:off x="10040154" y="2046616"/>
                <a:ext cx="824598" cy="13437"/>
              </a:xfrm>
              <a:custGeom>
                <a:avLst/>
                <a:gdLst>
                  <a:gd name="connsiteX0" fmla="*/ 124 w 824598"/>
                  <a:gd name="connsiteY0" fmla="*/ -34 h 13437"/>
                  <a:gd name="connsiteX1" fmla="*/ 824722 w 824598"/>
                  <a:gd name="connsiteY1" fmla="*/ -34 h 13437"/>
                  <a:gd name="connsiteX2" fmla="*/ 824722 w 824598"/>
                  <a:gd name="connsiteY2" fmla="*/ 13404 h 13437"/>
                  <a:gd name="connsiteX3" fmla="*/ 123 w 824598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98" h="13437">
                    <a:moveTo>
                      <a:pt x="124" y="-34"/>
                    </a:moveTo>
                    <a:lnTo>
                      <a:pt x="824722" y="-34"/>
                    </a:lnTo>
                    <a:lnTo>
                      <a:pt x="824722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4146E4AE-68E7-4577-929B-269A40C51EAF}"/>
                  </a:ext>
                </a:extLst>
              </p:cNvPr>
              <p:cNvSpPr/>
              <p:nvPr/>
            </p:nvSpPr>
            <p:spPr>
              <a:xfrm>
                <a:off x="10719127" y="1651491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1 w 134047"/>
                  <a:gd name="connsiteY3" fmla="*/ 66990 h 134046"/>
                  <a:gd name="connsiteX4" fmla="*/ 66983 w 134047"/>
                  <a:gd name="connsiteY4" fmla="*/ 134013 h 134046"/>
                  <a:gd name="connsiteX5" fmla="*/ 66983 w 134047"/>
                  <a:gd name="connsiteY5" fmla="*/ 13404 h 134046"/>
                  <a:gd name="connsiteX6" fmla="*/ 13397 w 134047"/>
                  <a:gd name="connsiteY6" fmla="*/ 66990 h 134046"/>
                  <a:gd name="connsiteX7" fmla="*/ 66983 w 134047"/>
                  <a:gd name="connsiteY7" fmla="*/ 120575 h 134046"/>
                  <a:gd name="connsiteX8" fmla="*/ 120832 w 134047"/>
                  <a:gd name="connsiteY8" fmla="*/ 67252 h 134046"/>
                  <a:gd name="connsiteX9" fmla="*/ 105166 w 134047"/>
                  <a:gd name="connsiteY9" fmla="*/ 29136 h 134046"/>
                  <a:gd name="connsiteX10" fmla="*/ 105166 w 134047"/>
                  <a:gd name="connsiteY10" fmla="*/ 29136 h 134046"/>
                  <a:gd name="connsiteX11" fmla="*/ 66983 w 134047"/>
                  <a:gd name="connsiteY11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5"/>
                      <a:pt x="26" y="103844"/>
                      <a:pt x="124" y="66826"/>
                    </a:cubicBezTo>
                    <a:cubicBezTo>
                      <a:pt x="206" y="29807"/>
                      <a:pt x="30292" y="-132"/>
                      <a:pt x="67311" y="-34"/>
                    </a:cubicBezTo>
                    <a:cubicBezTo>
                      <a:pt x="104264" y="65"/>
                      <a:pt x="134171" y="30037"/>
                      <a:pt x="134171" y="66990"/>
                    </a:cubicBezTo>
                    <a:cubicBezTo>
                      <a:pt x="134072" y="104025"/>
                      <a:pt x="104018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9" y="13404"/>
                      <a:pt x="13397" y="37395"/>
                      <a:pt x="13397" y="66990"/>
                    </a:cubicBezTo>
                    <a:cubicBezTo>
                      <a:pt x="13479" y="96552"/>
                      <a:pt x="37421" y="120494"/>
                      <a:pt x="66983" y="120575"/>
                    </a:cubicBezTo>
                    <a:cubicBezTo>
                      <a:pt x="96579" y="120723"/>
                      <a:pt x="120684" y="96847"/>
                      <a:pt x="120832" y="67252"/>
                    </a:cubicBezTo>
                    <a:cubicBezTo>
                      <a:pt x="120898" y="52962"/>
                      <a:pt x="115259" y="39246"/>
                      <a:pt x="105166" y="29136"/>
                    </a:cubicBezTo>
                    <a:lnTo>
                      <a:pt x="105166" y="29136"/>
                    </a:lnTo>
                    <a:cubicBezTo>
                      <a:pt x="95055" y="19008"/>
                      <a:pt x="81306" y="13338"/>
                      <a:pt x="66983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B26B378A-42DF-4B97-9CBC-491144D78BD3}"/>
                  </a:ext>
                </a:extLst>
              </p:cNvPr>
              <p:cNvSpPr/>
              <p:nvPr/>
            </p:nvSpPr>
            <p:spPr>
              <a:xfrm rot="-2692202">
                <a:off x="10708031" y="1376310"/>
                <a:ext cx="829842" cy="13437"/>
              </a:xfrm>
              <a:custGeom>
                <a:avLst/>
                <a:gdLst>
                  <a:gd name="connsiteX0" fmla="*/ 123 w 829842"/>
                  <a:gd name="connsiteY0" fmla="*/ -34 h 13437"/>
                  <a:gd name="connsiteX1" fmla="*/ 829966 w 829842"/>
                  <a:gd name="connsiteY1" fmla="*/ -34 h 13437"/>
                  <a:gd name="connsiteX2" fmla="*/ 829966 w 829842"/>
                  <a:gd name="connsiteY2" fmla="*/ 13404 h 13437"/>
                  <a:gd name="connsiteX3" fmla="*/ 123 w 82984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842" h="13437">
                    <a:moveTo>
                      <a:pt x="123" y="-34"/>
                    </a:moveTo>
                    <a:lnTo>
                      <a:pt x="829966" y="-34"/>
                    </a:lnTo>
                    <a:lnTo>
                      <a:pt x="82996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48024F5-E6AE-4661-8F03-87CCBB50B25E}"/>
                  </a:ext>
                </a:extLst>
              </p:cNvPr>
              <p:cNvSpPr/>
              <p:nvPr/>
            </p:nvSpPr>
            <p:spPr>
              <a:xfrm rot="-2701201">
                <a:off x="11373958" y="686399"/>
                <a:ext cx="887525" cy="13437"/>
              </a:xfrm>
              <a:custGeom>
                <a:avLst/>
                <a:gdLst>
                  <a:gd name="connsiteX0" fmla="*/ 124 w 887525"/>
                  <a:gd name="connsiteY0" fmla="*/ -34 h 13437"/>
                  <a:gd name="connsiteX1" fmla="*/ 887649 w 887525"/>
                  <a:gd name="connsiteY1" fmla="*/ -34 h 13437"/>
                  <a:gd name="connsiteX2" fmla="*/ 887649 w 887525"/>
                  <a:gd name="connsiteY2" fmla="*/ 13404 h 13437"/>
                  <a:gd name="connsiteX3" fmla="*/ 124 w 887525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525" h="13437">
                    <a:moveTo>
                      <a:pt x="124" y="-34"/>
                    </a:moveTo>
                    <a:lnTo>
                      <a:pt x="887649" y="-34"/>
                    </a:lnTo>
                    <a:lnTo>
                      <a:pt x="887649" y="13404"/>
                    </a:lnTo>
                    <a:lnTo>
                      <a:pt x="124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3201E1D9-DDA5-4A59-B246-3C550E693DBD}"/>
                  </a:ext>
                </a:extLst>
              </p:cNvPr>
              <p:cNvSpPr/>
              <p:nvPr/>
            </p:nvSpPr>
            <p:spPr>
              <a:xfrm>
                <a:off x="11393292" y="981422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4 w 134046"/>
                  <a:gd name="connsiteY1" fmla="*/ 67317 h 134046"/>
                  <a:gd name="connsiteX2" fmla="*/ 124 w 134046"/>
                  <a:gd name="connsiteY2" fmla="*/ 67153 h 134046"/>
                  <a:gd name="connsiteX3" fmla="*/ 66983 w 134046"/>
                  <a:gd name="connsiteY3" fmla="*/ -34 h 134046"/>
                  <a:gd name="connsiteX4" fmla="*/ 134170 w 134046"/>
                  <a:gd name="connsiteY4" fmla="*/ 66826 h 134046"/>
                  <a:gd name="connsiteX5" fmla="*/ 67311 w 134046"/>
                  <a:gd name="connsiteY5" fmla="*/ 134013 h 134046"/>
                  <a:gd name="connsiteX6" fmla="*/ 67147 w 134046"/>
                  <a:gd name="connsiteY6" fmla="*/ 134013 h 134046"/>
                  <a:gd name="connsiteX7" fmla="*/ 67147 w 134046"/>
                  <a:gd name="connsiteY7" fmla="*/ 13568 h 134046"/>
                  <a:gd name="connsiteX8" fmla="*/ 13397 w 134046"/>
                  <a:gd name="connsiteY8" fmla="*/ 66990 h 134046"/>
                  <a:gd name="connsiteX9" fmla="*/ 13397 w 134046"/>
                  <a:gd name="connsiteY9" fmla="*/ 67153 h 134046"/>
                  <a:gd name="connsiteX10" fmla="*/ 29784 w 134046"/>
                  <a:gd name="connsiteY10" fmla="*/ 104844 h 134046"/>
                  <a:gd name="connsiteX11" fmla="*/ 105559 w 134046"/>
                  <a:gd name="connsiteY11" fmla="*/ 105237 h 134046"/>
                  <a:gd name="connsiteX12" fmla="*/ 105968 w 134046"/>
                  <a:gd name="connsiteY12" fmla="*/ 29463 h 134046"/>
                  <a:gd name="connsiteX13" fmla="*/ 67802 w 134046"/>
                  <a:gd name="connsiteY13" fmla="*/ 13568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227" y="134111"/>
                      <a:pt x="223" y="104237"/>
                      <a:pt x="124" y="67317"/>
                    </a:cubicBezTo>
                    <a:cubicBezTo>
                      <a:pt x="124" y="67268"/>
                      <a:pt x="124" y="67203"/>
                      <a:pt x="124" y="67153"/>
                    </a:cubicBezTo>
                    <a:cubicBezTo>
                      <a:pt x="42" y="30135"/>
                      <a:pt x="29964" y="65"/>
                      <a:pt x="66983" y="-34"/>
                    </a:cubicBezTo>
                    <a:cubicBezTo>
                      <a:pt x="104001" y="-132"/>
                      <a:pt x="134088" y="29807"/>
                      <a:pt x="134170" y="66826"/>
                    </a:cubicBezTo>
                    <a:cubicBezTo>
                      <a:pt x="134269" y="103844"/>
                      <a:pt x="104329" y="133914"/>
                      <a:pt x="67311" y="134013"/>
                    </a:cubicBezTo>
                    <a:cubicBezTo>
                      <a:pt x="67261" y="134013"/>
                      <a:pt x="67196" y="134013"/>
                      <a:pt x="67147" y="134013"/>
                    </a:cubicBezTo>
                    <a:close/>
                    <a:moveTo>
                      <a:pt x="67147" y="13568"/>
                    </a:moveTo>
                    <a:cubicBezTo>
                      <a:pt x="37552" y="13469"/>
                      <a:pt x="13496" y="37394"/>
                      <a:pt x="13397" y="66990"/>
                    </a:cubicBezTo>
                    <a:cubicBezTo>
                      <a:pt x="13397" y="67039"/>
                      <a:pt x="13397" y="67104"/>
                      <a:pt x="13397" y="67153"/>
                    </a:cubicBezTo>
                    <a:cubicBezTo>
                      <a:pt x="13528" y="81427"/>
                      <a:pt x="19444" y="95028"/>
                      <a:pt x="29784" y="104844"/>
                    </a:cubicBezTo>
                    <a:cubicBezTo>
                      <a:pt x="50596" y="125885"/>
                      <a:pt x="84534" y="126065"/>
                      <a:pt x="105559" y="105237"/>
                    </a:cubicBezTo>
                    <a:cubicBezTo>
                      <a:pt x="126600" y="84425"/>
                      <a:pt x="126780" y="50504"/>
                      <a:pt x="105968" y="29463"/>
                    </a:cubicBezTo>
                    <a:cubicBezTo>
                      <a:pt x="95890" y="19270"/>
                      <a:pt x="82141" y="13551"/>
                      <a:pt x="67802" y="135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7A287E44-F2AB-4929-B5C0-5B965F92F50F}"/>
                  </a:ext>
                </a:extLst>
              </p:cNvPr>
              <p:cNvSpPr/>
              <p:nvPr/>
            </p:nvSpPr>
            <p:spPr>
              <a:xfrm>
                <a:off x="2682239" y="2998576"/>
                <a:ext cx="120688" cy="120707"/>
              </a:xfrm>
              <a:custGeom>
                <a:avLst/>
                <a:gdLst>
                  <a:gd name="connsiteX0" fmla="*/ 103198 w 120688"/>
                  <a:gd name="connsiteY0" fmla="*/ 17107 h 120707"/>
                  <a:gd name="connsiteX1" fmla="*/ 103198 w 120688"/>
                  <a:gd name="connsiteY1" fmla="*/ 102156 h 120707"/>
                  <a:gd name="connsiteX2" fmla="*/ 60592 w 120688"/>
                  <a:gd name="connsiteY2" fmla="*/ 120673 h 120707"/>
                  <a:gd name="connsiteX3" fmla="*/ 124 w 120688"/>
                  <a:gd name="connsiteY3" fmla="*/ 60533 h 120707"/>
                  <a:gd name="connsiteX4" fmla="*/ 124 w 120688"/>
                  <a:gd name="connsiteY4" fmla="*/ 60369 h 120707"/>
                  <a:gd name="connsiteX5" fmla="*/ 60335 w 120688"/>
                  <a:gd name="connsiteY5" fmla="*/ -34 h 120707"/>
                  <a:gd name="connsiteX6" fmla="*/ 103198 w 120688"/>
                  <a:gd name="connsiteY6" fmla="*/ 17762 h 12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88" h="120707">
                    <a:moveTo>
                      <a:pt x="103198" y="17107"/>
                    </a:moveTo>
                    <a:cubicBezTo>
                      <a:pt x="126683" y="40590"/>
                      <a:pt x="126683" y="78673"/>
                      <a:pt x="103198" y="102156"/>
                    </a:cubicBezTo>
                    <a:cubicBezTo>
                      <a:pt x="92039" y="113774"/>
                      <a:pt x="76697" y="120444"/>
                      <a:pt x="60592" y="120673"/>
                    </a:cubicBezTo>
                    <a:cubicBezTo>
                      <a:pt x="27287" y="120772"/>
                      <a:pt x="214" y="93831"/>
                      <a:pt x="124" y="60533"/>
                    </a:cubicBezTo>
                    <a:cubicBezTo>
                      <a:pt x="124" y="60484"/>
                      <a:pt x="124" y="60418"/>
                      <a:pt x="124" y="60369"/>
                    </a:cubicBezTo>
                    <a:cubicBezTo>
                      <a:pt x="71" y="27070"/>
                      <a:pt x="27029" y="15"/>
                      <a:pt x="60335" y="-34"/>
                    </a:cubicBezTo>
                    <a:cubicBezTo>
                      <a:pt x="76423" y="-50"/>
                      <a:pt x="91855" y="6357"/>
                      <a:pt x="103198" y="1776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4B22B718-1108-47FE-8328-47192CF082AC}"/>
                  </a:ext>
                </a:extLst>
              </p:cNvPr>
              <p:cNvSpPr/>
              <p:nvPr/>
            </p:nvSpPr>
            <p:spPr>
              <a:xfrm rot="-2701801">
                <a:off x="2664475" y="2718121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BA897A6-668C-494D-83BE-A2B00E42EE4F}"/>
                  </a:ext>
                </a:extLst>
              </p:cNvPr>
              <p:cNvSpPr/>
              <p:nvPr/>
            </p:nvSpPr>
            <p:spPr>
              <a:xfrm>
                <a:off x="3353128" y="2328038"/>
                <a:ext cx="120608" cy="120615"/>
              </a:xfrm>
              <a:custGeom>
                <a:avLst/>
                <a:gdLst>
                  <a:gd name="connsiteX0" fmla="*/ 120568 w 120608"/>
                  <a:gd name="connsiteY0" fmla="*/ 60346 h 120615"/>
                  <a:gd name="connsiteX1" fmla="*/ 103034 w 120608"/>
                  <a:gd name="connsiteY1" fmla="*/ 102953 h 120615"/>
                  <a:gd name="connsiteX2" fmla="*/ 103034 w 120608"/>
                  <a:gd name="connsiteY2" fmla="*/ 102953 h 120615"/>
                  <a:gd name="connsiteX3" fmla="*/ 17751 w 120608"/>
                  <a:gd name="connsiteY3" fmla="*/ 102887 h 120615"/>
                  <a:gd name="connsiteX4" fmla="*/ 17821 w 120608"/>
                  <a:gd name="connsiteY4" fmla="*/ 17593 h 120615"/>
                  <a:gd name="connsiteX5" fmla="*/ 103105 w 120608"/>
                  <a:gd name="connsiteY5" fmla="*/ 17675 h 120615"/>
                  <a:gd name="connsiteX6" fmla="*/ 120732 w 120608"/>
                  <a:gd name="connsiteY6" fmla="*/ 60346 h 12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8" h="120615">
                    <a:moveTo>
                      <a:pt x="120568" y="60346"/>
                    </a:moveTo>
                    <a:cubicBezTo>
                      <a:pt x="120593" y="76307"/>
                      <a:pt x="114287" y="91630"/>
                      <a:pt x="103034" y="102953"/>
                    </a:cubicBezTo>
                    <a:lnTo>
                      <a:pt x="103034" y="102953"/>
                    </a:lnTo>
                    <a:cubicBezTo>
                      <a:pt x="79465" y="126485"/>
                      <a:pt x="41281" y="126452"/>
                      <a:pt x="17751" y="102887"/>
                    </a:cubicBezTo>
                    <a:cubicBezTo>
                      <a:pt x="-5780" y="79306"/>
                      <a:pt x="-5748" y="41125"/>
                      <a:pt x="17821" y="17593"/>
                    </a:cubicBezTo>
                    <a:cubicBezTo>
                      <a:pt x="41391" y="-5939"/>
                      <a:pt x="79574" y="-5907"/>
                      <a:pt x="103105" y="17675"/>
                    </a:cubicBezTo>
                    <a:cubicBezTo>
                      <a:pt x="114410" y="28998"/>
                      <a:pt x="120750" y="44353"/>
                      <a:pt x="120732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78245AA7-E501-41D7-9F12-3DC69A43B178}"/>
                  </a:ext>
                </a:extLst>
              </p:cNvPr>
              <p:cNvSpPr/>
              <p:nvPr/>
            </p:nvSpPr>
            <p:spPr>
              <a:xfrm rot="-2701801">
                <a:off x="3743641" y="2309789"/>
                <a:ext cx="9996" cy="827220"/>
              </a:xfrm>
              <a:custGeom>
                <a:avLst/>
                <a:gdLst>
                  <a:gd name="connsiteX0" fmla="*/ 124 w 9996"/>
                  <a:gd name="connsiteY0" fmla="*/ -34 h 827220"/>
                  <a:gd name="connsiteX1" fmla="*/ 10120 w 9996"/>
                  <a:gd name="connsiteY1" fmla="*/ -34 h 827220"/>
                  <a:gd name="connsiteX2" fmla="*/ 10120 w 9996"/>
                  <a:gd name="connsiteY2" fmla="*/ 827187 h 827220"/>
                  <a:gd name="connsiteX3" fmla="*/ 124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4" y="-34"/>
                    </a:moveTo>
                    <a:lnTo>
                      <a:pt x="10120" y="-34"/>
                    </a:lnTo>
                    <a:lnTo>
                      <a:pt x="10120" y="827187"/>
                    </a:lnTo>
                    <a:lnTo>
                      <a:pt x="124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B850D04C-47DF-4824-A1B0-619F19F7A7F8}"/>
                  </a:ext>
                </a:extLst>
              </p:cNvPr>
              <p:cNvSpPr/>
              <p:nvPr/>
            </p:nvSpPr>
            <p:spPr>
              <a:xfrm>
                <a:off x="4024178" y="2998084"/>
                <a:ext cx="119884" cy="120543"/>
              </a:xfrm>
              <a:custGeom>
                <a:avLst/>
                <a:gdLst>
                  <a:gd name="connsiteX0" fmla="*/ 102379 w 119884"/>
                  <a:gd name="connsiteY0" fmla="*/ 17598 h 120543"/>
                  <a:gd name="connsiteX1" fmla="*/ 102314 w 119884"/>
                  <a:gd name="connsiteY1" fmla="*/ 102877 h 120543"/>
                  <a:gd name="connsiteX2" fmla="*/ 59773 w 119884"/>
                  <a:gd name="connsiteY2" fmla="*/ 120510 h 120543"/>
                  <a:gd name="connsiteX3" fmla="*/ 32898 w 119884"/>
                  <a:gd name="connsiteY3" fmla="*/ 114282 h 120543"/>
                  <a:gd name="connsiteX4" fmla="*/ 124 w 119884"/>
                  <a:gd name="connsiteY4" fmla="*/ 60205 h 120543"/>
                  <a:gd name="connsiteX5" fmla="*/ 60494 w 119884"/>
                  <a:gd name="connsiteY5" fmla="*/ -34 h 120543"/>
                  <a:gd name="connsiteX6" fmla="*/ 103035 w 119884"/>
                  <a:gd name="connsiteY6" fmla="*/ 17598 h 12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884" h="120543">
                    <a:moveTo>
                      <a:pt x="102379" y="17598"/>
                    </a:moveTo>
                    <a:cubicBezTo>
                      <a:pt x="125911" y="41163"/>
                      <a:pt x="125878" y="79345"/>
                      <a:pt x="102314" y="102877"/>
                    </a:cubicBezTo>
                    <a:cubicBezTo>
                      <a:pt x="91023" y="114151"/>
                      <a:pt x="75718" y="120493"/>
                      <a:pt x="59773" y="120510"/>
                    </a:cubicBezTo>
                    <a:cubicBezTo>
                      <a:pt x="50465" y="120493"/>
                      <a:pt x="41272" y="118363"/>
                      <a:pt x="32898" y="114282"/>
                    </a:cubicBezTo>
                    <a:cubicBezTo>
                      <a:pt x="12693" y="103828"/>
                      <a:pt x="42" y="82950"/>
                      <a:pt x="124" y="60205"/>
                    </a:cubicBezTo>
                    <a:cubicBezTo>
                      <a:pt x="157" y="26906"/>
                      <a:pt x="27195" y="-67"/>
                      <a:pt x="60494" y="-34"/>
                    </a:cubicBezTo>
                    <a:cubicBezTo>
                      <a:pt x="76455" y="-18"/>
                      <a:pt x="91744" y="6324"/>
                      <a:pt x="103035" y="175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462E8E9F-6556-407E-8B32-E357099130F4}"/>
                  </a:ext>
                </a:extLst>
              </p:cNvPr>
              <p:cNvSpPr/>
              <p:nvPr/>
            </p:nvSpPr>
            <p:spPr>
              <a:xfrm rot="-2701801">
                <a:off x="4005583" y="271812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514FB737-A3AC-410A-BF55-3861A6429440}"/>
                  </a:ext>
                </a:extLst>
              </p:cNvPr>
              <p:cNvSpPr/>
              <p:nvPr/>
            </p:nvSpPr>
            <p:spPr>
              <a:xfrm>
                <a:off x="5364763" y="2328015"/>
                <a:ext cx="120674" cy="120708"/>
              </a:xfrm>
              <a:custGeom>
                <a:avLst/>
                <a:gdLst>
                  <a:gd name="connsiteX0" fmla="*/ 114386 w 120674"/>
                  <a:gd name="connsiteY0" fmla="*/ 33331 h 120708"/>
                  <a:gd name="connsiteX1" fmla="*/ 87527 w 120674"/>
                  <a:gd name="connsiteY1" fmla="*/ 114267 h 120708"/>
                  <a:gd name="connsiteX2" fmla="*/ 60308 w 120674"/>
                  <a:gd name="connsiteY2" fmla="*/ 120674 h 120708"/>
                  <a:gd name="connsiteX3" fmla="*/ 33597 w 120674"/>
                  <a:gd name="connsiteY3" fmla="*/ 114283 h 120708"/>
                  <a:gd name="connsiteX4" fmla="*/ 6444 w 120674"/>
                  <a:gd name="connsiteY4" fmla="*/ 33446 h 120708"/>
                  <a:gd name="connsiteX5" fmla="*/ 87281 w 120674"/>
                  <a:gd name="connsiteY5" fmla="*/ 6276 h 120708"/>
                  <a:gd name="connsiteX6" fmla="*/ 114386 w 120674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74" h="120708">
                    <a:moveTo>
                      <a:pt x="114386" y="33331"/>
                    </a:moveTo>
                    <a:cubicBezTo>
                      <a:pt x="129314" y="63106"/>
                      <a:pt x="117286" y="99338"/>
                      <a:pt x="87527" y="114267"/>
                    </a:cubicBezTo>
                    <a:cubicBezTo>
                      <a:pt x="79072" y="118511"/>
                      <a:pt x="69764" y="120707"/>
                      <a:pt x="60308" y="120674"/>
                    </a:cubicBezTo>
                    <a:cubicBezTo>
                      <a:pt x="51017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5" y="12110"/>
                      <a:pt x="108536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86CB02DC-D030-4EED-83AC-EA99D5DB5E9A}"/>
                  </a:ext>
                </a:extLst>
              </p:cNvPr>
              <p:cNvSpPr/>
              <p:nvPr/>
            </p:nvSpPr>
            <p:spPr>
              <a:xfrm>
                <a:off x="5476731" y="2075917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41448D5A-D0D7-4CA7-BD14-F576D5AEC6F0}"/>
                  </a:ext>
                </a:extLst>
              </p:cNvPr>
              <p:cNvSpPr/>
              <p:nvPr/>
            </p:nvSpPr>
            <p:spPr>
              <a:xfrm>
                <a:off x="6035203" y="1992686"/>
                <a:ext cx="120794" cy="121084"/>
              </a:xfrm>
              <a:custGeom>
                <a:avLst/>
                <a:gdLst>
                  <a:gd name="connsiteX0" fmla="*/ 114506 w 120794"/>
                  <a:gd name="connsiteY0" fmla="*/ 33708 h 121084"/>
                  <a:gd name="connsiteX1" fmla="*/ 87648 w 120794"/>
                  <a:gd name="connsiteY1" fmla="*/ 114644 h 121084"/>
                  <a:gd name="connsiteX2" fmla="*/ 60593 w 120794"/>
                  <a:gd name="connsiteY2" fmla="*/ 121051 h 121084"/>
                  <a:gd name="connsiteX3" fmla="*/ 124 w 120794"/>
                  <a:gd name="connsiteY3" fmla="*/ 60747 h 121084"/>
                  <a:gd name="connsiteX4" fmla="*/ 60281 w 120794"/>
                  <a:gd name="connsiteY4" fmla="*/ -33 h 121084"/>
                  <a:gd name="connsiteX5" fmla="*/ 114834 w 120794"/>
                  <a:gd name="connsiteY5" fmla="*/ 33708 h 12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794" h="121084">
                    <a:moveTo>
                      <a:pt x="114506" y="33708"/>
                    </a:moveTo>
                    <a:cubicBezTo>
                      <a:pt x="129435" y="63483"/>
                      <a:pt x="117407" y="99715"/>
                      <a:pt x="87648" y="114644"/>
                    </a:cubicBezTo>
                    <a:cubicBezTo>
                      <a:pt x="79241" y="118855"/>
                      <a:pt x="69983" y="121051"/>
                      <a:pt x="60593" y="121051"/>
                    </a:cubicBezTo>
                    <a:cubicBezTo>
                      <a:pt x="27261" y="121051"/>
                      <a:pt x="223" y="94078"/>
                      <a:pt x="124" y="60747"/>
                    </a:cubicBezTo>
                    <a:cubicBezTo>
                      <a:pt x="-56" y="27350"/>
                      <a:pt x="26884" y="131"/>
                      <a:pt x="60281" y="-33"/>
                    </a:cubicBezTo>
                    <a:cubicBezTo>
                      <a:pt x="83420" y="-148"/>
                      <a:pt x="104608" y="12945"/>
                      <a:pt x="114834" y="3370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F5AABC97-92B7-4135-A7DA-D01CF212AA42}"/>
                  </a:ext>
                </a:extLst>
              </p:cNvPr>
              <p:cNvSpPr/>
              <p:nvPr/>
            </p:nvSpPr>
            <p:spPr>
              <a:xfrm>
                <a:off x="6147455" y="174096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569 w 566993"/>
                  <a:gd name="connsiteY2" fmla="*/ 0 h 290051"/>
                  <a:gd name="connsiteX3" fmla="*/ 566993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6993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4C3C221-AB31-4AE4-BDB4-B2975C889EF8}"/>
                  </a:ext>
                </a:extLst>
              </p:cNvPr>
              <p:cNvSpPr/>
              <p:nvPr/>
            </p:nvSpPr>
            <p:spPr>
              <a:xfrm>
                <a:off x="6705927" y="1661027"/>
                <a:ext cx="120772" cy="117628"/>
              </a:xfrm>
              <a:custGeom>
                <a:avLst/>
                <a:gdLst>
                  <a:gd name="connsiteX0" fmla="*/ 120732 w 120772"/>
                  <a:gd name="connsiteY0" fmla="*/ 57454 h 117628"/>
                  <a:gd name="connsiteX1" fmla="*/ 103198 w 120772"/>
                  <a:gd name="connsiteY1" fmla="*/ 99896 h 117628"/>
                  <a:gd name="connsiteX2" fmla="*/ 103198 w 120772"/>
                  <a:gd name="connsiteY2" fmla="*/ 99896 h 117628"/>
                  <a:gd name="connsiteX3" fmla="*/ 60592 w 120772"/>
                  <a:gd name="connsiteY3" fmla="*/ 117594 h 117628"/>
                  <a:gd name="connsiteX4" fmla="*/ 123 w 120772"/>
                  <a:gd name="connsiteY4" fmla="*/ 57290 h 117628"/>
                  <a:gd name="connsiteX5" fmla="*/ 63656 w 120772"/>
                  <a:gd name="connsiteY5" fmla="*/ 49 h 117628"/>
                  <a:gd name="connsiteX6" fmla="*/ 120896 w 120772"/>
                  <a:gd name="connsiteY6" fmla="*/ 57290 h 11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628">
                    <a:moveTo>
                      <a:pt x="120732" y="57454"/>
                    </a:moveTo>
                    <a:cubicBezTo>
                      <a:pt x="120716" y="73365"/>
                      <a:pt x="114407" y="88622"/>
                      <a:pt x="103198" y="99896"/>
                    </a:cubicBezTo>
                    <a:lnTo>
                      <a:pt x="103198" y="99896"/>
                    </a:lnTo>
                    <a:cubicBezTo>
                      <a:pt x="91875" y="111170"/>
                      <a:pt x="76569" y="117529"/>
                      <a:pt x="60592" y="117594"/>
                    </a:cubicBezTo>
                    <a:cubicBezTo>
                      <a:pt x="27260" y="117594"/>
                      <a:pt x="221" y="90621"/>
                      <a:pt x="123" y="57290"/>
                    </a:cubicBezTo>
                    <a:cubicBezTo>
                      <a:pt x="1860" y="23942"/>
                      <a:pt x="30308" y="-1688"/>
                      <a:pt x="63656" y="49"/>
                    </a:cubicBezTo>
                    <a:cubicBezTo>
                      <a:pt x="94578" y="1655"/>
                      <a:pt x="119290" y="26367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9603D25D-150C-44BB-9F91-096CDB8F7D0A}"/>
                  </a:ext>
                </a:extLst>
              </p:cNvPr>
              <p:cNvSpPr/>
              <p:nvPr/>
            </p:nvSpPr>
            <p:spPr>
              <a:xfrm rot="-2701801">
                <a:off x="7096500" y="1639749"/>
                <a:ext cx="9996" cy="827220"/>
              </a:xfrm>
              <a:custGeom>
                <a:avLst/>
                <a:gdLst>
                  <a:gd name="connsiteX0" fmla="*/ 123 w 9996"/>
                  <a:gd name="connsiteY0" fmla="*/ -34 h 827220"/>
                  <a:gd name="connsiteX1" fmla="*/ 10119 w 9996"/>
                  <a:gd name="connsiteY1" fmla="*/ -34 h 827220"/>
                  <a:gd name="connsiteX2" fmla="*/ 10119 w 9996"/>
                  <a:gd name="connsiteY2" fmla="*/ 827187 h 827220"/>
                  <a:gd name="connsiteX3" fmla="*/ 123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3" y="-34"/>
                    </a:moveTo>
                    <a:lnTo>
                      <a:pt x="10119" y="-34"/>
                    </a:lnTo>
                    <a:lnTo>
                      <a:pt x="10119" y="827187"/>
                    </a:lnTo>
                    <a:lnTo>
                      <a:pt x="123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BF42E445-D20F-4B32-B961-F606DEE89138}"/>
                  </a:ext>
                </a:extLst>
              </p:cNvPr>
              <p:cNvSpPr/>
              <p:nvPr/>
            </p:nvSpPr>
            <p:spPr>
              <a:xfrm>
                <a:off x="7377077" y="2328114"/>
                <a:ext cx="120674" cy="120609"/>
              </a:xfrm>
              <a:custGeom>
                <a:avLst/>
                <a:gdLst>
                  <a:gd name="connsiteX0" fmla="*/ 103100 w 120674"/>
                  <a:gd name="connsiteY0" fmla="*/ 17664 h 120609"/>
                  <a:gd name="connsiteX1" fmla="*/ 120798 w 120674"/>
                  <a:gd name="connsiteY1" fmla="*/ 60271 h 120609"/>
                  <a:gd name="connsiteX2" fmla="*/ 60493 w 120674"/>
                  <a:gd name="connsiteY2" fmla="*/ 120575 h 120609"/>
                  <a:gd name="connsiteX3" fmla="*/ 124 w 120674"/>
                  <a:gd name="connsiteY3" fmla="*/ 60336 h 120609"/>
                  <a:gd name="connsiteX4" fmla="*/ 60346 w 120674"/>
                  <a:gd name="connsiteY4" fmla="*/ -34 h 120609"/>
                  <a:gd name="connsiteX5" fmla="*/ 103100 w 120674"/>
                  <a:gd name="connsiteY5" fmla="*/ 17664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674" h="120609">
                    <a:moveTo>
                      <a:pt x="103100" y="17664"/>
                    </a:moveTo>
                    <a:cubicBezTo>
                      <a:pt x="114489" y="28906"/>
                      <a:pt x="120864" y="44261"/>
                      <a:pt x="120798" y="60271"/>
                    </a:cubicBezTo>
                    <a:cubicBezTo>
                      <a:pt x="120700" y="93536"/>
                      <a:pt x="93759" y="120493"/>
                      <a:pt x="60493" y="120575"/>
                    </a:cubicBezTo>
                    <a:cubicBezTo>
                      <a:pt x="27195" y="120608"/>
                      <a:pt x="156" y="93651"/>
                      <a:pt x="124" y="60336"/>
                    </a:cubicBezTo>
                    <a:cubicBezTo>
                      <a:pt x="75" y="27038"/>
                      <a:pt x="27048" y="-1"/>
                      <a:pt x="60346" y="-34"/>
                    </a:cubicBezTo>
                    <a:cubicBezTo>
                      <a:pt x="76389" y="-50"/>
                      <a:pt x="91776" y="6324"/>
                      <a:pt x="103100" y="1766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8C838B2-8B14-4B5C-9D33-4170D9858AB7}"/>
                  </a:ext>
                </a:extLst>
              </p:cNvPr>
              <p:cNvSpPr/>
              <p:nvPr/>
            </p:nvSpPr>
            <p:spPr>
              <a:xfrm rot="-2701801">
                <a:off x="7358278" y="204808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40F7CE63-D98E-41FD-B41B-AB35ACF5B5AA}"/>
                  </a:ext>
                </a:extLst>
              </p:cNvPr>
              <p:cNvSpPr/>
              <p:nvPr/>
            </p:nvSpPr>
            <p:spPr>
              <a:xfrm>
                <a:off x="8044660" y="1656477"/>
                <a:ext cx="122997" cy="122341"/>
              </a:xfrm>
              <a:custGeom>
                <a:avLst/>
                <a:gdLst>
                  <a:gd name="connsiteX0" fmla="*/ 105422 w 122997"/>
                  <a:gd name="connsiteY0" fmla="*/ 19396 h 122341"/>
                  <a:gd name="connsiteX1" fmla="*/ 123120 w 122997"/>
                  <a:gd name="connsiteY1" fmla="*/ 62003 h 122341"/>
                  <a:gd name="connsiteX2" fmla="*/ 62816 w 122997"/>
                  <a:gd name="connsiteY2" fmla="*/ 122307 h 122341"/>
                  <a:gd name="connsiteX3" fmla="*/ 35941 w 122997"/>
                  <a:gd name="connsiteY3" fmla="*/ 115916 h 122341"/>
                  <a:gd name="connsiteX4" fmla="*/ 19554 w 122997"/>
                  <a:gd name="connsiteY4" fmla="*/ 104609 h 122341"/>
                  <a:gd name="connsiteX5" fmla="*/ 16080 w 122997"/>
                  <a:gd name="connsiteY5" fmla="*/ 19396 h 122341"/>
                  <a:gd name="connsiteX6" fmla="*/ 101292 w 122997"/>
                  <a:gd name="connsiteY6" fmla="*/ 15922 h 122341"/>
                  <a:gd name="connsiteX7" fmla="*/ 104767 w 122997"/>
                  <a:gd name="connsiteY7" fmla="*/ 19396 h 122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97" h="122341">
                    <a:moveTo>
                      <a:pt x="105422" y="19396"/>
                    </a:moveTo>
                    <a:cubicBezTo>
                      <a:pt x="116811" y="30638"/>
                      <a:pt x="123185" y="45993"/>
                      <a:pt x="123120" y="62003"/>
                    </a:cubicBezTo>
                    <a:cubicBezTo>
                      <a:pt x="123022" y="95269"/>
                      <a:pt x="96081" y="122226"/>
                      <a:pt x="62816" y="122307"/>
                    </a:cubicBezTo>
                    <a:cubicBezTo>
                      <a:pt x="53475" y="122307"/>
                      <a:pt x="44282" y="120128"/>
                      <a:pt x="35941" y="115916"/>
                    </a:cubicBezTo>
                    <a:cubicBezTo>
                      <a:pt x="29845" y="113147"/>
                      <a:pt x="24306" y="109312"/>
                      <a:pt x="19554" y="104609"/>
                    </a:cubicBezTo>
                    <a:cubicBezTo>
                      <a:pt x="-4929" y="82044"/>
                      <a:pt x="-6486" y="43879"/>
                      <a:pt x="16080" y="19396"/>
                    </a:cubicBezTo>
                    <a:cubicBezTo>
                      <a:pt x="38661" y="-5086"/>
                      <a:pt x="76810" y="-6643"/>
                      <a:pt x="101292" y="15922"/>
                    </a:cubicBezTo>
                    <a:cubicBezTo>
                      <a:pt x="102505" y="17037"/>
                      <a:pt x="103652" y="18200"/>
                      <a:pt x="104767" y="19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B330744-B0C6-4037-8944-FBBFE0D3C8F4}"/>
                  </a:ext>
                </a:extLst>
              </p:cNvPr>
              <p:cNvSpPr/>
              <p:nvPr/>
            </p:nvSpPr>
            <p:spPr>
              <a:xfrm rot="-2701801">
                <a:off x="8028805" y="1378156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2563FE9-80F0-4033-ACE9-F54FF104CE7D}"/>
                  </a:ext>
                </a:extLst>
              </p:cNvPr>
              <p:cNvSpPr/>
              <p:nvPr/>
            </p:nvSpPr>
            <p:spPr>
              <a:xfrm>
                <a:off x="8717120" y="988229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60916 w 121096"/>
                  <a:gd name="connsiteY1" fmla="*/ 120651 h 120685"/>
                  <a:gd name="connsiteX2" fmla="*/ 34205 w 121096"/>
                  <a:gd name="connsiteY2" fmla="*/ 114260 h 120685"/>
                  <a:gd name="connsiteX3" fmla="*/ 17818 w 121096"/>
                  <a:gd name="connsiteY3" fmla="*/ 102953 h 120685"/>
                  <a:gd name="connsiteX4" fmla="*/ 17752 w 121096"/>
                  <a:gd name="connsiteY4" fmla="*/ 17674 h 120685"/>
                  <a:gd name="connsiteX5" fmla="*/ 103030 w 121096"/>
                  <a:gd name="connsiteY5" fmla="*/ 17592 h 120685"/>
                  <a:gd name="connsiteX6" fmla="*/ 120729 w 121096"/>
                  <a:gd name="connsiteY6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138" y="93612"/>
                      <a:pt x="94182" y="120569"/>
                      <a:pt x="60916" y="120651"/>
                    </a:cubicBezTo>
                    <a:cubicBezTo>
                      <a:pt x="51624" y="120684"/>
                      <a:pt x="42480" y="118488"/>
                      <a:pt x="34205" y="114260"/>
                    </a:cubicBezTo>
                    <a:cubicBezTo>
                      <a:pt x="28158" y="111409"/>
                      <a:pt x="22619" y="107590"/>
                      <a:pt x="17818" y="102953"/>
                    </a:cubicBezTo>
                    <a:cubicBezTo>
                      <a:pt x="-5747" y="79421"/>
                      <a:pt x="-5780" y="41239"/>
                      <a:pt x="17752" y="17674"/>
                    </a:cubicBezTo>
                    <a:cubicBezTo>
                      <a:pt x="41284" y="-5907"/>
                      <a:pt x="79466" y="-5939"/>
                      <a:pt x="103030" y="17592"/>
                    </a:cubicBezTo>
                    <a:cubicBezTo>
                      <a:pt x="114387" y="28932"/>
                      <a:pt x="120745" y="44304"/>
                      <a:pt x="120729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FB05AB77-414D-4594-B75B-C599EDBFD307}"/>
                  </a:ext>
                </a:extLst>
              </p:cNvPr>
              <p:cNvSpPr/>
              <p:nvPr/>
            </p:nvSpPr>
            <p:spPr>
              <a:xfrm>
                <a:off x="8838380" y="1043530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95D35EF8-308F-4113-A96F-5150245E4602}"/>
                  </a:ext>
                </a:extLst>
              </p:cNvPr>
              <p:cNvSpPr/>
              <p:nvPr/>
            </p:nvSpPr>
            <p:spPr>
              <a:xfrm>
                <a:off x="9388287" y="988370"/>
                <a:ext cx="120637" cy="120708"/>
              </a:xfrm>
              <a:custGeom>
                <a:avLst/>
                <a:gdLst>
                  <a:gd name="connsiteX0" fmla="*/ 114386 w 120637"/>
                  <a:gd name="connsiteY0" fmla="*/ 33331 h 120708"/>
                  <a:gd name="connsiteX1" fmla="*/ 103242 w 120637"/>
                  <a:gd name="connsiteY1" fmla="*/ 102812 h 120708"/>
                  <a:gd name="connsiteX2" fmla="*/ 60308 w 120637"/>
                  <a:gd name="connsiteY2" fmla="*/ 120674 h 120708"/>
                  <a:gd name="connsiteX3" fmla="*/ 33597 w 120637"/>
                  <a:gd name="connsiteY3" fmla="*/ 114283 h 120708"/>
                  <a:gd name="connsiteX4" fmla="*/ 6444 w 120637"/>
                  <a:gd name="connsiteY4" fmla="*/ 33446 h 120708"/>
                  <a:gd name="connsiteX5" fmla="*/ 87281 w 120637"/>
                  <a:gd name="connsiteY5" fmla="*/ 6276 h 120708"/>
                  <a:gd name="connsiteX6" fmla="*/ 114386 w 120637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37" h="120708">
                    <a:moveTo>
                      <a:pt x="114386" y="33331"/>
                    </a:moveTo>
                    <a:cubicBezTo>
                      <a:pt x="125971" y="56486"/>
                      <a:pt x="121481" y="84443"/>
                      <a:pt x="103242" y="102812"/>
                    </a:cubicBezTo>
                    <a:cubicBezTo>
                      <a:pt x="91869" y="114234"/>
                      <a:pt x="76433" y="120658"/>
                      <a:pt x="60308" y="120674"/>
                    </a:cubicBezTo>
                    <a:cubicBezTo>
                      <a:pt x="51033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4" y="12110"/>
                      <a:pt x="108535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28B85CC2-EEE7-4173-8E54-B8473BE40E03}"/>
                  </a:ext>
                </a:extLst>
              </p:cNvPr>
              <p:cNvSpPr/>
              <p:nvPr/>
            </p:nvSpPr>
            <p:spPr>
              <a:xfrm>
                <a:off x="9500255" y="735780"/>
                <a:ext cx="567157" cy="290379"/>
              </a:xfrm>
              <a:custGeom>
                <a:avLst/>
                <a:gdLst>
                  <a:gd name="connsiteX0" fmla="*/ 4589 w 567157"/>
                  <a:gd name="connsiteY0" fmla="*/ 290379 h 290379"/>
                  <a:gd name="connsiteX1" fmla="*/ 0 w 567157"/>
                  <a:gd name="connsiteY1" fmla="*/ 281366 h 290379"/>
                  <a:gd name="connsiteX2" fmla="*/ 562569 w 567157"/>
                  <a:gd name="connsiteY2" fmla="*/ 0 h 290379"/>
                  <a:gd name="connsiteX3" fmla="*/ 567157 w 567157"/>
                  <a:gd name="connsiteY3" fmla="*/ 9013 h 290379"/>
                  <a:gd name="connsiteX4" fmla="*/ 4589 w 567157"/>
                  <a:gd name="connsiteY4" fmla="*/ 290379 h 290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379">
                    <a:moveTo>
                      <a:pt x="4589" y="290379"/>
                    </a:moveTo>
                    <a:lnTo>
                      <a:pt x="0" y="281366"/>
                    </a:lnTo>
                    <a:lnTo>
                      <a:pt x="562569" y="0"/>
                    </a:lnTo>
                    <a:lnTo>
                      <a:pt x="567157" y="9013"/>
                    </a:lnTo>
                    <a:lnTo>
                      <a:pt x="4589" y="290379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ACDE9ED0-593E-4C74-BBAB-FCE4F9464A44}"/>
                  </a:ext>
                </a:extLst>
              </p:cNvPr>
              <p:cNvSpPr/>
              <p:nvPr/>
            </p:nvSpPr>
            <p:spPr>
              <a:xfrm>
                <a:off x="10058192" y="652923"/>
                <a:ext cx="121308" cy="120555"/>
              </a:xfrm>
              <a:custGeom>
                <a:avLst/>
                <a:gdLst>
                  <a:gd name="connsiteX0" fmla="*/ 115041 w 121308"/>
                  <a:gd name="connsiteY0" fmla="*/ 33334 h 120555"/>
                  <a:gd name="connsiteX1" fmla="*/ 121432 w 121308"/>
                  <a:gd name="connsiteY1" fmla="*/ 60209 h 120555"/>
                  <a:gd name="connsiteX2" fmla="*/ 61472 w 121308"/>
                  <a:gd name="connsiteY2" fmla="*/ 120521 h 120555"/>
                  <a:gd name="connsiteX3" fmla="*/ 60308 w 121308"/>
                  <a:gd name="connsiteY3" fmla="*/ 120513 h 120555"/>
                  <a:gd name="connsiteX4" fmla="*/ 33597 w 121308"/>
                  <a:gd name="connsiteY4" fmla="*/ 114286 h 120555"/>
                  <a:gd name="connsiteX5" fmla="*/ 6444 w 121308"/>
                  <a:gd name="connsiteY5" fmla="*/ 33443 h 120555"/>
                  <a:gd name="connsiteX6" fmla="*/ 87281 w 121308"/>
                  <a:gd name="connsiteY6" fmla="*/ 6282 h 120555"/>
                  <a:gd name="connsiteX7" fmla="*/ 114385 w 121308"/>
                  <a:gd name="connsiteY7" fmla="*/ 33334 h 12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308" h="120555">
                    <a:moveTo>
                      <a:pt x="115041" y="33334"/>
                    </a:moveTo>
                    <a:cubicBezTo>
                      <a:pt x="119252" y="41668"/>
                      <a:pt x="121432" y="50873"/>
                      <a:pt x="121432" y="60209"/>
                    </a:cubicBezTo>
                    <a:cubicBezTo>
                      <a:pt x="121530" y="93424"/>
                      <a:pt x="94672" y="120426"/>
                      <a:pt x="61472" y="120521"/>
                    </a:cubicBezTo>
                    <a:cubicBezTo>
                      <a:pt x="61078" y="120521"/>
                      <a:pt x="60701" y="120520"/>
                      <a:pt x="60308" y="120513"/>
                    </a:cubicBezTo>
                    <a:cubicBezTo>
                      <a:pt x="51033" y="120570"/>
                      <a:pt x="41889" y="118437"/>
                      <a:pt x="33597" y="114286"/>
                    </a:cubicBezTo>
                    <a:cubicBezTo>
                      <a:pt x="3772" y="99462"/>
                      <a:pt x="-8386" y="63268"/>
                      <a:pt x="6444" y="33443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4" y="12116"/>
                      <a:pt x="108535" y="21610"/>
                      <a:pt x="114385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FD34730F-43C6-49B1-A7C6-ADDCEA90059D}"/>
                  </a:ext>
                </a:extLst>
              </p:cNvPr>
              <p:cNvSpPr/>
              <p:nvPr/>
            </p:nvSpPr>
            <p:spPr>
              <a:xfrm>
                <a:off x="10170979" y="400991"/>
                <a:ext cx="566994" cy="289887"/>
              </a:xfrm>
              <a:custGeom>
                <a:avLst/>
                <a:gdLst>
                  <a:gd name="connsiteX0" fmla="*/ 4425 w 566994"/>
                  <a:gd name="connsiteY0" fmla="*/ 289888 h 289887"/>
                  <a:gd name="connsiteX1" fmla="*/ 0 w 566994"/>
                  <a:gd name="connsiteY1" fmla="*/ 280875 h 289887"/>
                  <a:gd name="connsiteX2" fmla="*/ 562405 w 566994"/>
                  <a:gd name="connsiteY2" fmla="*/ 0 h 289887"/>
                  <a:gd name="connsiteX3" fmla="*/ 566994 w 566994"/>
                  <a:gd name="connsiteY3" fmla="*/ 9013 h 289887"/>
                  <a:gd name="connsiteX4" fmla="*/ 4425 w 566994"/>
                  <a:gd name="connsiteY4" fmla="*/ 289888 h 28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4" h="289887">
                    <a:moveTo>
                      <a:pt x="4425" y="289888"/>
                    </a:moveTo>
                    <a:lnTo>
                      <a:pt x="0" y="280875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5" y="28988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E77E90D2-60E2-4B05-964B-50479DADF41F}"/>
                  </a:ext>
                </a:extLst>
              </p:cNvPr>
              <p:cNvSpPr/>
              <p:nvPr/>
            </p:nvSpPr>
            <p:spPr>
              <a:xfrm>
                <a:off x="10729779" y="321381"/>
                <a:ext cx="120772" cy="117466"/>
              </a:xfrm>
              <a:custGeom>
                <a:avLst/>
                <a:gdLst>
                  <a:gd name="connsiteX0" fmla="*/ 120405 w 120772"/>
                  <a:gd name="connsiteY0" fmla="*/ 57290 h 117466"/>
                  <a:gd name="connsiteX1" fmla="*/ 60592 w 120772"/>
                  <a:gd name="connsiteY1" fmla="*/ 117430 h 117466"/>
                  <a:gd name="connsiteX2" fmla="*/ 33717 w 120772"/>
                  <a:gd name="connsiteY2" fmla="*/ 111203 h 117466"/>
                  <a:gd name="connsiteX3" fmla="*/ 6515 w 120772"/>
                  <a:gd name="connsiteY3" fmla="*/ 84164 h 117466"/>
                  <a:gd name="connsiteX4" fmla="*/ 123 w 120772"/>
                  <a:gd name="connsiteY4" fmla="*/ 57290 h 117466"/>
                  <a:gd name="connsiteX5" fmla="*/ 63656 w 120772"/>
                  <a:gd name="connsiteY5" fmla="*/ 49 h 117466"/>
                  <a:gd name="connsiteX6" fmla="*/ 120896 w 120772"/>
                  <a:gd name="connsiteY6" fmla="*/ 57290 h 11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466">
                    <a:moveTo>
                      <a:pt x="120405" y="57290"/>
                    </a:moveTo>
                    <a:cubicBezTo>
                      <a:pt x="120405" y="90377"/>
                      <a:pt x="93677" y="117250"/>
                      <a:pt x="60592" y="117430"/>
                    </a:cubicBezTo>
                    <a:cubicBezTo>
                      <a:pt x="51268" y="117507"/>
                      <a:pt x="42058" y="115374"/>
                      <a:pt x="33717" y="111203"/>
                    </a:cubicBezTo>
                    <a:cubicBezTo>
                      <a:pt x="21952" y="105391"/>
                      <a:pt x="12398" y="95898"/>
                      <a:pt x="6515" y="84164"/>
                    </a:cubicBezTo>
                    <a:cubicBezTo>
                      <a:pt x="2303" y="75830"/>
                      <a:pt x="123" y="66625"/>
                      <a:pt x="123" y="57290"/>
                    </a:cubicBezTo>
                    <a:cubicBezTo>
                      <a:pt x="1861" y="23939"/>
                      <a:pt x="30308" y="-1688"/>
                      <a:pt x="63656" y="49"/>
                    </a:cubicBezTo>
                    <a:cubicBezTo>
                      <a:pt x="94578" y="1662"/>
                      <a:pt x="119290" y="26369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06008697-647D-4702-A4FE-4F33A454C59D}"/>
                  </a:ext>
                </a:extLst>
              </p:cNvPr>
              <p:cNvSpPr/>
              <p:nvPr/>
            </p:nvSpPr>
            <p:spPr>
              <a:xfrm>
                <a:off x="10850060" y="373625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EA5C7ED-9181-48DB-A05C-945060B6E56B}"/>
                  </a:ext>
                </a:extLst>
              </p:cNvPr>
              <p:cNvSpPr/>
              <p:nvPr/>
            </p:nvSpPr>
            <p:spPr>
              <a:xfrm>
                <a:off x="11399967" y="318299"/>
                <a:ext cx="120693" cy="120549"/>
              </a:xfrm>
              <a:custGeom>
                <a:avLst/>
                <a:gdLst>
                  <a:gd name="connsiteX0" fmla="*/ 114386 w 120693"/>
                  <a:gd name="connsiteY0" fmla="*/ 33334 h 120549"/>
                  <a:gd name="connsiteX1" fmla="*/ 87707 w 120693"/>
                  <a:gd name="connsiteY1" fmla="*/ 114093 h 120549"/>
                  <a:gd name="connsiteX2" fmla="*/ 60472 w 120693"/>
                  <a:gd name="connsiteY2" fmla="*/ 120513 h 120549"/>
                  <a:gd name="connsiteX3" fmla="*/ 33597 w 120693"/>
                  <a:gd name="connsiteY3" fmla="*/ 114286 h 120549"/>
                  <a:gd name="connsiteX4" fmla="*/ 6444 w 120693"/>
                  <a:gd name="connsiteY4" fmla="*/ 33444 h 120549"/>
                  <a:gd name="connsiteX5" fmla="*/ 87281 w 120693"/>
                  <a:gd name="connsiteY5" fmla="*/ 6282 h 120549"/>
                  <a:gd name="connsiteX6" fmla="*/ 114386 w 120693"/>
                  <a:gd name="connsiteY6" fmla="*/ 33334 h 1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93" h="120549">
                    <a:moveTo>
                      <a:pt x="114386" y="33334"/>
                    </a:moveTo>
                    <a:cubicBezTo>
                      <a:pt x="129314" y="63003"/>
                      <a:pt x="117368" y="99159"/>
                      <a:pt x="87707" y="114093"/>
                    </a:cubicBezTo>
                    <a:cubicBezTo>
                      <a:pt x="79252" y="118343"/>
                      <a:pt x="69927" y="120544"/>
                      <a:pt x="60472" y="120513"/>
                    </a:cubicBezTo>
                    <a:cubicBezTo>
                      <a:pt x="51148" y="120590"/>
                      <a:pt x="41938" y="118456"/>
                      <a:pt x="33597" y="114286"/>
                    </a:cubicBezTo>
                    <a:cubicBezTo>
                      <a:pt x="3773" y="99462"/>
                      <a:pt x="-8387" y="63268"/>
                      <a:pt x="6444" y="33444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5" y="12116"/>
                      <a:pt x="108535" y="21610"/>
                      <a:pt x="114386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6AE9D17-8FE6-4CC2-AB26-DF0A70045A15}"/>
                  </a:ext>
                </a:extLst>
              </p:cNvPr>
              <p:cNvSpPr/>
              <p:nvPr/>
            </p:nvSpPr>
            <p:spPr>
              <a:xfrm>
                <a:off x="11512099" y="39164"/>
                <a:ext cx="621070" cy="317090"/>
              </a:xfrm>
              <a:custGeom>
                <a:avLst/>
                <a:gdLst>
                  <a:gd name="connsiteX0" fmla="*/ 4425 w 621070"/>
                  <a:gd name="connsiteY0" fmla="*/ 317090 h 317090"/>
                  <a:gd name="connsiteX1" fmla="*/ 0 w 621070"/>
                  <a:gd name="connsiteY1" fmla="*/ 308077 h 317090"/>
                  <a:gd name="connsiteX2" fmla="*/ 616483 w 621070"/>
                  <a:gd name="connsiteY2" fmla="*/ 0 h 317090"/>
                  <a:gd name="connsiteX3" fmla="*/ 621070 w 621070"/>
                  <a:gd name="connsiteY3" fmla="*/ 9013 h 317090"/>
                  <a:gd name="connsiteX4" fmla="*/ 4425 w 621070"/>
                  <a:gd name="connsiteY4" fmla="*/ 317090 h 3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070" h="317090">
                    <a:moveTo>
                      <a:pt x="4425" y="317090"/>
                    </a:moveTo>
                    <a:lnTo>
                      <a:pt x="0" y="308077"/>
                    </a:lnTo>
                    <a:lnTo>
                      <a:pt x="616483" y="0"/>
                    </a:lnTo>
                    <a:lnTo>
                      <a:pt x="621070" y="9013"/>
                    </a:lnTo>
                    <a:lnTo>
                      <a:pt x="4425" y="31709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DB3C4F87-A094-4944-AEDB-09D80750DCB1}"/>
                  </a:ext>
                </a:extLst>
              </p:cNvPr>
              <p:cNvSpPr/>
              <p:nvPr/>
            </p:nvSpPr>
            <p:spPr>
              <a:xfrm>
                <a:off x="12070571" y="-16059"/>
                <a:ext cx="120609" cy="120118"/>
              </a:xfrm>
              <a:custGeom>
                <a:avLst/>
                <a:gdLst>
                  <a:gd name="connsiteX0" fmla="*/ 120732 w 120609"/>
                  <a:gd name="connsiteY0" fmla="*/ 59615 h 120118"/>
                  <a:gd name="connsiteX1" fmla="*/ 60920 w 120609"/>
                  <a:gd name="connsiteY1" fmla="*/ 120084 h 120118"/>
                  <a:gd name="connsiteX2" fmla="*/ 60428 w 120609"/>
                  <a:gd name="connsiteY2" fmla="*/ 120084 h 120118"/>
                  <a:gd name="connsiteX3" fmla="*/ 33553 w 120609"/>
                  <a:gd name="connsiteY3" fmla="*/ 113856 h 120118"/>
                  <a:gd name="connsiteX4" fmla="*/ 6351 w 120609"/>
                  <a:gd name="connsiteY4" fmla="*/ 87309 h 120118"/>
                  <a:gd name="connsiteX5" fmla="*/ 123 w 120609"/>
                  <a:gd name="connsiteY5" fmla="*/ 60271 h 120118"/>
                  <a:gd name="connsiteX6" fmla="*/ 60428 w 120609"/>
                  <a:gd name="connsiteY6" fmla="*/ -34 h 120118"/>
                  <a:gd name="connsiteX7" fmla="*/ 120732 w 120609"/>
                  <a:gd name="connsiteY7" fmla="*/ 60271 h 12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609" h="120118">
                    <a:moveTo>
                      <a:pt x="120732" y="59615"/>
                    </a:moveTo>
                    <a:cubicBezTo>
                      <a:pt x="120912" y="92830"/>
                      <a:pt x="94136" y="119902"/>
                      <a:pt x="60920" y="120084"/>
                    </a:cubicBezTo>
                    <a:cubicBezTo>
                      <a:pt x="60756" y="120084"/>
                      <a:pt x="60592" y="120084"/>
                      <a:pt x="60428" y="120084"/>
                    </a:cubicBezTo>
                    <a:cubicBezTo>
                      <a:pt x="51104" y="120143"/>
                      <a:pt x="41894" y="118009"/>
                      <a:pt x="33553" y="113856"/>
                    </a:cubicBezTo>
                    <a:cubicBezTo>
                      <a:pt x="21902" y="108123"/>
                      <a:pt x="12365" y="98825"/>
                      <a:pt x="6351" y="87309"/>
                    </a:cubicBezTo>
                    <a:cubicBezTo>
                      <a:pt x="2254" y="78885"/>
                      <a:pt x="123" y="69639"/>
                      <a:pt x="123" y="60271"/>
                    </a:cubicBezTo>
                    <a:cubicBezTo>
                      <a:pt x="123" y="26966"/>
                      <a:pt x="27130" y="-34"/>
                      <a:pt x="60428" y="-34"/>
                    </a:cubicBezTo>
                    <a:cubicBezTo>
                      <a:pt x="93726" y="-34"/>
                      <a:pt x="120732" y="26966"/>
                      <a:pt x="120732" y="602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137C0E9-54F8-406C-B47E-EF3AF6DFE547}"/>
                  </a:ext>
                </a:extLst>
              </p:cNvPr>
              <p:cNvSpPr/>
              <p:nvPr/>
            </p:nvSpPr>
            <p:spPr>
              <a:xfrm>
                <a:off x="4693596" y="2328038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103850 w 121096"/>
                  <a:gd name="connsiteY1" fmla="*/ 102789 h 120685"/>
                  <a:gd name="connsiteX2" fmla="*/ 60915 w 121096"/>
                  <a:gd name="connsiteY2" fmla="*/ 120651 h 120685"/>
                  <a:gd name="connsiteX3" fmla="*/ 34204 w 121096"/>
                  <a:gd name="connsiteY3" fmla="*/ 114260 h 120685"/>
                  <a:gd name="connsiteX4" fmla="*/ 17817 w 121096"/>
                  <a:gd name="connsiteY4" fmla="*/ 102953 h 120685"/>
                  <a:gd name="connsiteX5" fmla="*/ 17752 w 121096"/>
                  <a:gd name="connsiteY5" fmla="*/ 17675 h 120685"/>
                  <a:gd name="connsiteX6" fmla="*/ 103030 w 121096"/>
                  <a:gd name="connsiteY6" fmla="*/ 17593 h 120685"/>
                  <a:gd name="connsiteX7" fmla="*/ 120728 w 121096"/>
                  <a:gd name="connsiteY7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269" y="76226"/>
                      <a:pt x="115026" y="91498"/>
                      <a:pt x="103850" y="102789"/>
                    </a:cubicBezTo>
                    <a:cubicBezTo>
                      <a:pt x="92477" y="114211"/>
                      <a:pt x="77040" y="120635"/>
                      <a:pt x="60915" y="120651"/>
                    </a:cubicBezTo>
                    <a:cubicBezTo>
                      <a:pt x="51624" y="120684"/>
                      <a:pt x="42480" y="118488"/>
                      <a:pt x="34204" y="114260"/>
                    </a:cubicBezTo>
                    <a:cubicBezTo>
                      <a:pt x="28125" y="111474"/>
                      <a:pt x="22586" y="107656"/>
                      <a:pt x="17817" y="102953"/>
                    </a:cubicBezTo>
                    <a:cubicBezTo>
                      <a:pt x="-5747" y="79421"/>
                      <a:pt x="-5780" y="41239"/>
                      <a:pt x="17752" y="17675"/>
                    </a:cubicBezTo>
                    <a:cubicBezTo>
                      <a:pt x="41284" y="-5907"/>
                      <a:pt x="79466" y="-5939"/>
                      <a:pt x="103030" y="17593"/>
                    </a:cubicBezTo>
                    <a:cubicBezTo>
                      <a:pt x="114387" y="28932"/>
                      <a:pt x="120745" y="44304"/>
                      <a:pt x="120728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543F8D32-E3D6-420F-AFED-1BAE6A4C5391}"/>
                  </a:ext>
                </a:extLst>
              </p:cNvPr>
              <p:cNvSpPr/>
              <p:nvPr/>
            </p:nvSpPr>
            <p:spPr>
              <a:xfrm>
                <a:off x="4814856" y="2383339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BF1D9AB9-B5C2-4B93-88E0-22D3AF9F8DFE}"/>
                  </a:ext>
                </a:extLst>
              </p:cNvPr>
              <p:cNvSpPr/>
              <p:nvPr/>
            </p:nvSpPr>
            <p:spPr>
              <a:xfrm>
                <a:off x="2011843" y="3002311"/>
                <a:ext cx="120773" cy="116974"/>
              </a:xfrm>
              <a:custGeom>
                <a:avLst/>
                <a:gdLst>
                  <a:gd name="connsiteX0" fmla="*/ 120733 w 120773"/>
                  <a:gd name="connsiteY0" fmla="*/ 55979 h 116974"/>
                  <a:gd name="connsiteX1" fmla="*/ 60759 w 120773"/>
                  <a:gd name="connsiteY1" fmla="*/ 116939 h 116974"/>
                  <a:gd name="connsiteX2" fmla="*/ 60592 w 120773"/>
                  <a:gd name="connsiteY2" fmla="*/ 116939 h 116974"/>
                  <a:gd name="connsiteX3" fmla="*/ 6515 w 120773"/>
                  <a:gd name="connsiteY3" fmla="*/ 84164 h 116974"/>
                  <a:gd name="connsiteX4" fmla="*/ 124 w 120773"/>
                  <a:gd name="connsiteY4" fmla="*/ 57290 h 116974"/>
                  <a:gd name="connsiteX5" fmla="*/ 63657 w 120773"/>
                  <a:gd name="connsiteY5" fmla="*/ 49 h 116974"/>
                  <a:gd name="connsiteX6" fmla="*/ 120897 w 120773"/>
                  <a:gd name="connsiteY6" fmla="*/ 57290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3" h="116974">
                    <a:moveTo>
                      <a:pt x="120733" y="55979"/>
                    </a:moveTo>
                    <a:cubicBezTo>
                      <a:pt x="121005" y="89375"/>
                      <a:pt x="94153" y="116660"/>
                      <a:pt x="60759" y="116939"/>
                    </a:cubicBezTo>
                    <a:cubicBezTo>
                      <a:pt x="60703" y="116939"/>
                      <a:pt x="60648" y="116939"/>
                      <a:pt x="60592" y="116939"/>
                    </a:cubicBezTo>
                    <a:cubicBezTo>
                      <a:pt x="37814" y="117135"/>
                      <a:pt x="16879" y="104452"/>
                      <a:pt x="6515" y="84164"/>
                    </a:cubicBezTo>
                    <a:cubicBezTo>
                      <a:pt x="2293" y="75840"/>
                      <a:pt x="103" y="66630"/>
                      <a:pt x="124" y="57290"/>
                    </a:cubicBezTo>
                    <a:cubicBezTo>
                      <a:pt x="1862" y="23942"/>
                      <a:pt x="30306" y="-1688"/>
                      <a:pt x="63657" y="49"/>
                    </a:cubicBezTo>
                    <a:cubicBezTo>
                      <a:pt x="94578" y="1655"/>
                      <a:pt x="119285" y="26367"/>
                      <a:pt x="120897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FE6F74E-9830-4752-B878-09DAD991C717}"/>
                  </a:ext>
                </a:extLst>
              </p:cNvPr>
              <p:cNvSpPr/>
              <p:nvPr/>
            </p:nvSpPr>
            <p:spPr>
              <a:xfrm>
                <a:off x="2132452" y="3053243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0FB0849-F872-4961-AA10-2C04DB5C07ED}"/>
                  </a:ext>
                </a:extLst>
              </p:cNvPr>
              <p:cNvSpPr/>
              <p:nvPr/>
            </p:nvSpPr>
            <p:spPr>
              <a:xfrm>
                <a:off x="1341116" y="3332316"/>
                <a:ext cx="120776" cy="121264"/>
              </a:xfrm>
              <a:custGeom>
                <a:avLst/>
                <a:gdLst>
                  <a:gd name="connsiteX0" fmla="*/ 114509 w 120776"/>
                  <a:gd name="connsiteY0" fmla="*/ 33888 h 121264"/>
                  <a:gd name="connsiteX1" fmla="*/ 120900 w 120776"/>
                  <a:gd name="connsiteY1" fmla="*/ 60926 h 121264"/>
                  <a:gd name="connsiteX2" fmla="*/ 103366 w 120776"/>
                  <a:gd name="connsiteY2" fmla="*/ 103369 h 121264"/>
                  <a:gd name="connsiteX3" fmla="*/ 60432 w 120776"/>
                  <a:gd name="connsiteY3" fmla="*/ 121231 h 121264"/>
                  <a:gd name="connsiteX4" fmla="*/ 33721 w 120776"/>
                  <a:gd name="connsiteY4" fmla="*/ 115003 h 121264"/>
                  <a:gd name="connsiteX5" fmla="*/ 6518 w 120776"/>
                  <a:gd name="connsiteY5" fmla="*/ 87801 h 121264"/>
                  <a:gd name="connsiteX6" fmla="*/ 127 w 120776"/>
                  <a:gd name="connsiteY6" fmla="*/ 60926 h 121264"/>
                  <a:gd name="connsiteX7" fmla="*/ 59773 w 120776"/>
                  <a:gd name="connsiteY7" fmla="*/ -34 h 121264"/>
                  <a:gd name="connsiteX8" fmla="*/ 60432 w 120776"/>
                  <a:gd name="connsiteY8" fmla="*/ -34 h 121264"/>
                  <a:gd name="connsiteX9" fmla="*/ 114509 w 120776"/>
                  <a:gd name="connsiteY9" fmla="*/ 33888 h 121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776" h="121264">
                    <a:moveTo>
                      <a:pt x="114509" y="33888"/>
                    </a:moveTo>
                    <a:cubicBezTo>
                      <a:pt x="118716" y="42278"/>
                      <a:pt x="120903" y="51536"/>
                      <a:pt x="120900" y="60926"/>
                    </a:cubicBezTo>
                    <a:cubicBezTo>
                      <a:pt x="120918" y="76838"/>
                      <a:pt x="114609" y="92111"/>
                      <a:pt x="103366" y="103369"/>
                    </a:cubicBezTo>
                    <a:cubicBezTo>
                      <a:pt x="92008" y="114807"/>
                      <a:pt x="76552" y="121231"/>
                      <a:pt x="60432" y="121231"/>
                    </a:cubicBezTo>
                    <a:cubicBezTo>
                      <a:pt x="51171" y="121214"/>
                      <a:pt x="42035" y="119084"/>
                      <a:pt x="33721" y="115003"/>
                    </a:cubicBezTo>
                    <a:cubicBezTo>
                      <a:pt x="21940" y="109137"/>
                      <a:pt x="12393" y="99583"/>
                      <a:pt x="6518" y="87801"/>
                    </a:cubicBezTo>
                    <a:cubicBezTo>
                      <a:pt x="2297" y="79476"/>
                      <a:pt x="107" y="70267"/>
                      <a:pt x="127" y="60926"/>
                    </a:cubicBezTo>
                    <a:cubicBezTo>
                      <a:pt x="-235" y="27628"/>
                      <a:pt x="26469" y="327"/>
                      <a:pt x="59773" y="-34"/>
                    </a:cubicBezTo>
                    <a:cubicBezTo>
                      <a:pt x="59992" y="-34"/>
                      <a:pt x="60212" y="-34"/>
                      <a:pt x="60432" y="-34"/>
                    </a:cubicBezTo>
                    <a:cubicBezTo>
                      <a:pt x="83455" y="15"/>
                      <a:pt x="104436" y="13191"/>
                      <a:pt x="114509" y="3388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2E84B24-5E72-45C1-8C2C-4E627F3CFD77}"/>
                  </a:ext>
                </a:extLst>
              </p:cNvPr>
              <p:cNvSpPr/>
              <p:nvPr/>
            </p:nvSpPr>
            <p:spPr>
              <a:xfrm>
                <a:off x="1453371" y="308077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405 w 566993"/>
                  <a:gd name="connsiteY2" fmla="*/ 0 h 290051"/>
                  <a:gd name="connsiteX3" fmla="*/ 566994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C6DB7CCD-887D-48DF-BA7F-7D0C32BDB73D}"/>
                  </a:ext>
                </a:extLst>
              </p:cNvPr>
              <p:cNvSpPr/>
              <p:nvPr/>
            </p:nvSpPr>
            <p:spPr>
              <a:xfrm>
                <a:off x="670559" y="3667924"/>
                <a:ext cx="120773" cy="120608"/>
              </a:xfrm>
              <a:custGeom>
                <a:avLst/>
                <a:gdLst>
                  <a:gd name="connsiteX0" fmla="*/ 114506 w 120773"/>
                  <a:gd name="connsiteY0" fmla="*/ 33395 h 120608"/>
                  <a:gd name="connsiteX1" fmla="*/ 120897 w 120773"/>
                  <a:gd name="connsiteY1" fmla="*/ 60271 h 120608"/>
                  <a:gd name="connsiteX2" fmla="*/ 103362 w 120773"/>
                  <a:gd name="connsiteY2" fmla="*/ 102713 h 120608"/>
                  <a:gd name="connsiteX3" fmla="*/ 60428 w 120773"/>
                  <a:gd name="connsiteY3" fmla="*/ 120575 h 120608"/>
                  <a:gd name="connsiteX4" fmla="*/ 33717 w 120773"/>
                  <a:gd name="connsiteY4" fmla="*/ 114348 h 120608"/>
                  <a:gd name="connsiteX5" fmla="*/ 6515 w 120773"/>
                  <a:gd name="connsiteY5" fmla="*/ 87145 h 120608"/>
                  <a:gd name="connsiteX6" fmla="*/ 124 w 120773"/>
                  <a:gd name="connsiteY6" fmla="*/ 60271 h 120608"/>
                  <a:gd name="connsiteX7" fmla="*/ 60428 w 120773"/>
                  <a:gd name="connsiteY7" fmla="*/ -34 h 120608"/>
                  <a:gd name="connsiteX8" fmla="*/ 114506 w 120773"/>
                  <a:gd name="connsiteY8" fmla="*/ 33395 h 12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773" h="120608">
                    <a:moveTo>
                      <a:pt x="114506" y="33395"/>
                    </a:moveTo>
                    <a:cubicBezTo>
                      <a:pt x="118727" y="41720"/>
                      <a:pt x="120916" y="50930"/>
                      <a:pt x="120897" y="60271"/>
                    </a:cubicBezTo>
                    <a:cubicBezTo>
                      <a:pt x="120915" y="76183"/>
                      <a:pt x="114605" y="91455"/>
                      <a:pt x="103362" y="102713"/>
                    </a:cubicBezTo>
                    <a:cubicBezTo>
                      <a:pt x="91993" y="114135"/>
                      <a:pt x="76545" y="120558"/>
                      <a:pt x="60428" y="120575"/>
                    </a:cubicBezTo>
                    <a:cubicBezTo>
                      <a:pt x="51164" y="120575"/>
                      <a:pt x="42027" y="118445"/>
                      <a:pt x="33717" y="114348"/>
                    </a:cubicBezTo>
                    <a:cubicBezTo>
                      <a:pt x="21909" y="108514"/>
                      <a:pt x="12350" y="98960"/>
                      <a:pt x="6515" y="87145"/>
                    </a:cubicBezTo>
                    <a:cubicBezTo>
                      <a:pt x="2293" y="78821"/>
                      <a:pt x="104" y="69611"/>
                      <a:pt x="124" y="60271"/>
                    </a:cubicBezTo>
                    <a:cubicBezTo>
                      <a:pt x="124" y="26972"/>
                      <a:pt x="27123" y="-34"/>
                      <a:pt x="60428" y="-34"/>
                    </a:cubicBezTo>
                    <a:cubicBezTo>
                      <a:pt x="83319" y="15"/>
                      <a:pt x="104236" y="12945"/>
                      <a:pt x="114506" y="3339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7F8CFE98-0A71-45F7-9DC0-6AEAB64E512C}"/>
                  </a:ext>
                </a:extLst>
              </p:cNvPr>
              <p:cNvSpPr/>
              <p:nvPr/>
            </p:nvSpPr>
            <p:spPr>
              <a:xfrm>
                <a:off x="782647" y="3415726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853BA923-7054-4087-AD9C-A5675FA127FB}"/>
                  </a:ext>
                </a:extLst>
              </p:cNvPr>
              <p:cNvSpPr/>
              <p:nvPr/>
            </p:nvSpPr>
            <p:spPr>
              <a:xfrm>
                <a:off x="655" y="4003531"/>
                <a:ext cx="119953" cy="120609"/>
              </a:xfrm>
              <a:custGeom>
                <a:avLst/>
                <a:gdLst>
                  <a:gd name="connsiteX0" fmla="*/ 113850 w 119953"/>
                  <a:gd name="connsiteY0" fmla="*/ 33396 h 120609"/>
                  <a:gd name="connsiteX1" fmla="*/ 120077 w 119953"/>
                  <a:gd name="connsiteY1" fmla="*/ 60271 h 120609"/>
                  <a:gd name="connsiteX2" fmla="*/ 102543 w 119953"/>
                  <a:gd name="connsiteY2" fmla="*/ 102714 h 120609"/>
                  <a:gd name="connsiteX3" fmla="*/ 59773 w 119953"/>
                  <a:gd name="connsiteY3" fmla="*/ 120575 h 120609"/>
                  <a:gd name="connsiteX4" fmla="*/ 32898 w 119953"/>
                  <a:gd name="connsiteY4" fmla="*/ 114348 h 120609"/>
                  <a:gd name="connsiteX5" fmla="*/ 124 w 119953"/>
                  <a:gd name="connsiteY5" fmla="*/ 60271 h 120609"/>
                  <a:gd name="connsiteX6" fmla="*/ 60428 w 119953"/>
                  <a:gd name="connsiteY6" fmla="*/ -34 h 120609"/>
                  <a:gd name="connsiteX7" fmla="*/ 113850 w 119953"/>
                  <a:gd name="connsiteY7" fmla="*/ 33396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953" h="120609">
                    <a:moveTo>
                      <a:pt x="113850" y="33396"/>
                    </a:moveTo>
                    <a:cubicBezTo>
                      <a:pt x="117947" y="41770"/>
                      <a:pt x="120077" y="50963"/>
                      <a:pt x="120077" y="60271"/>
                    </a:cubicBezTo>
                    <a:cubicBezTo>
                      <a:pt x="120094" y="76183"/>
                      <a:pt x="113785" y="91455"/>
                      <a:pt x="102543" y="102714"/>
                    </a:cubicBezTo>
                    <a:cubicBezTo>
                      <a:pt x="91252" y="114152"/>
                      <a:pt x="75849" y="120592"/>
                      <a:pt x="59773" y="120575"/>
                    </a:cubicBezTo>
                    <a:cubicBezTo>
                      <a:pt x="50465" y="120559"/>
                      <a:pt x="41272" y="118429"/>
                      <a:pt x="32898" y="114348"/>
                    </a:cubicBezTo>
                    <a:cubicBezTo>
                      <a:pt x="12693" y="103893"/>
                      <a:pt x="42" y="83016"/>
                      <a:pt x="124" y="60271"/>
                    </a:cubicBezTo>
                    <a:cubicBezTo>
                      <a:pt x="124" y="26972"/>
                      <a:pt x="27130" y="-34"/>
                      <a:pt x="60428" y="-34"/>
                    </a:cubicBezTo>
                    <a:cubicBezTo>
                      <a:pt x="83075" y="261"/>
                      <a:pt x="103690" y="13142"/>
                      <a:pt x="113850" y="33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4EC9AD38-EED2-4AEF-AA78-C4DFBA028135}"/>
                  </a:ext>
                </a:extLst>
              </p:cNvPr>
              <p:cNvSpPr/>
              <p:nvPr/>
            </p:nvSpPr>
            <p:spPr>
              <a:xfrm rot="-1591798">
                <a:off x="29800" y="3902617"/>
                <a:ext cx="683342" cy="9996"/>
              </a:xfrm>
              <a:custGeom>
                <a:avLst/>
                <a:gdLst>
                  <a:gd name="connsiteX0" fmla="*/ 123 w 683342"/>
                  <a:gd name="connsiteY0" fmla="*/ -34 h 9996"/>
                  <a:gd name="connsiteX1" fmla="*/ 683465 w 683342"/>
                  <a:gd name="connsiteY1" fmla="*/ -34 h 9996"/>
                  <a:gd name="connsiteX2" fmla="*/ 683465 w 683342"/>
                  <a:gd name="connsiteY2" fmla="*/ 9962 h 9996"/>
                  <a:gd name="connsiteX3" fmla="*/ 123 w 683342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342" h="9996">
                    <a:moveTo>
                      <a:pt x="123" y="-34"/>
                    </a:moveTo>
                    <a:lnTo>
                      <a:pt x="683465" y="-34"/>
                    </a:lnTo>
                    <a:lnTo>
                      <a:pt x="683465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9DA83AC-363D-47C8-B244-144330E9325F}"/>
                  </a:ext>
                </a:extLst>
              </p:cNvPr>
              <p:cNvSpPr/>
              <p:nvPr/>
            </p:nvSpPr>
            <p:spPr>
              <a:xfrm>
                <a:off x="58174" y="1713926"/>
                <a:ext cx="12074995" cy="3693651"/>
              </a:xfrm>
              <a:custGeom>
                <a:avLst/>
                <a:gdLst>
                  <a:gd name="connsiteX0" fmla="*/ 4425 w 12074995"/>
                  <a:gd name="connsiteY0" fmla="*/ 3693652 h 3693651"/>
                  <a:gd name="connsiteX1" fmla="*/ 0 w 12074995"/>
                  <a:gd name="connsiteY1" fmla="*/ 3684639 h 3693651"/>
                  <a:gd name="connsiteX2" fmla="*/ 671543 w 12074995"/>
                  <a:gd name="connsiteY2" fmla="*/ 3349031 h 3693651"/>
                  <a:gd name="connsiteX3" fmla="*/ 1342103 w 12074995"/>
                  <a:gd name="connsiteY3" fmla="*/ 3349031 h 3693651"/>
                  <a:gd name="connsiteX4" fmla="*/ 2012827 w 12074995"/>
                  <a:gd name="connsiteY4" fmla="*/ 3014079 h 3693651"/>
                  <a:gd name="connsiteX5" fmla="*/ 2686828 w 12074995"/>
                  <a:gd name="connsiteY5" fmla="*/ 3014735 h 3693651"/>
                  <a:gd name="connsiteX6" fmla="*/ 3355094 w 12074995"/>
                  <a:gd name="connsiteY6" fmla="*/ 3348540 h 3693651"/>
                  <a:gd name="connsiteX7" fmla="*/ 4022705 w 12074995"/>
                  <a:gd name="connsiteY7" fmla="*/ 3015062 h 3693651"/>
                  <a:gd name="connsiteX8" fmla="*/ 4695231 w 12074995"/>
                  <a:gd name="connsiteY8" fmla="*/ 2343191 h 3693651"/>
                  <a:gd name="connsiteX9" fmla="*/ 5366938 w 12074995"/>
                  <a:gd name="connsiteY9" fmla="*/ 2678635 h 3693651"/>
                  <a:gd name="connsiteX10" fmla="*/ 6036187 w 12074995"/>
                  <a:gd name="connsiteY10" fmla="*/ 2344175 h 3693651"/>
                  <a:gd name="connsiteX11" fmla="*/ 6705928 w 12074995"/>
                  <a:gd name="connsiteY11" fmla="*/ 2344175 h 3693651"/>
                  <a:gd name="connsiteX12" fmla="*/ 7377635 w 12074995"/>
                  <a:gd name="connsiteY12" fmla="*/ 1673287 h 3693651"/>
                  <a:gd name="connsiteX13" fmla="*/ 8049178 w 12074995"/>
                  <a:gd name="connsiteY13" fmla="*/ 2008731 h 3693651"/>
                  <a:gd name="connsiteX14" fmla="*/ 9389151 w 12074995"/>
                  <a:gd name="connsiteY14" fmla="*/ 1339318 h 3693651"/>
                  <a:gd name="connsiteX15" fmla="*/ 10059711 w 12074995"/>
                  <a:gd name="connsiteY15" fmla="*/ 1339318 h 3693651"/>
                  <a:gd name="connsiteX16" fmla="*/ 10728632 w 12074995"/>
                  <a:gd name="connsiteY16" fmla="*/ 1005349 h 3693651"/>
                  <a:gd name="connsiteX17" fmla="*/ 11399192 w 12074995"/>
                  <a:gd name="connsiteY17" fmla="*/ 335444 h 3693651"/>
                  <a:gd name="connsiteX18" fmla="*/ 11399848 w 12074995"/>
                  <a:gd name="connsiteY18" fmla="*/ 334952 h 3693651"/>
                  <a:gd name="connsiteX19" fmla="*/ 12070408 w 12074995"/>
                  <a:gd name="connsiteY19" fmla="*/ 0 h 3693651"/>
                  <a:gd name="connsiteX20" fmla="*/ 12074996 w 12074995"/>
                  <a:gd name="connsiteY20" fmla="*/ 9013 h 3693651"/>
                  <a:gd name="connsiteX21" fmla="*/ 11405092 w 12074995"/>
                  <a:gd name="connsiteY21" fmla="*/ 343637 h 3693651"/>
                  <a:gd name="connsiteX22" fmla="*/ 10734531 w 12074995"/>
                  <a:gd name="connsiteY22" fmla="*/ 1013542 h 3693651"/>
                  <a:gd name="connsiteX23" fmla="*/ 10733876 w 12074995"/>
                  <a:gd name="connsiteY23" fmla="*/ 1013870 h 3693651"/>
                  <a:gd name="connsiteX24" fmla="*/ 10062169 w 12074995"/>
                  <a:gd name="connsiteY24" fmla="*/ 1349478 h 3693651"/>
                  <a:gd name="connsiteX25" fmla="*/ 9391609 w 12074995"/>
                  <a:gd name="connsiteY25" fmla="*/ 1349478 h 3693651"/>
                  <a:gd name="connsiteX26" fmla="*/ 8049178 w 12074995"/>
                  <a:gd name="connsiteY26" fmla="*/ 2019874 h 3693651"/>
                  <a:gd name="connsiteX27" fmla="*/ 7379602 w 12074995"/>
                  <a:gd name="connsiteY27" fmla="*/ 1685413 h 3693651"/>
                  <a:gd name="connsiteX28" fmla="*/ 6710189 w 12074995"/>
                  <a:gd name="connsiteY28" fmla="*/ 2354335 h 3693651"/>
                  <a:gd name="connsiteX29" fmla="*/ 6038645 w 12074995"/>
                  <a:gd name="connsiteY29" fmla="*/ 2354335 h 3693651"/>
                  <a:gd name="connsiteX30" fmla="*/ 5366938 w 12074995"/>
                  <a:gd name="connsiteY30" fmla="*/ 2689779 h 3693651"/>
                  <a:gd name="connsiteX31" fmla="*/ 4697198 w 12074995"/>
                  <a:gd name="connsiteY31" fmla="*/ 2355318 h 3693651"/>
                  <a:gd name="connsiteX32" fmla="*/ 4028604 w 12074995"/>
                  <a:gd name="connsiteY32" fmla="*/ 3023256 h 3693651"/>
                  <a:gd name="connsiteX33" fmla="*/ 4027949 w 12074995"/>
                  <a:gd name="connsiteY33" fmla="*/ 3023747 h 3693651"/>
                  <a:gd name="connsiteX34" fmla="*/ 3355094 w 12074995"/>
                  <a:gd name="connsiteY34" fmla="*/ 3359683 h 3693651"/>
                  <a:gd name="connsiteX35" fmla="*/ 2683387 w 12074995"/>
                  <a:gd name="connsiteY35" fmla="*/ 3024239 h 3693651"/>
                  <a:gd name="connsiteX36" fmla="*/ 2015121 w 12074995"/>
                  <a:gd name="connsiteY36" fmla="*/ 3024239 h 3693651"/>
                  <a:gd name="connsiteX37" fmla="*/ 1344561 w 12074995"/>
                  <a:gd name="connsiteY37" fmla="*/ 3359191 h 3693651"/>
                  <a:gd name="connsiteX38" fmla="*/ 674001 w 12074995"/>
                  <a:gd name="connsiteY38" fmla="*/ 3359191 h 3693651"/>
                  <a:gd name="connsiteX39" fmla="*/ 4425 w 12074995"/>
                  <a:gd name="connsiteY39" fmla="*/ 3693652 h 369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074995" h="3693651">
                    <a:moveTo>
                      <a:pt x="4425" y="3693652"/>
                    </a:moveTo>
                    <a:lnTo>
                      <a:pt x="0" y="3684639"/>
                    </a:lnTo>
                    <a:lnTo>
                      <a:pt x="671543" y="3349031"/>
                    </a:lnTo>
                    <a:lnTo>
                      <a:pt x="1342103" y="3349031"/>
                    </a:lnTo>
                    <a:lnTo>
                      <a:pt x="2012827" y="3014079"/>
                    </a:lnTo>
                    <a:lnTo>
                      <a:pt x="2686828" y="3014735"/>
                    </a:lnTo>
                    <a:lnTo>
                      <a:pt x="3355094" y="3348540"/>
                    </a:lnTo>
                    <a:lnTo>
                      <a:pt x="4022705" y="3015062"/>
                    </a:lnTo>
                    <a:lnTo>
                      <a:pt x="4695231" y="2343191"/>
                    </a:lnTo>
                    <a:lnTo>
                      <a:pt x="5366938" y="2678635"/>
                    </a:lnTo>
                    <a:lnTo>
                      <a:pt x="6036187" y="2344175"/>
                    </a:lnTo>
                    <a:lnTo>
                      <a:pt x="6705928" y="2344175"/>
                    </a:lnTo>
                    <a:lnTo>
                      <a:pt x="7377635" y="1673287"/>
                    </a:lnTo>
                    <a:lnTo>
                      <a:pt x="8049178" y="2008731"/>
                    </a:lnTo>
                    <a:lnTo>
                      <a:pt x="9389151" y="1339318"/>
                    </a:lnTo>
                    <a:lnTo>
                      <a:pt x="10059711" y="1339318"/>
                    </a:lnTo>
                    <a:lnTo>
                      <a:pt x="10728632" y="1005349"/>
                    </a:lnTo>
                    <a:lnTo>
                      <a:pt x="11399192" y="335444"/>
                    </a:lnTo>
                    <a:lnTo>
                      <a:pt x="11399848" y="334952"/>
                    </a:lnTo>
                    <a:lnTo>
                      <a:pt x="12070408" y="0"/>
                    </a:lnTo>
                    <a:lnTo>
                      <a:pt x="12074996" y="9013"/>
                    </a:lnTo>
                    <a:lnTo>
                      <a:pt x="11405092" y="343637"/>
                    </a:lnTo>
                    <a:lnTo>
                      <a:pt x="10734531" y="1013542"/>
                    </a:lnTo>
                    <a:lnTo>
                      <a:pt x="10733876" y="1013870"/>
                    </a:lnTo>
                    <a:lnTo>
                      <a:pt x="10062169" y="1349478"/>
                    </a:lnTo>
                    <a:lnTo>
                      <a:pt x="9391609" y="1349478"/>
                    </a:lnTo>
                    <a:lnTo>
                      <a:pt x="8049178" y="2019874"/>
                    </a:lnTo>
                    <a:lnTo>
                      <a:pt x="7379602" y="1685413"/>
                    </a:lnTo>
                    <a:lnTo>
                      <a:pt x="6710189" y="2354335"/>
                    </a:lnTo>
                    <a:lnTo>
                      <a:pt x="6038645" y="2354335"/>
                    </a:lnTo>
                    <a:lnTo>
                      <a:pt x="5366938" y="2689779"/>
                    </a:lnTo>
                    <a:lnTo>
                      <a:pt x="4697198" y="2355318"/>
                    </a:lnTo>
                    <a:lnTo>
                      <a:pt x="4028604" y="3023256"/>
                    </a:lnTo>
                    <a:lnTo>
                      <a:pt x="4027949" y="3023747"/>
                    </a:lnTo>
                    <a:lnTo>
                      <a:pt x="3355094" y="3359683"/>
                    </a:lnTo>
                    <a:lnTo>
                      <a:pt x="2683387" y="3024239"/>
                    </a:lnTo>
                    <a:lnTo>
                      <a:pt x="2015121" y="3024239"/>
                    </a:lnTo>
                    <a:lnTo>
                      <a:pt x="1344561" y="3359191"/>
                    </a:lnTo>
                    <a:lnTo>
                      <a:pt x="674001" y="3359191"/>
                    </a:lnTo>
                    <a:lnTo>
                      <a:pt x="4425" y="36936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69E9C4E5-76B7-494A-86BA-D3CE86C03244}"/>
                  </a:ext>
                </a:extLst>
              </p:cNvPr>
              <p:cNvSpPr/>
              <p:nvPr/>
            </p:nvSpPr>
            <p:spPr>
              <a:xfrm>
                <a:off x="31791" y="5369887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549" y="14829"/>
                      <a:pt x="14987" y="392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8C841561-6802-4340-BD00-4850C80AA71E}"/>
                  </a:ext>
                </a:extLst>
              </p:cNvPr>
              <p:cNvSpPr/>
              <p:nvPr/>
            </p:nvSpPr>
            <p:spPr>
              <a:xfrm>
                <a:off x="69889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8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8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8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8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3A1CE2F9-7A81-405C-BFDB-2B5ABF49CD82}"/>
                  </a:ext>
                </a:extLst>
              </p:cNvPr>
              <p:cNvSpPr/>
              <p:nvPr/>
            </p:nvSpPr>
            <p:spPr>
              <a:xfrm>
                <a:off x="136945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7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7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7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7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1C7506A-8FA0-43FF-9A43-E7167895592A}"/>
                  </a:ext>
                </a:extLst>
              </p:cNvPr>
              <p:cNvSpPr/>
              <p:nvPr/>
            </p:nvSpPr>
            <p:spPr>
              <a:xfrm>
                <a:off x="2039538" y="4700311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8" y="65514"/>
                      <a:pt x="32898" y="65514"/>
                    </a:cubicBezTo>
                    <a:cubicBezTo>
                      <a:pt x="14797" y="65514"/>
                      <a:pt x="123" y="50848"/>
                      <a:pt x="123" y="32740"/>
                    </a:cubicBezTo>
                    <a:cubicBezTo>
                      <a:pt x="123" y="14632"/>
                      <a:pt x="14797" y="-34"/>
                      <a:pt x="32898" y="-34"/>
                    </a:cubicBezTo>
                    <a:cubicBezTo>
                      <a:pt x="50998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97939B49-A722-4DA2-9F74-8E7FBFD55480}"/>
                  </a:ext>
                </a:extLst>
              </p:cNvPr>
              <p:cNvSpPr/>
              <p:nvPr/>
            </p:nvSpPr>
            <p:spPr>
              <a:xfrm>
                <a:off x="2707321" y="4700300"/>
                <a:ext cx="67187" cy="67191"/>
              </a:xfrm>
              <a:custGeom>
                <a:avLst/>
                <a:gdLst>
                  <a:gd name="connsiteX0" fmla="*/ 67301 w 67187"/>
                  <a:gd name="connsiteY0" fmla="*/ 32751 h 67191"/>
                  <a:gd name="connsiteX1" fmla="*/ 34537 w 67187"/>
                  <a:gd name="connsiteY1" fmla="*/ 67148 h 67191"/>
                  <a:gd name="connsiteX2" fmla="*/ 134 w 67187"/>
                  <a:gd name="connsiteY2" fmla="*/ 34389 h 67191"/>
                  <a:gd name="connsiteX3" fmla="*/ 32898 w 67187"/>
                  <a:gd name="connsiteY3" fmla="*/ -7 h 67191"/>
                  <a:gd name="connsiteX4" fmla="*/ 33707 w 67187"/>
                  <a:gd name="connsiteY4" fmla="*/ -23 h 67191"/>
                  <a:gd name="connsiteX5" fmla="*/ 67291 w 67187"/>
                  <a:gd name="connsiteY5" fmla="*/ 31915 h 67191"/>
                  <a:gd name="connsiteX6" fmla="*/ 67301 w 67187"/>
                  <a:gd name="connsiteY6" fmla="*/ 32751 h 67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187" h="67191">
                    <a:moveTo>
                      <a:pt x="67301" y="32751"/>
                    </a:moveTo>
                    <a:cubicBezTo>
                      <a:pt x="67753" y="51301"/>
                      <a:pt x="53085" y="66705"/>
                      <a:pt x="34537" y="67148"/>
                    </a:cubicBezTo>
                    <a:cubicBezTo>
                      <a:pt x="15990" y="67606"/>
                      <a:pt x="586" y="52940"/>
                      <a:pt x="134" y="34389"/>
                    </a:cubicBezTo>
                    <a:cubicBezTo>
                      <a:pt x="-319" y="15839"/>
                      <a:pt x="14351" y="435"/>
                      <a:pt x="32898" y="-7"/>
                    </a:cubicBezTo>
                    <a:cubicBezTo>
                      <a:pt x="33168" y="-23"/>
                      <a:pt x="33437" y="-23"/>
                      <a:pt x="33707" y="-23"/>
                    </a:cubicBezTo>
                    <a:cubicBezTo>
                      <a:pt x="51802" y="-482"/>
                      <a:pt x="66839" y="13824"/>
                      <a:pt x="67291" y="31915"/>
                    </a:cubicBezTo>
                    <a:cubicBezTo>
                      <a:pt x="67298" y="32194"/>
                      <a:pt x="67301" y="32472"/>
                      <a:pt x="67301" y="3275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2C728016-FB35-430F-8AB8-76807CF7EFA1}"/>
                  </a:ext>
                </a:extLst>
              </p:cNvPr>
              <p:cNvSpPr/>
              <p:nvPr/>
            </p:nvSpPr>
            <p:spPr>
              <a:xfrm>
                <a:off x="3383280" y="5035263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9" y="65514"/>
                      <a:pt x="32898" y="65514"/>
                    </a:cubicBezTo>
                    <a:cubicBezTo>
                      <a:pt x="14796" y="65514"/>
                      <a:pt x="123" y="50848"/>
                      <a:pt x="123" y="32740"/>
                    </a:cubicBezTo>
                    <a:cubicBezTo>
                      <a:pt x="123" y="14632"/>
                      <a:pt x="14796" y="-34"/>
                      <a:pt x="32898" y="-34"/>
                    </a:cubicBezTo>
                    <a:cubicBezTo>
                      <a:pt x="50999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4CE0FD3E-978B-4375-8882-C42E13B3AE4E}"/>
                  </a:ext>
                </a:extLst>
              </p:cNvPr>
              <p:cNvSpPr/>
              <p:nvPr/>
            </p:nvSpPr>
            <p:spPr>
              <a:xfrm>
                <a:off x="4052856" y="4699491"/>
                <a:ext cx="67187" cy="67187"/>
              </a:xfrm>
              <a:custGeom>
                <a:avLst/>
                <a:gdLst>
                  <a:gd name="connsiteX0" fmla="*/ 67187 w 67187"/>
                  <a:gd name="connsiteY0" fmla="*/ 33593 h 67187"/>
                  <a:gd name="connsiteX1" fmla="*/ 33593 w 67187"/>
                  <a:gd name="connsiteY1" fmla="*/ 67187 h 67187"/>
                  <a:gd name="connsiteX2" fmla="*/ 0 w 67187"/>
                  <a:gd name="connsiteY2" fmla="*/ 33593 h 67187"/>
                  <a:gd name="connsiteX3" fmla="*/ 33593 w 67187"/>
                  <a:gd name="connsiteY3" fmla="*/ 0 h 67187"/>
                  <a:gd name="connsiteX4" fmla="*/ 67187 w 67187"/>
                  <a:gd name="connsiteY4" fmla="*/ 33593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3"/>
                    </a:moveTo>
                    <a:cubicBezTo>
                      <a:pt x="67187" y="52146"/>
                      <a:pt x="52147" y="67187"/>
                      <a:pt x="33593" y="67187"/>
                    </a:cubicBezTo>
                    <a:cubicBezTo>
                      <a:pt x="15040" y="67187"/>
                      <a:pt x="0" y="52146"/>
                      <a:pt x="0" y="33593"/>
                    </a:cubicBezTo>
                    <a:cubicBezTo>
                      <a:pt x="0" y="15040"/>
                      <a:pt x="15040" y="0"/>
                      <a:pt x="33593" y="0"/>
                    </a:cubicBezTo>
                    <a:cubicBezTo>
                      <a:pt x="52147" y="0"/>
                      <a:pt x="67187" y="15040"/>
                      <a:pt x="67187" y="3359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06049601-408B-461C-B5C0-5B9A6743F836}"/>
                  </a:ext>
                </a:extLst>
              </p:cNvPr>
              <p:cNvSpPr/>
              <p:nvPr/>
            </p:nvSpPr>
            <p:spPr>
              <a:xfrm>
                <a:off x="4722439" y="4033345"/>
                <a:ext cx="65555" cy="65553"/>
              </a:xfrm>
              <a:custGeom>
                <a:avLst/>
                <a:gdLst>
                  <a:gd name="connsiteX0" fmla="*/ 65666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6 w 65555"/>
                  <a:gd name="connsiteY4" fmla="*/ 31915 h 65553"/>
                  <a:gd name="connsiteX5" fmla="*/ 65666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6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5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24"/>
                      <a:pt x="65666" y="31915"/>
                    </a:cubicBezTo>
                    <a:cubicBezTo>
                      <a:pt x="65683" y="32456"/>
                      <a:pt x="65683" y="33013"/>
                      <a:pt x="65666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8F2E3CB3-C8E9-4FFF-BE3C-29D2B1A143B5}"/>
                  </a:ext>
                </a:extLst>
              </p:cNvPr>
              <p:cNvSpPr/>
              <p:nvPr/>
            </p:nvSpPr>
            <p:spPr>
              <a:xfrm>
                <a:off x="5393000" y="4359787"/>
                <a:ext cx="65558" cy="65542"/>
              </a:xfrm>
              <a:custGeom>
                <a:avLst/>
                <a:gdLst>
                  <a:gd name="connsiteX0" fmla="*/ 65665 w 65558"/>
                  <a:gd name="connsiteY0" fmla="*/ 33559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59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59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0" y="65055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2"/>
                      <a:pt x="65682" y="32724"/>
                    </a:cubicBezTo>
                    <a:cubicBezTo>
                      <a:pt x="65682" y="33002"/>
                      <a:pt x="65665" y="33281"/>
                      <a:pt x="65665" y="335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E5ECA25-FC49-4337-8809-3CFAB8C2AC1D}"/>
                  </a:ext>
                </a:extLst>
              </p:cNvPr>
              <p:cNvSpPr/>
              <p:nvPr/>
            </p:nvSpPr>
            <p:spPr>
              <a:xfrm>
                <a:off x="606355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750249E-48A3-495F-A874-EF44A34C487D}"/>
                  </a:ext>
                </a:extLst>
              </p:cNvPr>
              <p:cNvSpPr/>
              <p:nvPr/>
            </p:nvSpPr>
            <p:spPr>
              <a:xfrm>
                <a:off x="673411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CA11BE56-7567-4964-AB26-C4A8E0446AD0}"/>
                  </a:ext>
                </a:extLst>
              </p:cNvPr>
              <p:cNvSpPr/>
              <p:nvPr/>
            </p:nvSpPr>
            <p:spPr>
              <a:xfrm>
                <a:off x="7404679" y="3359682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9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9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F15F8F2A-6C24-40BA-A5D5-D07EE64425C9}"/>
                  </a:ext>
                </a:extLst>
              </p:cNvPr>
              <p:cNvSpPr/>
              <p:nvPr/>
            </p:nvSpPr>
            <p:spPr>
              <a:xfrm>
                <a:off x="8073758" y="3694623"/>
                <a:ext cx="67199" cy="67197"/>
              </a:xfrm>
              <a:custGeom>
                <a:avLst/>
                <a:gdLst>
                  <a:gd name="connsiteX0" fmla="*/ 67310 w 67199"/>
                  <a:gd name="connsiteY0" fmla="*/ 33571 h 67197"/>
                  <a:gd name="connsiteX1" fmla="*/ 33717 w 67199"/>
                  <a:gd name="connsiteY1" fmla="*/ 67164 h 67197"/>
                  <a:gd name="connsiteX2" fmla="*/ 123 w 67199"/>
                  <a:gd name="connsiteY2" fmla="*/ 33571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1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1"/>
                    </a:moveTo>
                    <a:cubicBezTo>
                      <a:pt x="67310" y="52121"/>
                      <a:pt x="52267" y="67164"/>
                      <a:pt x="33717" y="67164"/>
                    </a:cubicBezTo>
                    <a:cubicBezTo>
                      <a:pt x="15167" y="67164"/>
                      <a:pt x="123" y="52121"/>
                      <a:pt x="123" y="33571"/>
                    </a:cubicBezTo>
                    <a:cubicBezTo>
                      <a:pt x="123" y="15021"/>
                      <a:pt x="15167" y="-23"/>
                      <a:pt x="33717" y="-23"/>
                    </a:cubicBezTo>
                    <a:cubicBezTo>
                      <a:pt x="51808" y="-482"/>
                      <a:pt x="66852" y="13824"/>
                      <a:pt x="67310" y="31915"/>
                    </a:cubicBezTo>
                    <a:cubicBezTo>
                      <a:pt x="67327" y="32456"/>
                      <a:pt x="67327" y="33014"/>
                      <a:pt x="67310" y="335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5C58FB8D-085C-40F1-9D88-033F1A58C53C}"/>
                  </a:ext>
                </a:extLst>
              </p:cNvPr>
              <p:cNvSpPr/>
              <p:nvPr/>
            </p:nvSpPr>
            <p:spPr>
              <a:xfrm>
                <a:off x="8744318" y="3359682"/>
                <a:ext cx="67187" cy="67187"/>
              </a:xfrm>
              <a:custGeom>
                <a:avLst/>
                <a:gdLst>
                  <a:gd name="connsiteX0" fmla="*/ 67187 w 67187"/>
                  <a:gd name="connsiteY0" fmla="*/ 33594 h 67187"/>
                  <a:gd name="connsiteX1" fmla="*/ 33594 w 67187"/>
                  <a:gd name="connsiteY1" fmla="*/ 67187 h 67187"/>
                  <a:gd name="connsiteX2" fmla="*/ 1 w 67187"/>
                  <a:gd name="connsiteY2" fmla="*/ 33594 h 67187"/>
                  <a:gd name="connsiteX3" fmla="*/ 33594 w 67187"/>
                  <a:gd name="connsiteY3" fmla="*/ 0 h 67187"/>
                  <a:gd name="connsiteX4" fmla="*/ 67187 w 67187"/>
                  <a:gd name="connsiteY4" fmla="*/ 33594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4"/>
                    </a:moveTo>
                    <a:cubicBezTo>
                      <a:pt x="67187" y="52147"/>
                      <a:pt x="52147" y="67187"/>
                      <a:pt x="33594" y="67187"/>
                    </a:cubicBezTo>
                    <a:cubicBezTo>
                      <a:pt x="15041" y="67187"/>
                      <a:pt x="1" y="52147"/>
                      <a:pt x="1" y="33594"/>
                    </a:cubicBezTo>
                    <a:cubicBezTo>
                      <a:pt x="1" y="15040"/>
                      <a:pt x="15042" y="0"/>
                      <a:pt x="33594" y="0"/>
                    </a:cubicBezTo>
                    <a:cubicBezTo>
                      <a:pt x="52148" y="0"/>
                      <a:pt x="67187" y="15040"/>
                      <a:pt x="67187" y="3359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532C811-1960-461E-86AD-304D9D178AA8}"/>
                  </a:ext>
                </a:extLst>
              </p:cNvPr>
              <p:cNvSpPr/>
              <p:nvPr/>
            </p:nvSpPr>
            <p:spPr>
              <a:xfrm>
                <a:off x="9416522" y="3024719"/>
                <a:ext cx="65555" cy="65553"/>
              </a:xfrm>
              <a:custGeom>
                <a:avLst/>
                <a:gdLst>
                  <a:gd name="connsiteX0" fmla="*/ 65667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7 w 65555"/>
                  <a:gd name="connsiteY4" fmla="*/ 31915 h 65553"/>
                  <a:gd name="connsiteX5" fmla="*/ 65667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7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4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08"/>
                      <a:pt x="65667" y="31915"/>
                    </a:cubicBezTo>
                    <a:cubicBezTo>
                      <a:pt x="65683" y="32456"/>
                      <a:pt x="65683" y="33013"/>
                      <a:pt x="65667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1751F955-3887-4A74-B4A1-E1A284BBE8F4}"/>
                  </a:ext>
                </a:extLst>
              </p:cNvPr>
              <p:cNvSpPr/>
              <p:nvPr/>
            </p:nvSpPr>
            <p:spPr>
              <a:xfrm>
                <a:off x="10087083" y="3024730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941C73E7-94FE-4625-A193-5E1B99261F4F}"/>
                  </a:ext>
                </a:extLst>
              </p:cNvPr>
              <p:cNvSpPr/>
              <p:nvPr/>
            </p:nvSpPr>
            <p:spPr>
              <a:xfrm>
                <a:off x="10757479" y="2689777"/>
                <a:ext cx="65558" cy="65542"/>
              </a:xfrm>
              <a:custGeom>
                <a:avLst/>
                <a:gdLst>
                  <a:gd name="connsiteX0" fmla="*/ 65666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2 w 65558"/>
                  <a:gd name="connsiteY3" fmla="*/ -34 h 65542"/>
                  <a:gd name="connsiteX4" fmla="*/ 65682 w 65558"/>
                  <a:gd name="connsiteY4" fmla="*/ 32724 h 65542"/>
                  <a:gd name="connsiteX5" fmla="*/ 65666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6" y="33560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7" y="14141"/>
                      <a:pt x="15111" y="-34"/>
                      <a:pt x="32892" y="-34"/>
                    </a:cubicBezTo>
                    <a:cubicBezTo>
                      <a:pt x="50999" y="-34"/>
                      <a:pt x="65666" y="14633"/>
                      <a:pt x="65682" y="32724"/>
                    </a:cubicBezTo>
                    <a:cubicBezTo>
                      <a:pt x="65682" y="33003"/>
                      <a:pt x="65666" y="33281"/>
                      <a:pt x="65666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4EE31587-546E-415D-AC90-4F1E36E8014A}"/>
                  </a:ext>
                </a:extLst>
              </p:cNvPr>
              <p:cNvSpPr/>
              <p:nvPr/>
            </p:nvSpPr>
            <p:spPr>
              <a:xfrm>
                <a:off x="11428204" y="2020528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6" y="51651"/>
                      <a:pt x="50179" y="65957"/>
                      <a:pt x="32088" y="65498"/>
                    </a:cubicBezTo>
                    <a:cubicBezTo>
                      <a:pt x="13980" y="65056"/>
                      <a:pt x="-310" y="50012"/>
                      <a:pt x="133" y="31921"/>
                    </a:cubicBezTo>
                    <a:cubicBezTo>
                      <a:pt x="576" y="14141"/>
                      <a:pt x="15110" y="-34"/>
                      <a:pt x="32891" y="-34"/>
                    </a:cubicBezTo>
                    <a:cubicBezTo>
                      <a:pt x="50998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951F54F-2D4B-4C91-B372-F74ECC7DAB40}"/>
                  </a:ext>
                </a:extLst>
              </p:cNvPr>
              <p:cNvSpPr/>
              <p:nvPr/>
            </p:nvSpPr>
            <p:spPr>
              <a:xfrm>
                <a:off x="12097282" y="1684910"/>
                <a:ext cx="67199" cy="67197"/>
              </a:xfrm>
              <a:custGeom>
                <a:avLst/>
                <a:gdLst>
                  <a:gd name="connsiteX0" fmla="*/ 67310 w 67199"/>
                  <a:gd name="connsiteY0" fmla="*/ 33570 h 67197"/>
                  <a:gd name="connsiteX1" fmla="*/ 33717 w 67199"/>
                  <a:gd name="connsiteY1" fmla="*/ 67164 h 67197"/>
                  <a:gd name="connsiteX2" fmla="*/ 123 w 67199"/>
                  <a:gd name="connsiteY2" fmla="*/ 33570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0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0"/>
                    </a:moveTo>
                    <a:cubicBezTo>
                      <a:pt x="67310" y="52120"/>
                      <a:pt x="52267" y="67164"/>
                      <a:pt x="33717" y="67164"/>
                    </a:cubicBezTo>
                    <a:cubicBezTo>
                      <a:pt x="15166" y="67164"/>
                      <a:pt x="123" y="52120"/>
                      <a:pt x="123" y="33570"/>
                    </a:cubicBezTo>
                    <a:cubicBezTo>
                      <a:pt x="123" y="15020"/>
                      <a:pt x="15166" y="-23"/>
                      <a:pt x="33717" y="-23"/>
                    </a:cubicBezTo>
                    <a:cubicBezTo>
                      <a:pt x="51808" y="-482"/>
                      <a:pt x="66851" y="13807"/>
                      <a:pt x="67310" y="31915"/>
                    </a:cubicBezTo>
                    <a:cubicBezTo>
                      <a:pt x="67327" y="32456"/>
                      <a:pt x="67327" y="33013"/>
                      <a:pt x="67310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F3B723BD-6276-402C-894D-72D818F2F57D}"/>
                </a:ext>
              </a:extLst>
            </p:cNvPr>
            <p:cNvGrpSpPr/>
            <p:nvPr/>
          </p:nvGrpSpPr>
          <p:grpSpPr>
            <a:xfrm>
              <a:off x="1696228" y="-222807"/>
              <a:ext cx="8848212" cy="5146939"/>
              <a:chOff x="1696228" y="-222807"/>
              <a:chExt cx="8848212" cy="5146939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8960093C-AE8F-4B3E-9AAF-48190D122B07}"/>
                  </a:ext>
                </a:extLst>
              </p:cNvPr>
              <p:cNvSpPr/>
              <p:nvPr/>
            </p:nvSpPr>
            <p:spPr>
              <a:xfrm>
                <a:off x="2177517" y="4387317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48957 w 98322"/>
                  <a:gd name="connsiteY7" fmla="*/ 88456 h 98322"/>
                  <a:gd name="connsiteX8" fmla="*/ 49285 w 98322"/>
                  <a:gd name="connsiteY8" fmla="*/ 88456 h 98322"/>
                  <a:gd name="connsiteX9" fmla="*/ 87458 w 98322"/>
                  <a:gd name="connsiteY9" fmla="*/ 48963 h 98322"/>
                  <a:gd name="connsiteX10" fmla="*/ 76815 w 98322"/>
                  <a:gd name="connsiteY10" fmla="*/ 22908 h 98322"/>
                  <a:gd name="connsiteX11" fmla="*/ 49285 w 98322"/>
                  <a:gd name="connsiteY11" fmla="*/ 10126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3" y="98289"/>
                      <a:pt x="123" y="76281"/>
                      <a:pt x="123" y="49127"/>
                    </a:cubicBezTo>
                    <a:cubicBezTo>
                      <a:pt x="123" y="21974"/>
                      <a:pt x="22133" y="-34"/>
                      <a:pt x="49285" y="-34"/>
                    </a:cubicBezTo>
                    <a:cubicBezTo>
                      <a:pt x="76437" y="-34"/>
                      <a:pt x="98446" y="21974"/>
                      <a:pt x="98446" y="49127"/>
                    </a:cubicBezTo>
                    <a:cubicBezTo>
                      <a:pt x="98446" y="76281"/>
                      <a:pt x="76437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6" y="10782"/>
                      <a:pt x="10447" y="28168"/>
                      <a:pt x="10447" y="49619"/>
                    </a:cubicBezTo>
                    <a:cubicBezTo>
                      <a:pt x="10357" y="70972"/>
                      <a:pt x="27598" y="88358"/>
                      <a:pt x="48957" y="88456"/>
                    </a:cubicBezTo>
                    <a:cubicBezTo>
                      <a:pt x="49065" y="88456"/>
                      <a:pt x="49175" y="88456"/>
                      <a:pt x="49285" y="88456"/>
                    </a:cubicBezTo>
                    <a:cubicBezTo>
                      <a:pt x="70731" y="88096"/>
                      <a:pt x="87822" y="70414"/>
                      <a:pt x="87458" y="48963"/>
                    </a:cubicBezTo>
                    <a:cubicBezTo>
                      <a:pt x="87295" y="39263"/>
                      <a:pt x="83496" y="29954"/>
                      <a:pt x="76815" y="22908"/>
                    </a:cubicBezTo>
                    <a:cubicBezTo>
                      <a:pt x="69787" y="15042"/>
                      <a:pt x="59828" y="10421"/>
                      <a:pt x="49285" y="1012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5641FF8-9CDA-4FD2-9E67-086B8D35804A}"/>
                  </a:ext>
                </a:extLst>
              </p:cNvPr>
              <p:cNvSpPr/>
              <p:nvPr/>
            </p:nvSpPr>
            <p:spPr>
              <a:xfrm rot="-2701801">
                <a:off x="2169921" y="4188919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3533135-D0AA-4F0E-A87D-D943561FE724}"/>
                  </a:ext>
                </a:extLst>
              </p:cNvPr>
              <p:cNvSpPr/>
              <p:nvPr/>
            </p:nvSpPr>
            <p:spPr>
              <a:xfrm rot="-2701801">
                <a:off x="1649115" y="4689286"/>
                <a:ext cx="640571" cy="9668"/>
              </a:xfrm>
              <a:custGeom>
                <a:avLst/>
                <a:gdLst>
                  <a:gd name="connsiteX0" fmla="*/ 123 w 640571"/>
                  <a:gd name="connsiteY0" fmla="*/ -34 h 9668"/>
                  <a:gd name="connsiteX1" fmla="*/ 640695 w 640571"/>
                  <a:gd name="connsiteY1" fmla="*/ -34 h 9668"/>
                  <a:gd name="connsiteX2" fmla="*/ 640695 w 640571"/>
                  <a:gd name="connsiteY2" fmla="*/ 9635 h 9668"/>
                  <a:gd name="connsiteX3" fmla="*/ 123 w 640571"/>
                  <a:gd name="connsiteY3" fmla="*/ 9635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0571" h="9668">
                    <a:moveTo>
                      <a:pt x="123" y="-34"/>
                    </a:moveTo>
                    <a:lnTo>
                      <a:pt x="640695" y="-34"/>
                    </a:lnTo>
                    <a:lnTo>
                      <a:pt x="640695" y="9635"/>
                    </a:lnTo>
                    <a:lnTo>
                      <a:pt x="123" y="963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C7A3AFB-3824-46B3-A908-9135D9EB687F}"/>
                  </a:ext>
                </a:extLst>
              </p:cNvPr>
              <p:cNvSpPr/>
              <p:nvPr/>
            </p:nvSpPr>
            <p:spPr>
              <a:xfrm>
                <a:off x="2656719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778 w 105816"/>
                  <a:gd name="connsiteY7" fmla="*/ 49049 h 98332"/>
                  <a:gd name="connsiteX8" fmla="*/ 56779 w 105816"/>
                  <a:gd name="connsiteY8" fmla="*/ 88051 h 98332"/>
                  <a:gd name="connsiteX9" fmla="*/ 95685 w 105816"/>
                  <a:gd name="connsiteY9" fmla="*/ 48951 h 98332"/>
                  <a:gd name="connsiteX10" fmla="*/ 84309 w 105816"/>
                  <a:gd name="connsiteY10" fmla="*/ 21519 h 98332"/>
                  <a:gd name="connsiteX11" fmla="*/ 56779 w 105816"/>
                  <a:gd name="connsiteY11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29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304" y="10212"/>
                      <a:pt x="17868" y="27566"/>
                      <a:pt x="17778" y="49049"/>
                    </a:cubicBezTo>
                    <a:cubicBezTo>
                      <a:pt x="17868" y="70549"/>
                      <a:pt x="35276" y="87969"/>
                      <a:pt x="56779" y="88051"/>
                    </a:cubicBezTo>
                    <a:cubicBezTo>
                      <a:pt x="78318" y="88002"/>
                      <a:pt x="95738" y="70500"/>
                      <a:pt x="95685" y="48951"/>
                    </a:cubicBezTo>
                    <a:cubicBezTo>
                      <a:pt x="95659" y="38660"/>
                      <a:pt x="91571" y="28812"/>
                      <a:pt x="84309" y="21519"/>
                    </a:cubicBezTo>
                    <a:cubicBezTo>
                      <a:pt x="76968" y="14292"/>
                      <a:pt x="67083" y="10229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7E59B0D-3E05-4E1C-AF91-3F5EC438CF80}"/>
                  </a:ext>
                </a:extLst>
              </p:cNvPr>
              <p:cNvSpPr/>
              <p:nvPr/>
            </p:nvSpPr>
            <p:spPr>
              <a:xfrm>
                <a:off x="2757129" y="3946012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8547135-F10A-43D1-9DF1-ACB3ADABA10C}"/>
                  </a:ext>
                </a:extLst>
              </p:cNvPr>
              <p:cNvSpPr/>
              <p:nvPr/>
            </p:nvSpPr>
            <p:spPr>
              <a:xfrm>
                <a:off x="3143416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614 w 105816"/>
                  <a:gd name="connsiteY7" fmla="*/ 49049 h 98332"/>
                  <a:gd name="connsiteX8" fmla="*/ 56451 w 105816"/>
                  <a:gd name="connsiteY8" fmla="*/ 88215 h 98332"/>
                  <a:gd name="connsiteX9" fmla="*/ 95617 w 105816"/>
                  <a:gd name="connsiteY9" fmla="*/ 49377 h 98332"/>
                  <a:gd name="connsiteX10" fmla="*/ 95617 w 105816"/>
                  <a:gd name="connsiteY10" fmla="*/ 49049 h 98332"/>
                  <a:gd name="connsiteX11" fmla="*/ 57107 w 105816"/>
                  <a:gd name="connsiteY11" fmla="*/ 10212 h 98332"/>
                  <a:gd name="connsiteX12" fmla="*/ 56779 w 105816"/>
                  <a:gd name="connsiteY12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31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40" y="10114"/>
                      <a:pt x="17706" y="27517"/>
                      <a:pt x="17614" y="49049"/>
                    </a:cubicBezTo>
                    <a:cubicBezTo>
                      <a:pt x="17524" y="70582"/>
                      <a:pt x="34912" y="88116"/>
                      <a:pt x="56451" y="88215"/>
                    </a:cubicBezTo>
                    <a:cubicBezTo>
                      <a:pt x="77992" y="88297"/>
                      <a:pt x="95526" y="70910"/>
                      <a:pt x="95617" y="49377"/>
                    </a:cubicBezTo>
                    <a:cubicBezTo>
                      <a:pt x="95617" y="49262"/>
                      <a:pt x="95617" y="49164"/>
                      <a:pt x="95617" y="49049"/>
                    </a:cubicBezTo>
                    <a:cubicBezTo>
                      <a:pt x="95707" y="27697"/>
                      <a:pt x="78466" y="10311"/>
                      <a:pt x="57107" y="10212"/>
                    </a:cubicBezTo>
                    <a:cubicBezTo>
                      <a:pt x="56999" y="10212"/>
                      <a:pt x="56889" y="10212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6E9AD7E-AF99-4BE9-88FE-42E78C2D8323}"/>
                  </a:ext>
                </a:extLst>
              </p:cNvPr>
              <p:cNvSpPr/>
              <p:nvPr/>
            </p:nvSpPr>
            <p:spPr>
              <a:xfrm rot="-2701201">
                <a:off x="3143255" y="3702904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FB71D59-AEE3-4CA4-86A0-EBCE2AD32964}"/>
                  </a:ext>
                </a:extLst>
              </p:cNvPr>
              <p:cNvSpPr/>
              <p:nvPr/>
            </p:nvSpPr>
            <p:spPr>
              <a:xfrm>
                <a:off x="3629949" y="3414821"/>
                <a:ext cx="105326" cy="98332"/>
              </a:xfrm>
              <a:custGeom>
                <a:avLst/>
                <a:gdLst>
                  <a:gd name="connsiteX0" fmla="*/ 56779 w 105326"/>
                  <a:gd name="connsiteY0" fmla="*/ 97719 h 98332"/>
                  <a:gd name="connsiteX1" fmla="*/ 704 w 105326"/>
                  <a:gd name="connsiteY1" fmla="*/ 56620 h 98332"/>
                  <a:gd name="connsiteX2" fmla="*/ 41801 w 105326"/>
                  <a:gd name="connsiteY2" fmla="*/ 544 h 98332"/>
                  <a:gd name="connsiteX3" fmla="*/ 56779 w 105326"/>
                  <a:gd name="connsiteY3" fmla="*/ 544 h 98332"/>
                  <a:gd name="connsiteX4" fmla="*/ 78410 w 105326"/>
                  <a:gd name="connsiteY4" fmla="*/ 5624 h 98332"/>
                  <a:gd name="connsiteX5" fmla="*/ 78410 w 105326"/>
                  <a:gd name="connsiteY5" fmla="*/ 5624 h 98332"/>
                  <a:gd name="connsiteX6" fmla="*/ 105449 w 105326"/>
                  <a:gd name="connsiteY6" fmla="*/ 49213 h 98332"/>
                  <a:gd name="connsiteX7" fmla="*/ 56779 w 105326"/>
                  <a:gd name="connsiteY7" fmla="*/ 97719 h 98332"/>
                  <a:gd name="connsiteX8" fmla="*/ 56779 w 105326"/>
                  <a:gd name="connsiteY8" fmla="*/ 10212 h 98332"/>
                  <a:gd name="connsiteX9" fmla="*/ 17942 w 105326"/>
                  <a:gd name="connsiteY9" fmla="*/ 49213 h 98332"/>
                  <a:gd name="connsiteX10" fmla="*/ 29249 w 105326"/>
                  <a:gd name="connsiteY10" fmla="*/ 76580 h 98332"/>
                  <a:gd name="connsiteX11" fmla="*/ 84178 w 105326"/>
                  <a:gd name="connsiteY11" fmla="*/ 76138 h 98332"/>
                  <a:gd name="connsiteX12" fmla="*/ 83736 w 105326"/>
                  <a:gd name="connsiteY12" fmla="*/ 21224 h 98332"/>
                  <a:gd name="connsiteX13" fmla="*/ 74150 w 105326"/>
                  <a:gd name="connsiteY13" fmla="*/ 14309 h 98332"/>
                  <a:gd name="connsiteX14" fmla="*/ 56779 w 105326"/>
                  <a:gd name="connsiteY14" fmla="*/ 10868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532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1" y="544"/>
                    </a:cubicBezTo>
                    <a:cubicBezTo>
                      <a:pt x="46767" y="-226"/>
                      <a:pt x="51814" y="-226"/>
                      <a:pt x="56779" y="544"/>
                    </a:cubicBezTo>
                    <a:cubicBezTo>
                      <a:pt x="64301" y="478"/>
                      <a:pt x="71708" y="2215"/>
                      <a:pt x="78410" y="5624"/>
                    </a:cubicBezTo>
                    <a:lnTo>
                      <a:pt x="78410" y="5624"/>
                    </a:lnTo>
                    <a:cubicBezTo>
                      <a:pt x="95059" y="13752"/>
                      <a:pt x="105564" y="30696"/>
                      <a:pt x="105449" y="49213"/>
                    </a:cubicBezTo>
                    <a:cubicBezTo>
                      <a:pt x="105088" y="75924"/>
                      <a:pt x="83490" y="97457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96" y="10294"/>
                      <a:pt x="17942" y="27730"/>
                      <a:pt x="17942" y="49213"/>
                    </a:cubicBezTo>
                    <a:cubicBezTo>
                      <a:pt x="17858" y="59488"/>
                      <a:pt x="21937" y="69353"/>
                      <a:pt x="29249" y="76580"/>
                    </a:cubicBezTo>
                    <a:cubicBezTo>
                      <a:pt x="44538" y="91623"/>
                      <a:pt x="69119" y="91426"/>
                      <a:pt x="84178" y="76138"/>
                    </a:cubicBezTo>
                    <a:cubicBezTo>
                      <a:pt x="99222" y="60848"/>
                      <a:pt x="99025" y="36267"/>
                      <a:pt x="83736" y="21224"/>
                    </a:cubicBezTo>
                    <a:cubicBezTo>
                      <a:pt x="80917" y="18438"/>
                      <a:pt x="77673" y="16111"/>
                      <a:pt x="74150" y="14309"/>
                    </a:cubicBezTo>
                    <a:cubicBezTo>
                      <a:pt x="68693" y="11867"/>
                      <a:pt x="62760" y="10704"/>
                      <a:pt x="56779" y="108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78F5E07-88E4-4542-B1A0-BED48D4F671B}"/>
                  </a:ext>
                </a:extLst>
              </p:cNvPr>
              <p:cNvSpPr/>
              <p:nvPr/>
            </p:nvSpPr>
            <p:spPr>
              <a:xfrm rot="-3816599">
                <a:off x="3429223" y="2973705"/>
                <a:ext cx="998301" cy="9668"/>
              </a:xfrm>
              <a:custGeom>
                <a:avLst/>
                <a:gdLst>
                  <a:gd name="connsiteX0" fmla="*/ 124 w 998301"/>
                  <a:gd name="connsiteY0" fmla="*/ -34 h 9668"/>
                  <a:gd name="connsiteX1" fmla="*/ 998425 w 998301"/>
                  <a:gd name="connsiteY1" fmla="*/ -34 h 9668"/>
                  <a:gd name="connsiteX2" fmla="*/ 998425 w 998301"/>
                  <a:gd name="connsiteY2" fmla="*/ 9634 h 9668"/>
                  <a:gd name="connsiteX3" fmla="*/ 124 w 998301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8301" h="9668">
                    <a:moveTo>
                      <a:pt x="124" y="-34"/>
                    </a:moveTo>
                    <a:lnTo>
                      <a:pt x="998425" y="-34"/>
                    </a:lnTo>
                    <a:lnTo>
                      <a:pt x="998425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F365912-3CD9-4A91-911C-7AAA8525B81C}"/>
                  </a:ext>
                </a:extLst>
              </p:cNvPr>
              <p:cNvSpPr/>
              <p:nvPr/>
            </p:nvSpPr>
            <p:spPr>
              <a:xfrm>
                <a:off x="4120822" y="2442652"/>
                <a:ext cx="98345" cy="98330"/>
              </a:xfrm>
              <a:custGeom>
                <a:avLst/>
                <a:gdLst>
                  <a:gd name="connsiteX0" fmla="*/ 49162 w 98345"/>
                  <a:gd name="connsiteY0" fmla="*/ 98297 h 98330"/>
                  <a:gd name="connsiteX1" fmla="*/ 27531 w 98345"/>
                  <a:gd name="connsiteY1" fmla="*/ 93217 h 98330"/>
                  <a:gd name="connsiteX2" fmla="*/ 5211 w 98345"/>
                  <a:gd name="connsiteY2" fmla="*/ 27373 h 98330"/>
                  <a:gd name="connsiteX3" fmla="*/ 71055 w 98345"/>
                  <a:gd name="connsiteY3" fmla="*/ 5054 h 98330"/>
                  <a:gd name="connsiteX4" fmla="*/ 93374 w 98345"/>
                  <a:gd name="connsiteY4" fmla="*/ 70897 h 98330"/>
                  <a:gd name="connsiteX5" fmla="*/ 49162 w 98345"/>
                  <a:gd name="connsiteY5" fmla="*/ 98297 h 98330"/>
                  <a:gd name="connsiteX6" fmla="*/ 49162 w 98345"/>
                  <a:gd name="connsiteY6" fmla="*/ 10789 h 98330"/>
                  <a:gd name="connsiteX7" fmla="*/ 9980 w 98345"/>
                  <a:gd name="connsiteY7" fmla="*/ 49283 h 98330"/>
                  <a:gd name="connsiteX8" fmla="*/ 31791 w 98345"/>
                  <a:gd name="connsiteY8" fmla="*/ 84531 h 98330"/>
                  <a:gd name="connsiteX9" fmla="*/ 76692 w 98345"/>
                  <a:gd name="connsiteY9" fmla="*/ 76994 h 98330"/>
                  <a:gd name="connsiteX10" fmla="*/ 87999 w 98345"/>
                  <a:gd name="connsiteY10" fmla="*/ 49627 h 98330"/>
                  <a:gd name="connsiteX11" fmla="*/ 49162 w 98345"/>
                  <a:gd name="connsiteY11" fmla="*/ 10789 h 9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45" h="98330">
                    <a:moveTo>
                      <a:pt x="49162" y="98297"/>
                    </a:moveTo>
                    <a:cubicBezTo>
                      <a:pt x="41657" y="98280"/>
                      <a:pt x="34266" y="96543"/>
                      <a:pt x="27531" y="93217"/>
                    </a:cubicBezTo>
                    <a:cubicBezTo>
                      <a:pt x="3180" y="81205"/>
                      <a:pt x="-6800" y="51724"/>
                      <a:pt x="5211" y="27373"/>
                    </a:cubicBezTo>
                    <a:cubicBezTo>
                      <a:pt x="17240" y="3022"/>
                      <a:pt x="46720" y="-6958"/>
                      <a:pt x="71055" y="5054"/>
                    </a:cubicBezTo>
                    <a:cubicBezTo>
                      <a:pt x="95406" y="17082"/>
                      <a:pt x="105402" y="46562"/>
                      <a:pt x="93374" y="70897"/>
                    </a:cubicBezTo>
                    <a:cubicBezTo>
                      <a:pt x="85066" y="87727"/>
                      <a:pt x="67925" y="98346"/>
                      <a:pt x="49162" y="98297"/>
                    </a:cubicBezTo>
                    <a:close/>
                    <a:moveTo>
                      <a:pt x="49162" y="10789"/>
                    </a:moveTo>
                    <a:cubicBezTo>
                      <a:pt x="27711" y="10593"/>
                      <a:pt x="10177" y="27832"/>
                      <a:pt x="9980" y="49283"/>
                    </a:cubicBezTo>
                    <a:cubicBezTo>
                      <a:pt x="9849" y="64261"/>
                      <a:pt x="18338" y="77960"/>
                      <a:pt x="31791" y="84531"/>
                    </a:cubicBezTo>
                    <a:cubicBezTo>
                      <a:pt x="46851" y="91775"/>
                      <a:pt x="64828" y="88743"/>
                      <a:pt x="76692" y="76994"/>
                    </a:cubicBezTo>
                    <a:cubicBezTo>
                      <a:pt x="84001" y="69767"/>
                      <a:pt x="88081" y="59902"/>
                      <a:pt x="87999" y="49627"/>
                    </a:cubicBezTo>
                    <a:cubicBezTo>
                      <a:pt x="87999" y="28176"/>
                      <a:pt x="70613" y="10789"/>
                      <a:pt x="49162" y="107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049001D-B242-4A7C-9A0A-C928F51DF376}"/>
                  </a:ext>
                </a:extLst>
              </p:cNvPr>
              <p:cNvSpPr/>
              <p:nvPr/>
            </p:nvSpPr>
            <p:spPr>
              <a:xfrm>
                <a:off x="4197718" y="2519679"/>
                <a:ext cx="434585" cy="431472"/>
              </a:xfrm>
              <a:custGeom>
                <a:avLst/>
                <a:gdLst>
                  <a:gd name="connsiteX0" fmla="*/ 427703 w 434585"/>
                  <a:gd name="connsiteY0" fmla="*/ 431472 h 431472"/>
                  <a:gd name="connsiteX1" fmla="*/ 0 w 434585"/>
                  <a:gd name="connsiteY1" fmla="*/ 6883 h 431472"/>
                  <a:gd name="connsiteX2" fmla="*/ 6719 w 434585"/>
                  <a:gd name="connsiteY2" fmla="*/ 0 h 431472"/>
                  <a:gd name="connsiteX3" fmla="*/ 434586 w 434585"/>
                  <a:gd name="connsiteY3" fmla="*/ 424590 h 431472"/>
                  <a:gd name="connsiteX4" fmla="*/ 427703 w 434585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585" h="431472">
                    <a:moveTo>
                      <a:pt x="427703" y="431472"/>
                    </a:moveTo>
                    <a:lnTo>
                      <a:pt x="0" y="6883"/>
                    </a:lnTo>
                    <a:lnTo>
                      <a:pt x="6719" y="0"/>
                    </a:lnTo>
                    <a:lnTo>
                      <a:pt x="434586" y="424590"/>
                    </a:lnTo>
                    <a:lnTo>
                      <a:pt x="427703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6B3982A-B68A-4D03-9AA2-1AEBBB43D58E}"/>
                  </a:ext>
                </a:extLst>
              </p:cNvPr>
              <p:cNvSpPr/>
              <p:nvPr/>
            </p:nvSpPr>
            <p:spPr>
              <a:xfrm>
                <a:off x="4610837" y="2928122"/>
                <a:ext cx="105816" cy="98901"/>
              </a:xfrm>
              <a:custGeom>
                <a:avLst/>
                <a:gdLst>
                  <a:gd name="connsiteX0" fmla="*/ 49285 w 105816"/>
                  <a:gd name="connsiteY0" fmla="*/ 98868 h 98901"/>
                  <a:gd name="connsiteX1" fmla="*/ 123 w 105816"/>
                  <a:gd name="connsiteY1" fmla="*/ 49706 h 98901"/>
                  <a:gd name="connsiteX2" fmla="*/ 49285 w 105816"/>
                  <a:gd name="connsiteY2" fmla="*/ 545 h 98901"/>
                  <a:gd name="connsiteX3" fmla="*/ 105361 w 105816"/>
                  <a:gd name="connsiteY3" fmla="*/ 41644 h 98901"/>
                  <a:gd name="connsiteX4" fmla="*/ 64263 w 105816"/>
                  <a:gd name="connsiteY4" fmla="*/ 97721 h 98901"/>
                  <a:gd name="connsiteX5" fmla="*/ 49285 w 105816"/>
                  <a:gd name="connsiteY5" fmla="*/ 97721 h 98901"/>
                  <a:gd name="connsiteX6" fmla="*/ 49285 w 105816"/>
                  <a:gd name="connsiteY6" fmla="*/ 11361 h 98901"/>
                  <a:gd name="connsiteX7" fmla="*/ 10283 w 105816"/>
                  <a:gd name="connsiteY7" fmla="*/ 50362 h 98901"/>
                  <a:gd name="connsiteX8" fmla="*/ 51726 w 105816"/>
                  <a:gd name="connsiteY8" fmla="*/ 86758 h 98901"/>
                  <a:gd name="connsiteX9" fmla="*/ 88122 w 105816"/>
                  <a:gd name="connsiteY9" fmla="*/ 50362 h 98901"/>
                  <a:gd name="connsiteX10" fmla="*/ 76815 w 105816"/>
                  <a:gd name="connsiteY10" fmla="*/ 22832 h 98901"/>
                  <a:gd name="connsiteX11" fmla="*/ 76815 w 105816"/>
                  <a:gd name="connsiteY11" fmla="*/ 22832 h 98901"/>
                  <a:gd name="connsiteX12" fmla="*/ 49285 w 105816"/>
                  <a:gd name="connsiteY12" fmla="*/ 10869 h 98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1">
                    <a:moveTo>
                      <a:pt x="49285" y="98868"/>
                    </a:moveTo>
                    <a:cubicBezTo>
                      <a:pt x="22131" y="98868"/>
                      <a:pt x="123" y="76860"/>
                      <a:pt x="123" y="49706"/>
                    </a:cubicBezTo>
                    <a:cubicBezTo>
                      <a:pt x="123" y="22553"/>
                      <a:pt x="22131" y="545"/>
                      <a:pt x="49285" y="545"/>
                    </a:cubicBezTo>
                    <a:cubicBezTo>
                      <a:pt x="76127" y="-3584"/>
                      <a:pt x="101232" y="14818"/>
                      <a:pt x="105361" y="41644"/>
                    </a:cubicBezTo>
                    <a:cubicBezTo>
                      <a:pt x="109491" y="68486"/>
                      <a:pt x="91088" y="93591"/>
                      <a:pt x="64263" y="97721"/>
                    </a:cubicBezTo>
                    <a:cubicBezTo>
                      <a:pt x="59297" y="98491"/>
                      <a:pt x="54250" y="98491"/>
                      <a:pt x="49285" y="97721"/>
                    </a:cubicBezTo>
                    <a:close/>
                    <a:moveTo>
                      <a:pt x="49285" y="11361"/>
                    </a:moveTo>
                    <a:cubicBezTo>
                      <a:pt x="27785" y="11443"/>
                      <a:pt x="10365" y="28862"/>
                      <a:pt x="10283" y="50362"/>
                    </a:cubicBezTo>
                    <a:cubicBezTo>
                      <a:pt x="11676" y="71862"/>
                      <a:pt x="30243" y="88151"/>
                      <a:pt x="51726" y="86758"/>
                    </a:cubicBezTo>
                    <a:cubicBezTo>
                      <a:pt x="71276" y="85479"/>
                      <a:pt x="86860" y="69912"/>
                      <a:pt x="88122" y="50362"/>
                    </a:cubicBezTo>
                    <a:cubicBezTo>
                      <a:pt x="88220" y="40038"/>
                      <a:pt x="84140" y="30107"/>
                      <a:pt x="76815" y="22832"/>
                    </a:cubicBezTo>
                    <a:lnTo>
                      <a:pt x="76815" y="22832"/>
                    </a:lnTo>
                    <a:cubicBezTo>
                      <a:pt x="69605" y="15310"/>
                      <a:pt x="59690" y="11000"/>
                      <a:pt x="49285" y="1086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6FAE306-4F73-46CA-AACD-D906195DFE44}"/>
                  </a:ext>
                </a:extLst>
              </p:cNvPr>
              <p:cNvSpPr/>
              <p:nvPr/>
            </p:nvSpPr>
            <p:spPr>
              <a:xfrm rot="-2701801">
                <a:off x="4603205" y="2730422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78C09E9-5F6F-4BFF-9522-64F7102394F4}"/>
                  </a:ext>
                </a:extLst>
              </p:cNvPr>
              <p:cNvSpPr/>
              <p:nvPr/>
            </p:nvSpPr>
            <p:spPr>
              <a:xfrm>
                <a:off x="5097534" y="244266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1 h 98322"/>
                  <a:gd name="connsiteX6" fmla="*/ 11103 w 98322"/>
                  <a:gd name="connsiteY6" fmla="*/ 50274 h 98322"/>
                  <a:gd name="connsiteX7" fmla="*/ 21754 w 98322"/>
                  <a:gd name="connsiteY7" fmla="*/ 76330 h 98322"/>
                  <a:gd name="connsiteX8" fmla="*/ 49285 w 98322"/>
                  <a:gd name="connsiteY8" fmla="*/ 87637 h 98322"/>
                  <a:gd name="connsiteX9" fmla="*/ 88122 w 98322"/>
                  <a:gd name="connsiteY9" fmla="*/ 48800 h 98322"/>
                  <a:gd name="connsiteX10" fmla="*/ 76815 w 98322"/>
                  <a:gd name="connsiteY10" fmla="*/ 21269 h 98322"/>
                  <a:gd name="connsiteX11" fmla="*/ 49285 w 98322"/>
                  <a:gd name="connsiteY11" fmla="*/ 10781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1"/>
                    </a:moveTo>
                    <a:cubicBezTo>
                      <a:pt x="27834" y="11142"/>
                      <a:pt x="10742" y="28824"/>
                      <a:pt x="11103" y="50274"/>
                    </a:cubicBezTo>
                    <a:cubicBezTo>
                      <a:pt x="11283" y="59975"/>
                      <a:pt x="15069" y="69283"/>
                      <a:pt x="21754" y="76330"/>
                    </a:cubicBezTo>
                    <a:cubicBezTo>
                      <a:pt x="29030" y="83671"/>
                      <a:pt x="38961" y="87752"/>
                      <a:pt x="49285" y="87637"/>
                    </a:cubicBezTo>
                    <a:cubicBezTo>
                      <a:pt x="70736" y="87637"/>
                      <a:pt x="88122" y="70250"/>
                      <a:pt x="88122" y="48800"/>
                    </a:cubicBezTo>
                    <a:cubicBezTo>
                      <a:pt x="88106" y="38492"/>
                      <a:pt x="84042" y="28611"/>
                      <a:pt x="76815" y="21269"/>
                    </a:cubicBezTo>
                    <a:cubicBezTo>
                      <a:pt x="69375" y="14272"/>
                      <a:pt x="59477" y="10503"/>
                      <a:pt x="49285" y="1078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723755-4B7B-4527-8A0B-0AB0BE25AD4E}"/>
                  </a:ext>
                </a:extLst>
              </p:cNvPr>
              <p:cNvSpPr/>
              <p:nvPr/>
            </p:nvSpPr>
            <p:spPr>
              <a:xfrm rot="-2701201">
                <a:off x="5089933" y="2244500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19ECF66-048B-4281-92B6-EE95CAAB6BB0}"/>
                  </a:ext>
                </a:extLst>
              </p:cNvPr>
              <p:cNvSpPr/>
              <p:nvPr/>
            </p:nvSpPr>
            <p:spPr>
              <a:xfrm>
                <a:off x="5584067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21754 w 98322"/>
                  <a:gd name="connsiteY7" fmla="*/ 77149 h 98322"/>
                  <a:gd name="connsiteX8" fmla="*/ 76913 w 98322"/>
                  <a:gd name="connsiteY8" fmla="*/ 77575 h 98322"/>
                  <a:gd name="connsiteX9" fmla="*/ 77323 w 98322"/>
                  <a:gd name="connsiteY9" fmla="*/ 22416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782"/>
                      <a:pt x="10447" y="28168"/>
                      <a:pt x="10447" y="49619"/>
                    </a:cubicBezTo>
                    <a:cubicBezTo>
                      <a:pt x="10349" y="59943"/>
                      <a:pt x="14429" y="69874"/>
                      <a:pt x="21754" y="77149"/>
                    </a:cubicBezTo>
                    <a:cubicBezTo>
                      <a:pt x="36863" y="92488"/>
                      <a:pt x="61559" y="92684"/>
                      <a:pt x="76913" y="77575"/>
                    </a:cubicBezTo>
                    <a:cubicBezTo>
                      <a:pt x="92252" y="62450"/>
                      <a:pt x="92448" y="37755"/>
                      <a:pt x="77323" y="22416"/>
                    </a:cubicBezTo>
                    <a:cubicBezTo>
                      <a:pt x="69932" y="14911"/>
                      <a:pt x="59821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3D7FB36-9C8D-4A43-8EAF-A413C2DCA9B0}"/>
                  </a:ext>
                </a:extLst>
              </p:cNvPr>
              <p:cNvSpPr/>
              <p:nvPr/>
            </p:nvSpPr>
            <p:spPr>
              <a:xfrm>
                <a:off x="5677145" y="2001355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E780AC4-808B-419E-A0A7-9B1C1E24AC42}"/>
                  </a:ext>
                </a:extLst>
              </p:cNvPr>
              <p:cNvSpPr/>
              <p:nvPr/>
            </p:nvSpPr>
            <p:spPr>
              <a:xfrm>
                <a:off x="6070763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578 w 98322"/>
                  <a:gd name="connsiteY6" fmla="*/ 49750 h 98322"/>
                  <a:gd name="connsiteX7" fmla="*/ 49563 w 98322"/>
                  <a:gd name="connsiteY7" fmla="*/ 88456 h 98322"/>
                  <a:gd name="connsiteX8" fmla="*/ 88253 w 98322"/>
                  <a:gd name="connsiteY8" fmla="*/ 49488 h 98322"/>
                  <a:gd name="connsiteX9" fmla="*/ 76815 w 98322"/>
                  <a:gd name="connsiteY9" fmla="*/ 22089 h 98322"/>
                  <a:gd name="connsiteX10" fmla="*/ 49285 w 98322"/>
                  <a:gd name="connsiteY10" fmla="*/ 11437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863"/>
                      <a:pt x="10513" y="28299"/>
                      <a:pt x="10578" y="49750"/>
                    </a:cubicBezTo>
                    <a:cubicBezTo>
                      <a:pt x="10660" y="71201"/>
                      <a:pt x="28113" y="88538"/>
                      <a:pt x="49563" y="88456"/>
                    </a:cubicBezTo>
                    <a:cubicBezTo>
                      <a:pt x="71014" y="88375"/>
                      <a:pt x="88335" y="70939"/>
                      <a:pt x="88253" y="49488"/>
                    </a:cubicBezTo>
                    <a:cubicBezTo>
                      <a:pt x="88221" y="39197"/>
                      <a:pt x="84107" y="29348"/>
                      <a:pt x="76815" y="22089"/>
                    </a:cubicBezTo>
                    <a:cubicBezTo>
                      <a:pt x="69375" y="15091"/>
                      <a:pt x="59494" y="11273"/>
                      <a:pt x="49285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FF9295A-1F80-49F5-B683-C3AB66492174}"/>
                  </a:ext>
                </a:extLst>
              </p:cNvPr>
              <p:cNvSpPr/>
              <p:nvPr/>
            </p:nvSpPr>
            <p:spPr>
              <a:xfrm rot="-2701801">
                <a:off x="6062991" y="1758063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29E29F3-BA34-4889-95E8-944B948CF570}"/>
                  </a:ext>
                </a:extLst>
              </p:cNvPr>
              <p:cNvSpPr/>
              <p:nvPr/>
            </p:nvSpPr>
            <p:spPr>
              <a:xfrm>
                <a:off x="6549966" y="1470819"/>
                <a:ext cx="105816" cy="98900"/>
              </a:xfrm>
              <a:custGeom>
                <a:avLst/>
                <a:gdLst>
                  <a:gd name="connsiteX0" fmla="*/ 56779 w 105816"/>
                  <a:gd name="connsiteY0" fmla="*/ 97719 h 98900"/>
                  <a:gd name="connsiteX1" fmla="*/ 703 w 105816"/>
                  <a:gd name="connsiteY1" fmla="*/ 56620 h 98900"/>
                  <a:gd name="connsiteX2" fmla="*/ 41801 w 105816"/>
                  <a:gd name="connsiteY2" fmla="*/ 544 h 98900"/>
                  <a:gd name="connsiteX3" fmla="*/ 56779 w 105816"/>
                  <a:gd name="connsiteY3" fmla="*/ 544 h 98900"/>
                  <a:gd name="connsiteX4" fmla="*/ 105940 w 105816"/>
                  <a:gd name="connsiteY4" fmla="*/ 49705 h 98900"/>
                  <a:gd name="connsiteX5" fmla="*/ 56779 w 105816"/>
                  <a:gd name="connsiteY5" fmla="*/ 98866 h 98900"/>
                  <a:gd name="connsiteX6" fmla="*/ 56779 w 105816"/>
                  <a:gd name="connsiteY6" fmla="*/ 10212 h 98900"/>
                  <a:gd name="connsiteX7" fmla="*/ 17778 w 105816"/>
                  <a:gd name="connsiteY7" fmla="*/ 49213 h 98900"/>
                  <a:gd name="connsiteX8" fmla="*/ 29248 w 105816"/>
                  <a:gd name="connsiteY8" fmla="*/ 76580 h 98900"/>
                  <a:gd name="connsiteX9" fmla="*/ 84309 w 105816"/>
                  <a:gd name="connsiteY9" fmla="*/ 76580 h 98900"/>
                  <a:gd name="connsiteX10" fmla="*/ 95616 w 105816"/>
                  <a:gd name="connsiteY10" fmla="*/ 49213 h 98900"/>
                  <a:gd name="connsiteX11" fmla="*/ 57107 w 105816"/>
                  <a:gd name="connsiteY11" fmla="*/ 9720 h 98900"/>
                  <a:gd name="connsiteX12" fmla="*/ 56779 w 105816"/>
                  <a:gd name="connsiteY12" fmla="*/ 9720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0">
                    <a:moveTo>
                      <a:pt x="56779" y="97719"/>
                    </a:moveTo>
                    <a:cubicBezTo>
                      <a:pt x="29937" y="101849"/>
                      <a:pt x="4832" y="83446"/>
                      <a:pt x="703" y="56620"/>
                    </a:cubicBezTo>
                    <a:cubicBezTo>
                      <a:pt x="-3427" y="29778"/>
                      <a:pt x="14975" y="4673"/>
                      <a:pt x="41801" y="544"/>
                    </a:cubicBezTo>
                    <a:cubicBezTo>
                      <a:pt x="46766" y="-226"/>
                      <a:pt x="51814" y="-226"/>
                      <a:pt x="56779" y="544"/>
                    </a:cubicBezTo>
                    <a:cubicBezTo>
                      <a:pt x="83932" y="544"/>
                      <a:pt x="105940" y="22552"/>
                      <a:pt x="105940" y="49705"/>
                    </a:cubicBezTo>
                    <a:cubicBezTo>
                      <a:pt x="105940" y="76858"/>
                      <a:pt x="83932" y="98866"/>
                      <a:pt x="56779" y="98866"/>
                    </a:cubicBezTo>
                    <a:close/>
                    <a:moveTo>
                      <a:pt x="56779" y="10212"/>
                    </a:moveTo>
                    <a:cubicBezTo>
                      <a:pt x="35279" y="10294"/>
                      <a:pt x="17876" y="27714"/>
                      <a:pt x="17778" y="49213"/>
                    </a:cubicBezTo>
                    <a:cubicBezTo>
                      <a:pt x="17794" y="59504"/>
                      <a:pt x="21924" y="69353"/>
                      <a:pt x="29248" y="76580"/>
                    </a:cubicBezTo>
                    <a:cubicBezTo>
                      <a:pt x="44652" y="91312"/>
                      <a:pt x="68905" y="91312"/>
                      <a:pt x="84309" y="76580"/>
                    </a:cubicBezTo>
                    <a:cubicBezTo>
                      <a:pt x="91585" y="69337"/>
                      <a:pt x="95665" y="59488"/>
                      <a:pt x="95616" y="49213"/>
                    </a:cubicBezTo>
                    <a:cubicBezTo>
                      <a:pt x="95895" y="27681"/>
                      <a:pt x="78656" y="9999"/>
                      <a:pt x="57107" y="9720"/>
                    </a:cubicBezTo>
                    <a:cubicBezTo>
                      <a:pt x="56992" y="9720"/>
                      <a:pt x="56894" y="9720"/>
                      <a:pt x="56779" y="9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68B7F9E-BD87-4C0D-96EF-EC13897A30C0}"/>
                  </a:ext>
                </a:extLst>
              </p:cNvPr>
              <p:cNvSpPr/>
              <p:nvPr/>
            </p:nvSpPr>
            <p:spPr>
              <a:xfrm rot="-2701801">
                <a:off x="6844984" y="1462898"/>
                <a:ext cx="9668" cy="600259"/>
              </a:xfrm>
              <a:custGeom>
                <a:avLst/>
                <a:gdLst>
                  <a:gd name="connsiteX0" fmla="*/ 123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3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3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3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1A7B3403-8D73-4EEF-958C-533E2FFF2DAB}"/>
                  </a:ext>
                </a:extLst>
              </p:cNvPr>
              <p:cNvSpPr/>
              <p:nvPr/>
            </p:nvSpPr>
            <p:spPr>
              <a:xfrm>
                <a:off x="7043993" y="1962724"/>
                <a:ext cx="97338" cy="91397"/>
              </a:xfrm>
              <a:custGeom>
                <a:avLst/>
                <a:gdLst>
                  <a:gd name="connsiteX0" fmla="*/ 49285 w 97338"/>
                  <a:gd name="connsiteY0" fmla="*/ 91364 h 91397"/>
                  <a:gd name="connsiteX1" fmla="*/ 123 w 97338"/>
                  <a:gd name="connsiteY1" fmla="*/ 42203 h 91397"/>
                  <a:gd name="connsiteX2" fmla="*/ 55724 w 97338"/>
                  <a:gd name="connsiteY2" fmla="*/ 465 h 91397"/>
                  <a:gd name="connsiteX3" fmla="*/ 97462 w 97338"/>
                  <a:gd name="connsiteY3" fmla="*/ 42203 h 91397"/>
                  <a:gd name="connsiteX4" fmla="*/ 49285 w 97338"/>
                  <a:gd name="connsiteY4" fmla="*/ 91364 h 91397"/>
                  <a:gd name="connsiteX5" fmla="*/ 49285 w 97338"/>
                  <a:gd name="connsiteY5" fmla="*/ 3857 h 91397"/>
                  <a:gd name="connsiteX6" fmla="*/ 10447 w 97338"/>
                  <a:gd name="connsiteY6" fmla="*/ 42366 h 91397"/>
                  <a:gd name="connsiteX7" fmla="*/ 10447 w 97338"/>
                  <a:gd name="connsiteY7" fmla="*/ 42694 h 91397"/>
                  <a:gd name="connsiteX8" fmla="*/ 49285 w 97338"/>
                  <a:gd name="connsiteY8" fmla="*/ 81859 h 91397"/>
                  <a:gd name="connsiteX9" fmla="*/ 88450 w 97338"/>
                  <a:gd name="connsiteY9" fmla="*/ 43022 h 91397"/>
                  <a:gd name="connsiteX10" fmla="*/ 49612 w 97338"/>
                  <a:gd name="connsiteY10" fmla="*/ 3857 h 91397"/>
                  <a:gd name="connsiteX11" fmla="*/ 49285 w 97338"/>
                  <a:gd name="connsiteY11" fmla="*/ 3857 h 9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338" h="91397">
                    <a:moveTo>
                      <a:pt x="49285" y="91364"/>
                    </a:moveTo>
                    <a:cubicBezTo>
                      <a:pt x="22131" y="91364"/>
                      <a:pt x="123" y="69356"/>
                      <a:pt x="123" y="42203"/>
                    </a:cubicBezTo>
                    <a:cubicBezTo>
                      <a:pt x="3958" y="15328"/>
                      <a:pt x="28850" y="-3370"/>
                      <a:pt x="55724" y="465"/>
                    </a:cubicBezTo>
                    <a:cubicBezTo>
                      <a:pt x="77372" y="3546"/>
                      <a:pt x="94382" y="20555"/>
                      <a:pt x="97462" y="42203"/>
                    </a:cubicBezTo>
                    <a:cubicBezTo>
                      <a:pt x="97462" y="68979"/>
                      <a:pt x="76045" y="90823"/>
                      <a:pt x="49285" y="91364"/>
                    </a:cubicBezTo>
                    <a:close/>
                    <a:moveTo>
                      <a:pt x="49285" y="3857"/>
                    </a:moveTo>
                    <a:cubicBezTo>
                      <a:pt x="27932" y="3759"/>
                      <a:pt x="10545" y="21014"/>
                      <a:pt x="10447" y="42366"/>
                    </a:cubicBezTo>
                    <a:cubicBezTo>
                      <a:pt x="10447" y="42481"/>
                      <a:pt x="10447" y="42580"/>
                      <a:pt x="10447" y="42694"/>
                    </a:cubicBezTo>
                    <a:cubicBezTo>
                      <a:pt x="10349" y="64227"/>
                      <a:pt x="27752" y="81761"/>
                      <a:pt x="49285" y="81859"/>
                    </a:cubicBezTo>
                    <a:cubicBezTo>
                      <a:pt x="70817" y="81941"/>
                      <a:pt x="88351" y="64555"/>
                      <a:pt x="88450" y="43022"/>
                    </a:cubicBezTo>
                    <a:cubicBezTo>
                      <a:pt x="88532" y="21489"/>
                      <a:pt x="71145" y="3955"/>
                      <a:pt x="49612" y="3857"/>
                    </a:cubicBezTo>
                    <a:cubicBezTo>
                      <a:pt x="49498" y="3857"/>
                      <a:pt x="49399" y="3857"/>
                      <a:pt x="49285" y="385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6D0A7774-503F-49E1-9CA5-B29B9110C03F}"/>
                  </a:ext>
                </a:extLst>
              </p:cNvPr>
              <p:cNvSpPr/>
              <p:nvPr/>
            </p:nvSpPr>
            <p:spPr>
              <a:xfrm rot="-2701801">
                <a:off x="7036550" y="1758651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1264F35-1C66-4E98-9EC1-22CEFD0F0910}"/>
                  </a:ext>
                </a:extLst>
              </p:cNvPr>
              <p:cNvSpPr/>
              <p:nvPr/>
            </p:nvSpPr>
            <p:spPr>
              <a:xfrm>
                <a:off x="7530690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783 h 98322"/>
                  <a:gd name="connsiteX7" fmla="*/ 21755 w 98322"/>
                  <a:gd name="connsiteY7" fmla="*/ 77149 h 98322"/>
                  <a:gd name="connsiteX8" fmla="*/ 76913 w 98322"/>
                  <a:gd name="connsiteY8" fmla="*/ 77576 h 98322"/>
                  <a:gd name="connsiteX9" fmla="*/ 77323 w 98322"/>
                  <a:gd name="connsiteY9" fmla="*/ 22417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2" y="98289"/>
                      <a:pt x="123" y="76281"/>
                      <a:pt x="123" y="49127"/>
                    </a:cubicBezTo>
                    <a:cubicBezTo>
                      <a:pt x="123" y="21974"/>
                      <a:pt x="22132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01" y="10880"/>
                      <a:pt x="10447" y="28299"/>
                      <a:pt x="10447" y="49783"/>
                    </a:cubicBezTo>
                    <a:cubicBezTo>
                      <a:pt x="10398" y="60058"/>
                      <a:pt x="14479" y="69906"/>
                      <a:pt x="21755" y="77149"/>
                    </a:cubicBezTo>
                    <a:cubicBezTo>
                      <a:pt x="36863" y="92488"/>
                      <a:pt x="61559" y="92684"/>
                      <a:pt x="76913" y="77576"/>
                    </a:cubicBezTo>
                    <a:cubicBezTo>
                      <a:pt x="92252" y="62450"/>
                      <a:pt x="92448" y="37755"/>
                      <a:pt x="77323" y="22417"/>
                    </a:cubicBezTo>
                    <a:cubicBezTo>
                      <a:pt x="69933" y="14911"/>
                      <a:pt x="59822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7A38B7C-E5A0-4535-A8A5-A5D8F550D662}"/>
                  </a:ext>
                </a:extLst>
              </p:cNvPr>
              <p:cNvSpPr/>
              <p:nvPr/>
            </p:nvSpPr>
            <p:spPr>
              <a:xfrm>
                <a:off x="7623769" y="1515150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0008731-D57B-4857-A593-E3BAE6BA3383}"/>
                  </a:ext>
                </a:extLst>
              </p:cNvPr>
              <p:cNvSpPr/>
              <p:nvPr/>
            </p:nvSpPr>
            <p:spPr>
              <a:xfrm>
                <a:off x="8017387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283 w 98322"/>
                  <a:gd name="connsiteY6" fmla="*/ 49783 h 98322"/>
                  <a:gd name="connsiteX7" fmla="*/ 49285 w 98322"/>
                  <a:gd name="connsiteY7" fmla="*/ 88784 h 98322"/>
                  <a:gd name="connsiteX8" fmla="*/ 88286 w 98322"/>
                  <a:gd name="connsiteY8" fmla="*/ 49783 h 98322"/>
                  <a:gd name="connsiteX9" fmla="*/ 49285 w 98322"/>
                  <a:gd name="connsiteY9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782"/>
                      <a:pt x="10283" y="28250"/>
                      <a:pt x="10283" y="49783"/>
                    </a:cubicBezTo>
                    <a:cubicBezTo>
                      <a:pt x="10283" y="71316"/>
                      <a:pt x="27752" y="88784"/>
                      <a:pt x="49285" y="88784"/>
                    </a:cubicBezTo>
                    <a:cubicBezTo>
                      <a:pt x="70817" y="88784"/>
                      <a:pt x="88286" y="71316"/>
                      <a:pt x="88286" y="49783"/>
                    </a:cubicBezTo>
                    <a:cubicBezTo>
                      <a:pt x="88204" y="28283"/>
                      <a:pt x="70784" y="10864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CE274F2-237C-4782-95A9-6F0BBCBDB153}"/>
                  </a:ext>
                </a:extLst>
              </p:cNvPr>
              <p:cNvSpPr/>
              <p:nvPr/>
            </p:nvSpPr>
            <p:spPr>
              <a:xfrm rot="-2701801">
                <a:off x="8009652" y="1271857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CA8D006-F40A-4EE9-92B1-1ACF2710F1A3}"/>
                  </a:ext>
                </a:extLst>
              </p:cNvPr>
              <p:cNvSpPr/>
              <p:nvPr/>
            </p:nvSpPr>
            <p:spPr>
              <a:xfrm>
                <a:off x="8504120" y="984049"/>
                <a:ext cx="98328" cy="98320"/>
              </a:xfrm>
              <a:custGeom>
                <a:avLst/>
                <a:gdLst>
                  <a:gd name="connsiteX0" fmla="*/ 49248 w 98328"/>
                  <a:gd name="connsiteY0" fmla="*/ 98284 h 98320"/>
                  <a:gd name="connsiteX1" fmla="*/ 14835 w 98328"/>
                  <a:gd name="connsiteY1" fmla="*/ 84192 h 98320"/>
                  <a:gd name="connsiteX2" fmla="*/ 14212 w 98328"/>
                  <a:gd name="connsiteY2" fmla="*/ 14678 h 98320"/>
                  <a:gd name="connsiteX3" fmla="*/ 83743 w 98328"/>
                  <a:gd name="connsiteY3" fmla="*/ 14055 h 98320"/>
                  <a:gd name="connsiteX4" fmla="*/ 84349 w 98328"/>
                  <a:gd name="connsiteY4" fmla="*/ 83569 h 98320"/>
                  <a:gd name="connsiteX5" fmla="*/ 49248 w 98328"/>
                  <a:gd name="connsiteY5" fmla="*/ 98284 h 98320"/>
                  <a:gd name="connsiteX6" fmla="*/ 49248 w 98328"/>
                  <a:gd name="connsiteY6" fmla="*/ 10777 h 98320"/>
                  <a:gd name="connsiteX7" fmla="*/ 10345 w 98328"/>
                  <a:gd name="connsiteY7" fmla="*/ 49877 h 98320"/>
                  <a:gd name="connsiteX8" fmla="*/ 21717 w 98328"/>
                  <a:gd name="connsiteY8" fmla="*/ 77309 h 98320"/>
                  <a:gd name="connsiteX9" fmla="*/ 76778 w 98328"/>
                  <a:gd name="connsiteY9" fmla="*/ 77309 h 98320"/>
                  <a:gd name="connsiteX10" fmla="*/ 76680 w 98328"/>
                  <a:gd name="connsiteY10" fmla="*/ 22150 h 98320"/>
                  <a:gd name="connsiteX11" fmla="*/ 49248 w 98328"/>
                  <a:gd name="connsiteY11" fmla="*/ 10777 h 9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8" h="98320">
                    <a:moveTo>
                      <a:pt x="49248" y="98284"/>
                    </a:moveTo>
                    <a:cubicBezTo>
                      <a:pt x="36351" y="98399"/>
                      <a:pt x="23946" y="93319"/>
                      <a:pt x="14835" y="84192"/>
                    </a:cubicBezTo>
                    <a:cubicBezTo>
                      <a:pt x="-4535" y="65166"/>
                      <a:pt x="-4813" y="34031"/>
                      <a:pt x="14212" y="14678"/>
                    </a:cubicBezTo>
                    <a:cubicBezTo>
                      <a:pt x="33254" y="-4692"/>
                      <a:pt x="64373" y="-4971"/>
                      <a:pt x="83743" y="14055"/>
                    </a:cubicBezTo>
                    <a:cubicBezTo>
                      <a:pt x="103112" y="33080"/>
                      <a:pt x="103391" y="64216"/>
                      <a:pt x="84349" y="83569"/>
                    </a:cubicBezTo>
                    <a:cubicBezTo>
                      <a:pt x="75106" y="92991"/>
                      <a:pt x="62456" y="98301"/>
                      <a:pt x="49248" y="98284"/>
                    </a:cubicBezTo>
                    <a:close/>
                    <a:moveTo>
                      <a:pt x="49248" y="10777"/>
                    </a:moveTo>
                    <a:cubicBezTo>
                      <a:pt x="27715" y="10827"/>
                      <a:pt x="10296" y="28328"/>
                      <a:pt x="10345" y="49877"/>
                    </a:cubicBezTo>
                    <a:cubicBezTo>
                      <a:pt x="10361" y="60168"/>
                      <a:pt x="14458" y="70017"/>
                      <a:pt x="21717" y="77309"/>
                    </a:cubicBezTo>
                    <a:cubicBezTo>
                      <a:pt x="37187" y="91877"/>
                      <a:pt x="61309" y="91877"/>
                      <a:pt x="76778" y="77309"/>
                    </a:cubicBezTo>
                    <a:cubicBezTo>
                      <a:pt x="91985" y="62053"/>
                      <a:pt x="91936" y="37357"/>
                      <a:pt x="76680" y="22150"/>
                    </a:cubicBezTo>
                    <a:cubicBezTo>
                      <a:pt x="69404" y="14891"/>
                      <a:pt x="59539" y="10810"/>
                      <a:pt x="49248" y="1077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677B9C1-BB52-478F-8155-8B3366DE4620}"/>
                  </a:ext>
                </a:extLst>
              </p:cNvPr>
              <p:cNvSpPr/>
              <p:nvPr/>
            </p:nvSpPr>
            <p:spPr>
              <a:xfrm rot="-2701801">
                <a:off x="8791645" y="976692"/>
                <a:ext cx="9668" cy="600259"/>
              </a:xfrm>
              <a:custGeom>
                <a:avLst/>
                <a:gdLst>
                  <a:gd name="connsiteX0" fmla="*/ 124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4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4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D3D8E4D-A9E8-4162-A677-C129F3463443}"/>
                  </a:ext>
                </a:extLst>
              </p:cNvPr>
              <p:cNvSpPr/>
              <p:nvPr/>
            </p:nvSpPr>
            <p:spPr>
              <a:xfrm>
                <a:off x="8990616" y="1470950"/>
                <a:ext cx="96675" cy="97621"/>
              </a:xfrm>
              <a:custGeom>
                <a:avLst/>
                <a:gdLst>
                  <a:gd name="connsiteX0" fmla="*/ 49285 w 96675"/>
                  <a:gd name="connsiteY0" fmla="*/ 97588 h 97621"/>
                  <a:gd name="connsiteX1" fmla="*/ 124 w 96675"/>
                  <a:gd name="connsiteY1" fmla="*/ 48427 h 97621"/>
                  <a:gd name="connsiteX2" fmla="*/ 14381 w 96675"/>
                  <a:gd name="connsiteY2" fmla="*/ 14014 h 97621"/>
                  <a:gd name="connsiteX3" fmla="*/ 83207 w 96675"/>
                  <a:gd name="connsiteY3" fmla="*/ 14014 h 97621"/>
                  <a:gd name="connsiteX4" fmla="*/ 83207 w 96675"/>
                  <a:gd name="connsiteY4" fmla="*/ 14014 h 97621"/>
                  <a:gd name="connsiteX5" fmla="*/ 81568 w 96675"/>
                  <a:gd name="connsiteY5" fmla="*/ 83512 h 97621"/>
                  <a:gd name="connsiteX6" fmla="*/ 48794 w 96675"/>
                  <a:gd name="connsiteY6" fmla="*/ 97096 h 97621"/>
                  <a:gd name="connsiteX7" fmla="*/ 49285 w 96675"/>
                  <a:gd name="connsiteY7" fmla="*/ 10081 h 97621"/>
                  <a:gd name="connsiteX8" fmla="*/ 10579 w 96675"/>
                  <a:gd name="connsiteY8" fmla="*/ 49050 h 97621"/>
                  <a:gd name="connsiteX9" fmla="*/ 49564 w 96675"/>
                  <a:gd name="connsiteY9" fmla="*/ 87756 h 97621"/>
                  <a:gd name="connsiteX10" fmla="*/ 88254 w 96675"/>
                  <a:gd name="connsiteY10" fmla="*/ 48787 h 97621"/>
                  <a:gd name="connsiteX11" fmla="*/ 76815 w 96675"/>
                  <a:gd name="connsiteY11" fmla="*/ 21388 h 97621"/>
                  <a:gd name="connsiteX12" fmla="*/ 76815 w 96675"/>
                  <a:gd name="connsiteY12" fmla="*/ 21388 h 97621"/>
                  <a:gd name="connsiteX13" fmla="*/ 49285 w 96675"/>
                  <a:gd name="connsiteY13" fmla="*/ 9589 h 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6675" h="97621">
                    <a:moveTo>
                      <a:pt x="49285" y="97588"/>
                    </a:moveTo>
                    <a:cubicBezTo>
                      <a:pt x="22132" y="97588"/>
                      <a:pt x="124" y="75580"/>
                      <a:pt x="124" y="48427"/>
                    </a:cubicBezTo>
                    <a:cubicBezTo>
                      <a:pt x="75" y="35514"/>
                      <a:pt x="5204" y="23109"/>
                      <a:pt x="14381" y="14014"/>
                    </a:cubicBezTo>
                    <a:cubicBezTo>
                      <a:pt x="33505" y="-4717"/>
                      <a:pt x="64083" y="-4717"/>
                      <a:pt x="83207" y="14014"/>
                    </a:cubicBezTo>
                    <a:lnTo>
                      <a:pt x="83207" y="14014"/>
                    </a:lnTo>
                    <a:cubicBezTo>
                      <a:pt x="101954" y="33662"/>
                      <a:pt x="101216" y="64781"/>
                      <a:pt x="81568" y="83512"/>
                    </a:cubicBezTo>
                    <a:cubicBezTo>
                      <a:pt x="72719" y="91967"/>
                      <a:pt x="61035" y="96802"/>
                      <a:pt x="48794" y="97096"/>
                    </a:cubicBezTo>
                    <a:close/>
                    <a:moveTo>
                      <a:pt x="49285" y="10081"/>
                    </a:moveTo>
                    <a:cubicBezTo>
                      <a:pt x="27835" y="10163"/>
                      <a:pt x="10513" y="27599"/>
                      <a:pt x="10579" y="49050"/>
                    </a:cubicBezTo>
                    <a:cubicBezTo>
                      <a:pt x="10661" y="70500"/>
                      <a:pt x="28113" y="87838"/>
                      <a:pt x="49564" y="87756"/>
                    </a:cubicBezTo>
                    <a:cubicBezTo>
                      <a:pt x="71015" y="87674"/>
                      <a:pt x="88335" y="70238"/>
                      <a:pt x="88254" y="48787"/>
                    </a:cubicBezTo>
                    <a:cubicBezTo>
                      <a:pt x="88221" y="38496"/>
                      <a:pt x="84108" y="28648"/>
                      <a:pt x="76815" y="21388"/>
                    </a:cubicBezTo>
                    <a:lnTo>
                      <a:pt x="76815" y="21388"/>
                    </a:lnTo>
                    <a:cubicBezTo>
                      <a:pt x="69572" y="13948"/>
                      <a:pt x="59675" y="9704"/>
                      <a:pt x="49285" y="95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E3F0B58-DACD-40A1-BA08-4FE448FA92B7}"/>
                  </a:ext>
                </a:extLst>
              </p:cNvPr>
              <p:cNvSpPr/>
              <p:nvPr/>
            </p:nvSpPr>
            <p:spPr>
              <a:xfrm rot="-2710800">
                <a:off x="8982322" y="1271769"/>
                <a:ext cx="598456" cy="9668"/>
              </a:xfrm>
              <a:custGeom>
                <a:avLst/>
                <a:gdLst>
                  <a:gd name="connsiteX0" fmla="*/ 123 w 598456"/>
                  <a:gd name="connsiteY0" fmla="*/ -34 h 9668"/>
                  <a:gd name="connsiteX1" fmla="*/ 598580 w 598456"/>
                  <a:gd name="connsiteY1" fmla="*/ -34 h 9668"/>
                  <a:gd name="connsiteX2" fmla="*/ 598580 w 598456"/>
                  <a:gd name="connsiteY2" fmla="*/ 9634 h 9668"/>
                  <a:gd name="connsiteX3" fmla="*/ 123 w 59845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456" h="9668">
                    <a:moveTo>
                      <a:pt x="123" y="-34"/>
                    </a:moveTo>
                    <a:lnTo>
                      <a:pt x="598580" y="-34"/>
                    </a:lnTo>
                    <a:lnTo>
                      <a:pt x="598580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4C929FD-329D-484C-94E6-A7AAC89C910E}"/>
                  </a:ext>
                </a:extLst>
              </p:cNvPr>
              <p:cNvSpPr/>
              <p:nvPr/>
            </p:nvSpPr>
            <p:spPr>
              <a:xfrm>
                <a:off x="9474691" y="984044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382 w 98322"/>
                  <a:gd name="connsiteY6" fmla="*/ 49881 h 98322"/>
                  <a:gd name="connsiteX7" fmla="*/ 21755 w 98322"/>
                  <a:gd name="connsiteY7" fmla="*/ 77313 h 98322"/>
                  <a:gd name="connsiteX8" fmla="*/ 76815 w 98322"/>
                  <a:gd name="connsiteY8" fmla="*/ 80558 h 98322"/>
                  <a:gd name="connsiteX9" fmla="*/ 80060 w 98322"/>
                  <a:gd name="connsiteY9" fmla="*/ 25497 h 98322"/>
                  <a:gd name="connsiteX10" fmla="*/ 76815 w 98322"/>
                  <a:gd name="connsiteY10" fmla="*/ 22253 h 98322"/>
                  <a:gd name="connsiteX11" fmla="*/ 76815 w 98322"/>
                  <a:gd name="connsiteY11" fmla="*/ 22253 h 98322"/>
                  <a:gd name="connsiteX12" fmla="*/ 49285 w 98322"/>
                  <a:gd name="connsiteY12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831"/>
                      <a:pt x="10332" y="28332"/>
                      <a:pt x="10382" y="49881"/>
                    </a:cubicBezTo>
                    <a:cubicBezTo>
                      <a:pt x="10398" y="60172"/>
                      <a:pt x="14495" y="70021"/>
                      <a:pt x="21755" y="77313"/>
                    </a:cubicBezTo>
                    <a:cubicBezTo>
                      <a:pt x="36060" y="93422"/>
                      <a:pt x="60723" y="94864"/>
                      <a:pt x="76815" y="80558"/>
                    </a:cubicBezTo>
                    <a:cubicBezTo>
                      <a:pt x="92924" y="66252"/>
                      <a:pt x="94366" y="41606"/>
                      <a:pt x="80060" y="25497"/>
                    </a:cubicBezTo>
                    <a:cubicBezTo>
                      <a:pt x="79044" y="24350"/>
                      <a:pt x="77962" y="23269"/>
                      <a:pt x="76815" y="22253"/>
                    </a:cubicBezTo>
                    <a:lnTo>
                      <a:pt x="76815" y="22253"/>
                    </a:lnTo>
                    <a:cubicBezTo>
                      <a:pt x="69556" y="14878"/>
                      <a:pt x="59641" y="10733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E4DE2FF-B923-4723-9736-4212872CC475}"/>
                  </a:ext>
                </a:extLst>
              </p:cNvPr>
              <p:cNvSpPr/>
              <p:nvPr/>
            </p:nvSpPr>
            <p:spPr>
              <a:xfrm>
                <a:off x="9551547" y="575022"/>
                <a:ext cx="434094" cy="431472"/>
              </a:xfrm>
              <a:custGeom>
                <a:avLst/>
                <a:gdLst>
                  <a:gd name="connsiteX0" fmla="*/ 6882 w 434094"/>
                  <a:gd name="connsiteY0" fmla="*/ 431472 h 431472"/>
                  <a:gd name="connsiteX1" fmla="*/ 0 w 434094"/>
                  <a:gd name="connsiteY1" fmla="*/ 424590 h 431472"/>
                  <a:gd name="connsiteX2" fmla="*/ 427212 w 434094"/>
                  <a:gd name="connsiteY2" fmla="*/ 0 h 431472"/>
                  <a:gd name="connsiteX3" fmla="*/ 434094 w 434094"/>
                  <a:gd name="connsiteY3" fmla="*/ 7046 h 431472"/>
                  <a:gd name="connsiteX4" fmla="*/ 6882 w 434094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094" h="431472">
                    <a:moveTo>
                      <a:pt x="6882" y="431472"/>
                    </a:moveTo>
                    <a:lnTo>
                      <a:pt x="0" y="424590"/>
                    </a:lnTo>
                    <a:lnTo>
                      <a:pt x="427212" y="0"/>
                    </a:lnTo>
                    <a:lnTo>
                      <a:pt x="434094" y="7046"/>
                    </a:lnTo>
                    <a:lnTo>
                      <a:pt x="6882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F4DAD7-2156-42FF-A08C-71062DD1595F}"/>
                  </a:ext>
                </a:extLst>
              </p:cNvPr>
              <p:cNvSpPr/>
              <p:nvPr/>
            </p:nvSpPr>
            <p:spPr>
              <a:xfrm rot="-2701801">
                <a:off x="9950409" y="284774"/>
                <a:ext cx="644176" cy="9668"/>
              </a:xfrm>
              <a:custGeom>
                <a:avLst/>
                <a:gdLst>
                  <a:gd name="connsiteX0" fmla="*/ 124 w 644176"/>
                  <a:gd name="connsiteY0" fmla="*/ -34 h 9668"/>
                  <a:gd name="connsiteX1" fmla="*/ 644301 w 644176"/>
                  <a:gd name="connsiteY1" fmla="*/ -34 h 9668"/>
                  <a:gd name="connsiteX2" fmla="*/ 644301 w 644176"/>
                  <a:gd name="connsiteY2" fmla="*/ 9634 h 9668"/>
                  <a:gd name="connsiteX3" fmla="*/ 124 w 64417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176" h="9668">
                    <a:moveTo>
                      <a:pt x="124" y="-34"/>
                    </a:moveTo>
                    <a:lnTo>
                      <a:pt x="644301" y="-34"/>
                    </a:lnTo>
                    <a:lnTo>
                      <a:pt x="644301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CB2808D-C6EE-420F-8519-AD25106129FF}"/>
                  </a:ext>
                </a:extLst>
              </p:cNvPr>
              <p:cNvSpPr/>
              <p:nvPr/>
            </p:nvSpPr>
            <p:spPr>
              <a:xfrm>
                <a:off x="9964215" y="497348"/>
                <a:ext cx="98324" cy="98323"/>
              </a:xfrm>
              <a:custGeom>
                <a:avLst/>
                <a:gdLst>
                  <a:gd name="connsiteX0" fmla="*/ 49080 w 98324"/>
                  <a:gd name="connsiteY0" fmla="*/ 98289 h 98323"/>
                  <a:gd name="connsiteX1" fmla="*/ 14503 w 98324"/>
                  <a:gd name="connsiteY1" fmla="*/ 83868 h 98323"/>
                  <a:gd name="connsiteX2" fmla="*/ 14552 w 98324"/>
                  <a:gd name="connsiteY2" fmla="*/ 14344 h 98323"/>
                  <a:gd name="connsiteX3" fmla="*/ 84066 w 98324"/>
                  <a:gd name="connsiteY3" fmla="*/ 14388 h 98323"/>
                  <a:gd name="connsiteX4" fmla="*/ 84034 w 98324"/>
                  <a:gd name="connsiteY4" fmla="*/ 83912 h 98323"/>
                  <a:gd name="connsiteX5" fmla="*/ 49080 w 98324"/>
                  <a:gd name="connsiteY5" fmla="*/ 98289 h 98323"/>
                  <a:gd name="connsiteX6" fmla="*/ 49080 w 98324"/>
                  <a:gd name="connsiteY6" fmla="*/ 10781 h 98323"/>
                  <a:gd name="connsiteX7" fmla="*/ 11078 w 98324"/>
                  <a:gd name="connsiteY7" fmla="*/ 50435 h 98323"/>
                  <a:gd name="connsiteX8" fmla="*/ 50735 w 98324"/>
                  <a:gd name="connsiteY8" fmla="*/ 88438 h 98323"/>
                  <a:gd name="connsiteX9" fmla="*/ 88737 w 98324"/>
                  <a:gd name="connsiteY9" fmla="*/ 50274 h 98323"/>
                  <a:gd name="connsiteX10" fmla="*/ 49571 w 98324"/>
                  <a:gd name="connsiteY10" fmla="*/ 11432 h 98323"/>
                  <a:gd name="connsiteX11" fmla="*/ 49080 w 98324"/>
                  <a:gd name="connsiteY11" fmla="*/ 11437 h 9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4" h="98323">
                    <a:moveTo>
                      <a:pt x="49080" y="98289"/>
                    </a:moveTo>
                    <a:cubicBezTo>
                      <a:pt x="36069" y="98362"/>
                      <a:pt x="23598" y="93158"/>
                      <a:pt x="14503" y="83868"/>
                    </a:cubicBezTo>
                    <a:cubicBezTo>
                      <a:pt x="-4686" y="64657"/>
                      <a:pt x="-4670" y="33530"/>
                      <a:pt x="14552" y="14344"/>
                    </a:cubicBezTo>
                    <a:cubicBezTo>
                      <a:pt x="33758" y="-4844"/>
                      <a:pt x="64877" y="-4824"/>
                      <a:pt x="84066" y="14388"/>
                    </a:cubicBezTo>
                    <a:cubicBezTo>
                      <a:pt x="103255" y="33599"/>
                      <a:pt x="103239" y="64726"/>
                      <a:pt x="84034" y="83912"/>
                    </a:cubicBezTo>
                    <a:cubicBezTo>
                      <a:pt x="74759" y="93169"/>
                      <a:pt x="62173" y="98344"/>
                      <a:pt x="49080" y="98289"/>
                    </a:cubicBezTo>
                    <a:close/>
                    <a:moveTo>
                      <a:pt x="49080" y="10781"/>
                    </a:moveTo>
                    <a:cubicBezTo>
                      <a:pt x="27629" y="11237"/>
                      <a:pt x="10619" y="28991"/>
                      <a:pt x="11078" y="50435"/>
                    </a:cubicBezTo>
                    <a:cubicBezTo>
                      <a:pt x="11537" y="71879"/>
                      <a:pt x="29284" y="88894"/>
                      <a:pt x="50735" y="88438"/>
                    </a:cubicBezTo>
                    <a:cubicBezTo>
                      <a:pt x="71596" y="87996"/>
                      <a:pt x="88376" y="71142"/>
                      <a:pt x="88737" y="50274"/>
                    </a:cubicBezTo>
                    <a:cubicBezTo>
                      <a:pt x="88655" y="28735"/>
                      <a:pt x="71120" y="11345"/>
                      <a:pt x="49571" y="11432"/>
                    </a:cubicBezTo>
                    <a:cubicBezTo>
                      <a:pt x="49408" y="11432"/>
                      <a:pt x="49244" y="11434"/>
                      <a:pt x="49080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4DFA6CA-1245-4A6A-89F3-F75AAE2E07F9}"/>
                  </a:ext>
                </a:extLst>
              </p:cNvPr>
              <p:cNvSpPr/>
              <p:nvPr/>
            </p:nvSpPr>
            <p:spPr>
              <a:xfrm>
                <a:off x="3643138" y="1962573"/>
                <a:ext cx="87289" cy="87288"/>
              </a:xfrm>
              <a:custGeom>
                <a:avLst/>
                <a:gdLst>
                  <a:gd name="connsiteX0" fmla="*/ 74562 w 87289"/>
                  <a:gd name="connsiteY0" fmla="*/ 12529 h 87288"/>
                  <a:gd name="connsiteX1" fmla="*/ 74627 w 87289"/>
                  <a:gd name="connsiteY1" fmla="*/ 74407 h 87288"/>
                  <a:gd name="connsiteX2" fmla="*/ 43590 w 87289"/>
                  <a:gd name="connsiteY2" fmla="*/ 87255 h 87288"/>
                  <a:gd name="connsiteX3" fmla="*/ 24253 w 87289"/>
                  <a:gd name="connsiteY3" fmla="*/ 82830 h 87288"/>
                  <a:gd name="connsiteX4" fmla="*/ 4785 w 87289"/>
                  <a:gd name="connsiteY4" fmla="*/ 24099 h 87288"/>
                  <a:gd name="connsiteX5" fmla="*/ 63517 w 87289"/>
                  <a:gd name="connsiteY5" fmla="*/ 4631 h 87288"/>
                  <a:gd name="connsiteX6" fmla="*/ 74562 w 87289"/>
                  <a:gd name="connsiteY6" fmla="*/ 12529 h 8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289" h="87288">
                    <a:moveTo>
                      <a:pt x="74562" y="12529"/>
                    </a:moveTo>
                    <a:cubicBezTo>
                      <a:pt x="91670" y="29605"/>
                      <a:pt x="91703" y="57299"/>
                      <a:pt x="74627" y="74407"/>
                    </a:cubicBezTo>
                    <a:cubicBezTo>
                      <a:pt x="66401" y="82650"/>
                      <a:pt x="55241" y="87271"/>
                      <a:pt x="43590" y="87255"/>
                    </a:cubicBezTo>
                    <a:cubicBezTo>
                      <a:pt x="36888" y="87238"/>
                      <a:pt x="30284" y="85731"/>
                      <a:pt x="24253" y="82830"/>
                    </a:cubicBezTo>
                    <a:cubicBezTo>
                      <a:pt x="2658" y="71982"/>
                      <a:pt x="-6058" y="45697"/>
                      <a:pt x="4785" y="24099"/>
                    </a:cubicBezTo>
                    <a:cubicBezTo>
                      <a:pt x="15627" y="2500"/>
                      <a:pt x="41918" y="-6218"/>
                      <a:pt x="63517" y="4631"/>
                    </a:cubicBezTo>
                    <a:cubicBezTo>
                      <a:pt x="67581" y="6663"/>
                      <a:pt x="71317" y="9334"/>
                      <a:pt x="74562" y="1252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ADBAF584-EE38-45D4-A702-E9DFD149E0ED}"/>
                  </a:ext>
                </a:extLst>
              </p:cNvPr>
              <p:cNvSpPr/>
              <p:nvPr/>
            </p:nvSpPr>
            <p:spPr>
              <a:xfrm rot="-2701801">
                <a:off x="3629898" y="1759379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5AEACD5B-3A95-46D9-A07F-94CCA62615E1}"/>
                  </a:ext>
                </a:extLst>
              </p:cNvPr>
              <p:cNvSpPr/>
              <p:nvPr/>
            </p:nvSpPr>
            <p:spPr>
              <a:xfrm>
                <a:off x="4129708" y="1476210"/>
                <a:ext cx="87511" cy="87614"/>
              </a:xfrm>
              <a:custGeom>
                <a:avLst/>
                <a:gdLst>
                  <a:gd name="connsiteX0" fmla="*/ 87471 w 87511"/>
                  <a:gd name="connsiteY0" fmla="*/ 43658 h 87614"/>
                  <a:gd name="connsiteX1" fmla="*/ 74853 w 87511"/>
                  <a:gd name="connsiteY1" fmla="*/ 74630 h 87614"/>
                  <a:gd name="connsiteX2" fmla="*/ 74853 w 87511"/>
                  <a:gd name="connsiteY2" fmla="*/ 74630 h 87614"/>
                  <a:gd name="connsiteX3" fmla="*/ 24381 w 87511"/>
                  <a:gd name="connsiteY3" fmla="*/ 82987 h 87614"/>
                  <a:gd name="connsiteX4" fmla="*/ 12910 w 87511"/>
                  <a:gd name="connsiteY4" fmla="*/ 74630 h 87614"/>
                  <a:gd name="connsiteX5" fmla="*/ 12975 w 87511"/>
                  <a:gd name="connsiteY5" fmla="*/ 12752 h 87614"/>
                  <a:gd name="connsiteX6" fmla="*/ 74853 w 87511"/>
                  <a:gd name="connsiteY6" fmla="*/ 12818 h 87614"/>
                  <a:gd name="connsiteX7" fmla="*/ 87635 w 87511"/>
                  <a:gd name="connsiteY7" fmla="*/ 43658 h 87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11" h="87614">
                    <a:moveTo>
                      <a:pt x="87471" y="43658"/>
                    </a:moveTo>
                    <a:cubicBezTo>
                      <a:pt x="87520" y="55244"/>
                      <a:pt x="82981" y="66371"/>
                      <a:pt x="74853" y="74630"/>
                    </a:cubicBezTo>
                    <a:lnTo>
                      <a:pt x="74853" y="74630"/>
                    </a:lnTo>
                    <a:cubicBezTo>
                      <a:pt x="61612" y="88035"/>
                      <a:pt x="41243" y="91410"/>
                      <a:pt x="24381" y="82987"/>
                    </a:cubicBezTo>
                    <a:cubicBezTo>
                      <a:pt x="20103" y="80890"/>
                      <a:pt x="16220" y="78055"/>
                      <a:pt x="12910" y="74630"/>
                    </a:cubicBezTo>
                    <a:cubicBezTo>
                      <a:pt x="-4166" y="57522"/>
                      <a:pt x="-4133" y="29827"/>
                      <a:pt x="12975" y="12752"/>
                    </a:cubicBezTo>
                    <a:cubicBezTo>
                      <a:pt x="30083" y="-4323"/>
                      <a:pt x="57777" y="-4290"/>
                      <a:pt x="74853" y="12818"/>
                    </a:cubicBezTo>
                    <a:cubicBezTo>
                      <a:pt x="83030" y="21011"/>
                      <a:pt x="87618" y="32089"/>
                      <a:pt x="87635" y="4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CA1C0C6-E4F1-4FA3-A49D-27D3737CD380}"/>
                  </a:ext>
                </a:extLst>
              </p:cNvPr>
              <p:cNvSpPr/>
              <p:nvPr/>
            </p:nvSpPr>
            <p:spPr>
              <a:xfrm>
                <a:off x="4201651" y="1548416"/>
                <a:ext cx="429997" cy="429342"/>
              </a:xfrm>
              <a:custGeom>
                <a:avLst/>
                <a:gdLst>
                  <a:gd name="connsiteX0" fmla="*/ 424754 w 429997"/>
                  <a:gd name="connsiteY0" fmla="*/ 429342 h 429342"/>
                  <a:gd name="connsiteX1" fmla="*/ 0 w 429997"/>
                  <a:gd name="connsiteY1" fmla="*/ 5080 h 429342"/>
                  <a:gd name="connsiteX2" fmla="*/ 5244 w 429997"/>
                  <a:gd name="connsiteY2" fmla="*/ 0 h 429342"/>
                  <a:gd name="connsiteX3" fmla="*/ 429998 w 429997"/>
                  <a:gd name="connsiteY3" fmla="*/ 424262 h 429342"/>
                  <a:gd name="connsiteX4" fmla="*/ 424754 w 429997"/>
                  <a:gd name="connsiteY4" fmla="*/ 429342 h 42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97" h="429342">
                    <a:moveTo>
                      <a:pt x="424754" y="429342"/>
                    </a:moveTo>
                    <a:lnTo>
                      <a:pt x="0" y="5080"/>
                    </a:lnTo>
                    <a:lnTo>
                      <a:pt x="5244" y="0"/>
                    </a:lnTo>
                    <a:lnTo>
                      <a:pt x="429998" y="424262"/>
                    </a:lnTo>
                    <a:lnTo>
                      <a:pt x="424754" y="42934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A783CDB-198D-45DC-9A10-051DF8DB4602}"/>
                  </a:ext>
                </a:extLst>
              </p:cNvPr>
              <p:cNvSpPr/>
              <p:nvPr/>
            </p:nvSpPr>
            <p:spPr>
              <a:xfrm>
                <a:off x="4615712" y="1961986"/>
                <a:ext cx="88039" cy="87875"/>
              </a:xfrm>
              <a:custGeom>
                <a:avLst/>
                <a:gdLst>
                  <a:gd name="connsiteX0" fmla="*/ 75381 w 88039"/>
                  <a:gd name="connsiteY0" fmla="*/ 13116 h 87875"/>
                  <a:gd name="connsiteX1" fmla="*/ 88163 w 88039"/>
                  <a:gd name="connsiteY1" fmla="*/ 44088 h 87875"/>
                  <a:gd name="connsiteX2" fmla="*/ 44409 w 88039"/>
                  <a:gd name="connsiteY2" fmla="*/ 87842 h 87875"/>
                  <a:gd name="connsiteX3" fmla="*/ 24909 w 88039"/>
                  <a:gd name="connsiteY3" fmla="*/ 83417 h 87875"/>
                  <a:gd name="connsiteX4" fmla="*/ 4523 w 88039"/>
                  <a:gd name="connsiteY4" fmla="*/ 24751 h 87875"/>
                  <a:gd name="connsiteX5" fmla="*/ 63189 w 88039"/>
                  <a:gd name="connsiteY5" fmla="*/ 4366 h 87875"/>
                  <a:gd name="connsiteX6" fmla="*/ 75381 w 88039"/>
                  <a:gd name="connsiteY6" fmla="*/ 13116 h 8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039" h="87875">
                    <a:moveTo>
                      <a:pt x="75381" y="13116"/>
                    </a:moveTo>
                    <a:cubicBezTo>
                      <a:pt x="83542" y="21359"/>
                      <a:pt x="88130" y="32486"/>
                      <a:pt x="88163" y="44088"/>
                    </a:cubicBezTo>
                    <a:cubicBezTo>
                      <a:pt x="88081" y="68210"/>
                      <a:pt x="68531" y="87760"/>
                      <a:pt x="44409" y="87842"/>
                    </a:cubicBezTo>
                    <a:cubicBezTo>
                      <a:pt x="37658" y="87842"/>
                      <a:pt x="31005" y="86318"/>
                      <a:pt x="24909" y="83417"/>
                    </a:cubicBezTo>
                    <a:cubicBezTo>
                      <a:pt x="3081" y="72847"/>
                      <a:pt x="-6047" y="46579"/>
                      <a:pt x="4523" y="24751"/>
                    </a:cubicBezTo>
                    <a:cubicBezTo>
                      <a:pt x="15093" y="2924"/>
                      <a:pt x="41361" y="-6204"/>
                      <a:pt x="63189" y="4366"/>
                    </a:cubicBezTo>
                    <a:cubicBezTo>
                      <a:pt x="67728" y="6562"/>
                      <a:pt x="71841" y="9528"/>
                      <a:pt x="75381" y="131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CAB0453-A749-4297-8B5C-D465BD7D7416}"/>
                  </a:ext>
                </a:extLst>
              </p:cNvPr>
              <p:cNvSpPr/>
              <p:nvPr/>
            </p:nvSpPr>
            <p:spPr>
              <a:xfrm rot="-2701801">
                <a:off x="4603293" y="1759312"/>
                <a:ext cx="600259" cy="7374"/>
              </a:xfrm>
              <a:custGeom>
                <a:avLst/>
                <a:gdLst>
                  <a:gd name="connsiteX0" fmla="*/ 124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4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4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95727C0-AFE5-4139-B3B9-DC482D618B20}"/>
                  </a:ext>
                </a:extLst>
              </p:cNvPr>
              <p:cNvSpPr/>
              <p:nvPr/>
            </p:nvSpPr>
            <p:spPr>
              <a:xfrm>
                <a:off x="5589511" y="1476241"/>
                <a:ext cx="87617" cy="87579"/>
              </a:xfrm>
              <a:custGeom>
                <a:avLst/>
                <a:gdLst>
                  <a:gd name="connsiteX0" fmla="*/ 83005 w 87617"/>
                  <a:gd name="connsiteY0" fmla="*/ 24127 h 87579"/>
                  <a:gd name="connsiteX1" fmla="*/ 74976 w 87617"/>
                  <a:gd name="connsiteY1" fmla="*/ 74599 h 87579"/>
                  <a:gd name="connsiteX2" fmla="*/ 43840 w 87617"/>
                  <a:gd name="connsiteY2" fmla="*/ 87545 h 87579"/>
                  <a:gd name="connsiteX3" fmla="*/ 24503 w 87617"/>
                  <a:gd name="connsiteY3" fmla="*/ 82957 h 87579"/>
                  <a:gd name="connsiteX4" fmla="*/ 4659 w 87617"/>
                  <a:gd name="connsiteY4" fmla="*/ 24340 h 87579"/>
                  <a:gd name="connsiteX5" fmla="*/ 63275 w 87617"/>
                  <a:gd name="connsiteY5" fmla="*/ 4512 h 87579"/>
                  <a:gd name="connsiteX6" fmla="*/ 83005 w 87617"/>
                  <a:gd name="connsiteY6" fmla="*/ 24127 h 87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17" h="87579">
                    <a:moveTo>
                      <a:pt x="83005" y="24127"/>
                    </a:moveTo>
                    <a:cubicBezTo>
                      <a:pt x="91560" y="40907"/>
                      <a:pt x="88315" y="61293"/>
                      <a:pt x="74976" y="74599"/>
                    </a:cubicBezTo>
                    <a:cubicBezTo>
                      <a:pt x="66700" y="82826"/>
                      <a:pt x="55508" y="87480"/>
                      <a:pt x="43840" y="87545"/>
                    </a:cubicBezTo>
                    <a:cubicBezTo>
                      <a:pt x="37121" y="87561"/>
                      <a:pt x="30501" y="85988"/>
                      <a:pt x="24503" y="82957"/>
                    </a:cubicBezTo>
                    <a:cubicBezTo>
                      <a:pt x="2840" y="72256"/>
                      <a:pt x="-6042" y="46004"/>
                      <a:pt x="4659" y="24340"/>
                    </a:cubicBezTo>
                    <a:cubicBezTo>
                      <a:pt x="15376" y="2676"/>
                      <a:pt x="41612" y="-6206"/>
                      <a:pt x="63275" y="4512"/>
                    </a:cubicBezTo>
                    <a:cubicBezTo>
                      <a:pt x="71813" y="8723"/>
                      <a:pt x="78745" y="15622"/>
                      <a:pt x="83005" y="2412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9301FBE-498D-4486-83CC-1C0A7C816C4E}"/>
                  </a:ext>
                </a:extLst>
              </p:cNvPr>
              <p:cNvSpPr/>
              <p:nvPr/>
            </p:nvSpPr>
            <p:spPr>
              <a:xfrm>
                <a:off x="5670918" y="1293269"/>
                <a:ext cx="411480" cy="210410"/>
              </a:xfrm>
              <a:custGeom>
                <a:avLst/>
                <a:gdLst>
                  <a:gd name="connsiteX0" fmla="*/ 3278 w 411480"/>
                  <a:gd name="connsiteY0" fmla="*/ 210410 h 210410"/>
                  <a:gd name="connsiteX1" fmla="*/ 0 w 411480"/>
                  <a:gd name="connsiteY1" fmla="*/ 203856 h 210410"/>
                  <a:gd name="connsiteX2" fmla="*/ 408203 w 411480"/>
                  <a:gd name="connsiteY2" fmla="*/ 0 h 210410"/>
                  <a:gd name="connsiteX3" fmla="*/ 411480 w 411480"/>
                  <a:gd name="connsiteY3" fmla="*/ 6391 h 210410"/>
                  <a:gd name="connsiteX4" fmla="*/ 3278 w 411480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410">
                    <a:moveTo>
                      <a:pt x="3278" y="210410"/>
                    </a:moveTo>
                    <a:lnTo>
                      <a:pt x="0" y="203856"/>
                    </a:lnTo>
                    <a:lnTo>
                      <a:pt x="408203" y="0"/>
                    </a:lnTo>
                    <a:lnTo>
                      <a:pt x="411480" y="6391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906F8FF-D1AA-4D46-9822-E7134A46A075}"/>
                  </a:ext>
                </a:extLst>
              </p:cNvPr>
              <p:cNvSpPr/>
              <p:nvPr/>
            </p:nvSpPr>
            <p:spPr>
              <a:xfrm>
                <a:off x="6076171" y="1233128"/>
                <a:ext cx="87498" cy="87507"/>
              </a:xfrm>
              <a:custGeom>
                <a:avLst/>
                <a:gdLst>
                  <a:gd name="connsiteX0" fmla="*/ 83042 w 87498"/>
                  <a:gd name="connsiteY0" fmla="*/ 24219 h 87507"/>
                  <a:gd name="connsiteX1" fmla="*/ 75012 w 87498"/>
                  <a:gd name="connsiteY1" fmla="*/ 74527 h 87507"/>
                  <a:gd name="connsiteX2" fmla="*/ 43877 w 87498"/>
                  <a:gd name="connsiteY2" fmla="*/ 87473 h 87507"/>
                  <a:gd name="connsiteX3" fmla="*/ 123 w 87498"/>
                  <a:gd name="connsiteY3" fmla="*/ 43720 h 87507"/>
                  <a:gd name="connsiteX4" fmla="*/ 43877 w 87498"/>
                  <a:gd name="connsiteY4" fmla="*/ -34 h 87507"/>
                  <a:gd name="connsiteX5" fmla="*/ 83042 w 87498"/>
                  <a:gd name="connsiteY5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498" h="87507">
                    <a:moveTo>
                      <a:pt x="83042" y="24219"/>
                    </a:moveTo>
                    <a:cubicBezTo>
                      <a:pt x="91367" y="40983"/>
                      <a:pt x="88139" y="61188"/>
                      <a:pt x="75012" y="74527"/>
                    </a:cubicBezTo>
                    <a:cubicBezTo>
                      <a:pt x="66770" y="82819"/>
                      <a:pt x="55561" y="87473"/>
                      <a:pt x="43877" y="87473"/>
                    </a:cubicBezTo>
                    <a:cubicBezTo>
                      <a:pt x="19706" y="87473"/>
                      <a:pt x="123" y="67891"/>
                      <a:pt x="123" y="43720"/>
                    </a:cubicBezTo>
                    <a:cubicBezTo>
                      <a:pt x="123" y="19549"/>
                      <a:pt x="19722" y="-34"/>
                      <a:pt x="43877" y="-34"/>
                    </a:cubicBezTo>
                    <a:cubicBezTo>
                      <a:pt x="60477" y="-34"/>
                      <a:pt x="75651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01592F6-1BE2-436A-8346-54BD8A6D1B71}"/>
                  </a:ext>
                </a:extLst>
              </p:cNvPr>
              <p:cNvSpPr/>
              <p:nvPr/>
            </p:nvSpPr>
            <p:spPr>
              <a:xfrm>
                <a:off x="6157451" y="1050084"/>
                <a:ext cx="411643" cy="210574"/>
              </a:xfrm>
              <a:custGeom>
                <a:avLst/>
                <a:gdLst>
                  <a:gd name="connsiteX0" fmla="*/ 3278 w 411643"/>
                  <a:gd name="connsiteY0" fmla="*/ 210574 h 210574"/>
                  <a:gd name="connsiteX1" fmla="*/ 0 w 411643"/>
                  <a:gd name="connsiteY1" fmla="*/ 204019 h 210574"/>
                  <a:gd name="connsiteX2" fmla="*/ 408367 w 411643"/>
                  <a:gd name="connsiteY2" fmla="*/ 0 h 210574"/>
                  <a:gd name="connsiteX3" fmla="*/ 411644 w 411643"/>
                  <a:gd name="connsiteY3" fmla="*/ 6555 h 210574"/>
                  <a:gd name="connsiteX4" fmla="*/ 3278 w 411643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367" y="0"/>
                    </a:lnTo>
                    <a:lnTo>
                      <a:pt x="411644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304BF0C1-342B-4E4F-B17A-2D1AA48D8F5E}"/>
                  </a:ext>
                </a:extLst>
              </p:cNvPr>
              <p:cNvSpPr/>
              <p:nvPr/>
            </p:nvSpPr>
            <p:spPr>
              <a:xfrm>
                <a:off x="6562862" y="989927"/>
                <a:ext cx="87512" cy="87523"/>
              </a:xfrm>
              <a:custGeom>
                <a:avLst/>
                <a:gdLst>
                  <a:gd name="connsiteX0" fmla="*/ 87636 w 87512"/>
                  <a:gd name="connsiteY0" fmla="*/ 43900 h 87523"/>
                  <a:gd name="connsiteX1" fmla="*/ 74854 w 87512"/>
                  <a:gd name="connsiteY1" fmla="*/ 74708 h 87523"/>
                  <a:gd name="connsiteX2" fmla="*/ 74854 w 87512"/>
                  <a:gd name="connsiteY2" fmla="*/ 74708 h 87523"/>
                  <a:gd name="connsiteX3" fmla="*/ 43883 w 87512"/>
                  <a:gd name="connsiteY3" fmla="*/ 87490 h 87523"/>
                  <a:gd name="connsiteX4" fmla="*/ 24382 w 87512"/>
                  <a:gd name="connsiteY4" fmla="*/ 82901 h 87523"/>
                  <a:gd name="connsiteX5" fmla="*/ 4718 w 87512"/>
                  <a:gd name="connsiteY5" fmla="*/ 63237 h 87523"/>
                  <a:gd name="connsiteX6" fmla="*/ 24382 w 87512"/>
                  <a:gd name="connsiteY6" fmla="*/ 4571 h 87523"/>
                  <a:gd name="connsiteX7" fmla="*/ 83048 w 87512"/>
                  <a:gd name="connsiteY7" fmla="*/ 24219 h 87523"/>
                  <a:gd name="connsiteX8" fmla="*/ 87636 w 87512"/>
                  <a:gd name="connsiteY8" fmla="*/ 43736 h 87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512" h="87523">
                    <a:moveTo>
                      <a:pt x="87636" y="43900"/>
                    </a:moveTo>
                    <a:cubicBezTo>
                      <a:pt x="87636" y="55453"/>
                      <a:pt x="83032" y="66547"/>
                      <a:pt x="74854" y="74708"/>
                    </a:cubicBezTo>
                    <a:lnTo>
                      <a:pt x="74854" y="74708"/>
                    </a:lnTo>
                    <a:cubicBezTo>
                      <a:pt x="66612" y="82885"/>
                      <a:pt x="55485" y="87473"/>
                      <a:pt x="43883" y="87490"/>
                    </a:cubicBezTo>
                    <a:cubicBezTo>
                      <a:pt x="37115" y="87506"/>
                      <a:pt x="30429" y="85933"/>
                      <a:pt x="24382" y="82901"/>
                    </a:cubicBezTo>
                    <a:cubicBezTo>
                      <a:pt x="15877" y="78657"/>
                      <a:pt x="8962" y="71742"/>
                      <a:pt x="4718" y="63237"/>
                    </a:cubicBezTo>
                    <a:cubicBezTo>
                      <a:pt x="-6048" y="41606"/>
                      <a:pt x="2751" y="15337"/>
                      <a:pt x="24382" y="4571"/>
                    </a:cubicBezTo>
                    <a:cubicBezTo>
                      <a:pt x="46013" y="-6212"/>
                      <a:pt x="72282" y="2588"/>
                      <a:pt x="83048" y="24219"/>
                    </a:cubicBezTo>
                    <a:cubicBezTo>
                      <a:pt x="86063" y="30282"/>
                      <a:pt x="87636" y="36968"/>
                      <a:pt x="87636" y="4373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7BE630F-5F0C-4A38-AD28-3F2C5FF35937}"/>
                  </a:ext>
                </a:extLst>
              </p:cNvPr>
              <p:cNvSpPr/>
              <p:nvPr/>
            </p:nvSpPr>
            <p:spPr>
              <a:xfrm rot="-2701801">
                <a:off x="6846117" y="976711"/>
                <a:ext cx="7374" cy="600259"/>
              </a:xfrm>
              <a:custGeom>
                <a:avLst/>
                <a:gdLst>
                  <a:gd name="connsiteX0" fmla="*/ 124 w 7374"/>
                  <a:gd name="connsiteY0" fmla="*/ -34 h 600259"/>
                  <a:gd name="connsiteX1" fmla="*/ 7498 w 7374"/>
                  <a:gd name="connsiteY1" fmla="*/ -34 h 600259"/>
                  <a:gd name="connsiteX2" fmla="*/ 7498 w 7374"/>
                  <a:gd name="connsiteY2" fmla="*/ 600225 h 600259"/>
                  <a:gd name="connsiteX3" fmla="*/ 124 w 7374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74" h="600259">
                    <a:moveTo>
                      <a:pt x="124" y="-34"/>
                    </a:moveTo>
                    <a:lnTo>
                      <a:pt x="7498" y="-34"/>
                    </a:lnTo>
                    <a:lnTo>
                      <a:pt x="7498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5F4D7A9-5C54-4018-9692-0AE1E6C45096}"/>
                  </a:ext>
                </a:extLst>
              </p:cNvPr>
              <p:cNvSpPr/>
              <p:nvPr/>
            </p:nvSpPr>
            <p:spPr>
              <a:xfrm>
                <a:off x="7049230" y="1476149"/>
                <a:ext cx="87842" cy="87671"/>
              </a:xfrm>
              <a:custGeom>
                <a:avLst/>
                <a:gdLst>
                  <a:gd name="connsiteX0" fmla="*/ 75020 w 87842"/>
                  <a:gd name="connsiteY0" fmla="*/ 12912 h 87671"/>
                  <a:gd name="connsiteX1" fmla="*/ 87966 w 87842"/>
                  <a:gd name="connsiteY1" fmla="*/ 43720 h 87671"/>
                  <a:gd name="connsiteX2" fmla="*/ 44048 w 87842"/>
                  <a:gd name="connsiteY2" fmla="*/ 87638 h 87671"/>
                  <a:gd name="connsiteX3" fmla="*/ 24711 w 87842"/>
                  <a:gd name="connsiteY3" fmla="*/ 83049 h 87671"/>
                  <a:gd name="connsiteX4" fmla="*/ 4555 w 87842"/>
                  <a:gd name="connsiteY4" fmla="*/ 24547 h 87671"/>
                  <a:gd name="connsiteX5" fmla="*/ 44048 w 87842"/>
                  <a:gd name="connsiteY5" fmla="*/ -34 h 87671"/>
                  <a:gd name="connsiteX6" fmla="*/ 75020 w 87842"/>
                  <a:gd name="connsiteY6" fmla="*/ 12912 h 8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842" h="87671">
                    <a:moveTo>
                      <a:pt x="75020" y="12912"/>
                    </a:moveTo>
                    <a:cubicBezTo>
                      <a:pt x="83295" y="21024"/>
                      <a:pt x="87966" y="32134"/>
                      <a:pt x="87966" y="43720"/>
                    </a:cubicBezTo>
                    <a:cubicBezTo>
                      <a:pt x="87966" y="67973"/>
                      <a:pt x="68301" y="87638"/>
                      <a:pt x="44048" y="87638"/>
                    </a:cubicBezTo>
                    <a:cubicBezTo>
                      <a:pt x="37329" y="87638"/>
                      <a:pt x="30709" y="86064"/>
                      <a:pt x="24711" y="83049"/>
                    </a:cubicBezTo>
                    <a:cubicBezTo>
                      <a:pt x="2998" y="72463"/>
                      <a:pt x="-6031" y="46276"/>
                      <a:pt x="4555" y="24547"/>
                    </a:cubicBezTo>
                    <a:cubicBezTo>
                      <a:pt x="11913" y="9455"/>
                      <a:pt x="27251" y="-99"/>
                      <a:pt x="44048" y="-34"/>
                    </a:cubicBezTo>
                    <a:cubicBezTo>
                      <a:pt x="55699" y="-66"/>
                      <a:pt x="66859" y="4604"/>
                      <a:pt x="75020" y="129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8A071EC-1FBA-40BF-B8F9-CD71ABB5FC7F}"/>
                  </a:ext>
                </a:extLst>
              </p:cNvPr>
              <p:cNvSpPr/>
              <p:nvPr/>
            </p:nvSpPr>
            <p:spPr>
              <a:xfrm>
                <a:off x="7121668" y="1062211"/>
                <a:ext cx="429833" cy="429505"/>
              </a:xfrm>
              <a:custGeom>
                <a:avLst/>
                <a:gdLst>
                  <a:gd name="connsiteX0" fmla="*/ 5080 w 429833"/>
                  <a:gd name="connsiteY0" fmla="*/ 429506 h 429505"/>
                  <a:gd name="connsiteX1" fmla="*/ 0 w 429833"/>
                  <a:gd name="connsiteY1" fmla="*/ 424262 h 429505"/>
                  <a:gd name="connsiteX2" fmla="*/ 424754 w 429833"/>
                  <a:gd name="connsiteY2" fmla="*/ 0 h 429505"/>
                  <a:gd name="connsiteX3" fmla="*/ 429834 w 429833"/>
                  <a:gd name="connsiteY3" fmla="*/ 5244 h 429505"/>
                  <a:gd name="connsiteX4" fmla="*/ 5080 w 429833"/>
                  <a:gd name="connsiteY4" fmla="*/ 429506 h 42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33" h="429505">
                    <a:moveTo>
                      <a:pt x="5080" y="429506"/>
                    </a:moveTo>
                    <a:lnTo>
                      <a:pt x="0" y="424262"/>
                    </a:lnTo>
                    <a:lnTo>
                      <a:pt x="424754" y="0"/>
                    </a:lnTo>
                    <a:lnTo>
                      <a:pt x="429834" y="5244"/>
                    </a:lnTo>
                    <a:lnTo>
                      <a:pt x="5080" y="42950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39627E8-237D-42AF-8B86-CEAB5C89B9E7}"/>
                  </a:ext>
                </a:extLst>
              </p:cNvPr>
              <p:cNvSpPr/>
              <p:nvPr/>
            </p:nvSpPr>
            <p:spPr>
              <a:xfrm>
                <a:off x="7536425" y="990042"/>
                <a:ext cx="87508" cy="87572"/>
              </a:xfrm>
              <a:custGeom>
                <a:avLst/>
                <a:gdLst>
                  <a:gd name="connsiteX0" fmla="*/ 74849 w 87508"/>
                  <a:gd name="connsiteY0" fmla="*/ 12814 h 87572"/>
                  <a:gd name="connsiteX1" fmla="*/ 87631 w 87508"/>
                  <a:gd name="connsiteY1" fmla="*/ 43785 h 87572"/>
                  <a:gd name="connsiteX2" fmla="*/ 43877 w 87508"/>
                  <a:gd name="connsiteY2" fmla="*/ 87539 h 87572"/>
                  <a:gd name="connsiteX3" fmla="*/ 24377 w 87508"/>
                  <a:gd name="connsiteY3" fmla="*/ 82950 h 87572"/>
                  <a:gd name="connsiteX4" fmla="*/ 12905 w 87508"/>
                  <a:gd name="connsiteY4" fmla="*/ 74757 h 87572"/>
                  <a:gd name="connsiteX5" fmla="*/ 124 w 87508"/>
                  <a:gd name="connsiteY5" fmla="*/ 43785 h 87572"/>
                  <a:gd name="connsiteX6" fmla="*/ 43811 w 87508"/>
                  <a:gd name="connsiteY6" fmla="*/ -34 h 87572"/>
                  <a:gd name="connsiteX7" fmla="*/ 74849 w 87508"/>
                  <a:gd name="connsiteY7" fmla="*/ 12814 h 8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08" h="87572">
                    <a:moveTo>
                      <a:pt x="74849" y="12814"/>
                    </a:moveTo>
                    <a:cubicBezTo>
                      <a:pt x="83108" y="20991"/>
                      <a:pt x="87729" y="32167"/>
                      <a:pt x="87631" y="43785"/>
                    </a:cubicBezTo>
                    <a:cubicBezTo>
                      <a:pt x="87631" y="67956"/>
                      <a:pt x="68032" y="87539"/>
                      <a:pt x="43877" y="87539"/>
                    </a:cubicBezTo>
                    <a:cubicBezTo>
                      <a:pt x="37109" y="87539"/>
                      <a:pt x="30440" y="85966"/>
                      <a:pt x="24377" y="82950"/>
                    </a:cubicBezTo>
                    <a:cubicBezTo>
                      <a:pt x="20165" y="80804"/>
                      <a:pt x="16298" y="78051"/>
                      <a:pt x="12905" y="74757"/>
                    </a:cubicBezTo>
                    <a:cubicBezTo>
                      <a:pt x="4744" y="66514"/>
                      <a:pt x="156" y="55387"/>
                      <a:pt x="124" y="43785"/>
                    </a:cubicBezTo>
                    <a:cubicBezTo>
                      <a:pt x="90" y="19614"/>
                      <a:pt x="19641" y="-1"/>
                      <a:pt x="43811" y="-34"/>
                    </a:cubicBezTo>
                    <a:cubicBezTo>
                      <a:pt x="55446" y="-50"/>
                      <a:pt x="66622" y="4571"/>
                      <a:pt x="74849" y="128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BC69D2-C53F-464C-AC79-1A858EFEC835}"/>
                  </a:ext>
                </a:extLst>
              </p:cNvPr>
              <p:cNvSpPr/>
              <p:nvPr/>
            </p:nvSpPr>
            <p:spPr>
              <a:xfrm rot="-2701801">
                <a:off x="7522893" y="786803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3181BC1-2A2A-4B58-9754-9EC599C1F4F2}"/>
                  </a:ext>
                </a:extLst>
              </p:cNvPr>
              <p:cNvSpPr/>
              <p:nvPr/>
            </p:nvSpPr>
            <p:spPr>
              <a:xfrm>
                <a:off x="8022794" y="503902"/>
                <a:ext cx="87507" cy="87505"/>
              </a:xfrm>
              <a:custGeom>
                <a:avLst/>
                <a:gdLst>
                  <a:gd name="connsiteX0" fmla="*/ 87631 w 87507"/>
                  <a:gd name="connsiteY0" fmla="*/ 43720 h 87505"/>
                  <a:gd name="connsiteX1" fmla="*/ 43878 w 87507"/>
                  <a:gd name="connsiteY1" fmla="*/ 87472 h 87505"/>
                  <a:gd name="connsiteX2" fmla="*/ 24377 w 87507"/>
                  <a:gd name="connsiteY2" fmla="*/ 82885 h 87505"/>
                  <a:gd name="connsiteX3" fmla="*/ 124 w 87507"/>
                  <a:gd name="connsiteY3" fmla="*/ 43720 h 87505"/>
                  <a:gd name="connsiteX4" fmla="*/ 43878 w 87507"/>
                  <a:gd name="connsiteY4" fmla="*/ -34 h 87505"/>
                  <a:gd name="connsiteX5" fmla="*/ 87631 w 87507"/>
                  <a:gd name="connsiteY5" fmla="*/ 43720 h 8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07" h="87505">
                    <a:moveTo>
                      <a:pt x="87631" y="43720"/>
                    </a:moveTo>
                    <a:cubicBezTo>
                      <a:pt x="87631" y="67884"/>
                      <a:pt x="68032" y="87472"/>
                      <a:pt x="43878" y="87472"/>
                    </a:cubicBezTo>
                    <a:cubicBezTo>
                      <a:pt x="37110" y="87470"/>
                      <a:pt x="30440" y="85900"/>
                      <a:pt x="24377" y="82885"/>
                    </a:cubicBezTo>
                    <a:cubicBezTo>
                      <a:pt x="9465" y="75547"/>
                      <a:pt x="42" y="60339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B397B43-4A9F-49E8-A920-3BB56FD6D9C6}"/>
                  </a:ext>
                </a:extLst>
              </p:cNvPr>
              <p:cNvSpPr/>
              <p:nvPr/>
            </p:nvSpPr>
            <p:spPr>
              <a:xfrm>
                <a:off x="8110301" y="544051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6FA9AD2-BC29-449A-8B6A-B306E30383CF}"/>
                  </a:ext>
                </a:extLst>
              </p:cNvPr>
              <p:cNvSpPr/>
              <p:nvPr/>
            </p:nvSpPr>
            <p:spPr>
              <a:xfrm>
                <a:off x="8509327" y="504106"/>
                <a:ext cx="87514" cy="86983"/>
              </a:xfrm>
              <a:custGeom>
                <a:avLst/>
                <a:gdLst>
                  <a:gd name="connsiteX0" fmla="*/ 83206 w 87514"/>
                  <a:gd name="connsiteY0" fmla="*/ 24016 h 86983"/>
                  <a:gd name="connsiteX1" fmla="*/ 63050 w 87514"/>
                  <a:gd name="connsiteY1" fmla="*/ 82516 h 86983"/>
                  <a:gd name="connsiteX2" fmla="*/ 4548 w 87514"/>
                  <a:gd name="connsiteY2" fmla="*/ 62357 h 86983"/>
                  <a:gd name="connsiteX3" fmla="*/ 123 w 87514"/>
                  <a:gd name="connsiteY3" fmla="*/ 43516 h 86983"/>
                  <a:gd name="connsiteX4" fmla="*/ 44401 w 87514"/>
                  <a:gd name="connsiteY4" fmla="*/ -32 h 86983"/>
                  <a:gd name="connsiteX5" fmla="*/ 83206 w 87514"/>
                  <a:gd name="connsiteY5" fmla="*/ 24016 h 8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14" h="86983">
                    <a:moveTo>
                      <a:pt x="83206" y="24016"/>
                    </a:moveTo>
                    <a:cubicBezTo>
                      <a:pt x="93792" y="45737"/>
                      <a:pt x="84763" y="71928"/>
                      <a:pt x="63050" y="82516"/>
                    </a:cubicBezTo>
                    <a:cubicBezTo>
                      <a:pt x="41321" y="93104"/>
                      <a:pt x="15134" y="84078"/>
                      <a:pt x="4548" y="62357"/>
                    </a:cubicBezTo>
                    <a:cubicBezTo>
                      <a:pt x="1680" y="56485"/>
                      <a:pt x="172" y="50048"/>
                      <a:pt x="123" y="43516"/>
                    </a:cubicBezTo>
                    <a:cubicBezTo>
                      <a:pt x="320" y="19262"/>
                      <a:pt x="20149" y="-235"/>
                      <a:pt x="44401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622380D-E077-4DD0-A1CD-136FD0F59FB4}"/>
                  </a:ext>
                </a:extLst>
              </p:cNvPr>
              <p:cNvSpPr/>
              <p:nvPr/>
            </p:nvSpPr>
            <p:spPr>
              <a:xfrm>
                <a:off x="8590771" y="320695"/>
                <a:ext cx="411643" cy="210738"/>
              </a:xfrm>
              <a:custGeom>
                <a:avLst/>
                <a:gdLst>
                  <a:gd name="connsiteX0" fmla="*/ 3278 w 411643"/>
                  <a:gd name="connsiteY0" fmla="*/ 210738 h 210738"/>
                  <a:gd name="connsiteX1" fmla="*/ 0 w 411643"/>
                  <a:gd name="connsiteY1" fmla="*/ 204183 h 210738"/>
                  <a:gd name="connsiteX2" fmla="*/ 408203 w 411643"/>
                  <a:gd name="connsiteY2" fmla="*/ 0 h 210738"/>
                  <a:gd name="connsiteX3" fmla="*/ 411644 w 411643"/>
                  <a:gd name="connsiteY3" fmla="*/ 6555 h 210738"/>
                  <a:gd name="connsiteX4" fmla="*/ 3278 w 411643"/>
                  <a:gd name="connsiteY4" fmla="*/ 210738 h 210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738">
                    <a:moveTo>
                      <a:pt x="3278" y="210738"/>
                    </a:moveTo>
                    <a:lnTo>
                      <a:pt x="0" y="204183"/>
                    </a:lnTo>
                    <a:lnTo>
                      <a:pt x="408203" y="0"/>
                    </a:lnTo>
                    <a:lnTo>
                      <a:pt x="411644" y="6555"/>
                    </a:lnTo>
                    <a:lnTo>
                      <a:pt x="3278" y="2107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FDA1CA3-467F-41E1-837B-CE20A378741C}"/>
                  </a:ext>
                </a:extLst>
              </p:cNvPr>
              <p:cNvSpPr/>
              <p:nvPr/>
            </p:nvSpPr>
            <p:spPr>
              <a:xfrm>
                <a:off x="8996024" y="260266"/>
                <a:ext cx="87677" cy="87304"/>
              </a:xfrm>
              <a:custGeom>
                <a:avLst/>
                <a:gdLst>
                  <a:gd name="connsiteX0" fmla="*/ 83206 w 87677"/>
                  <a:gd name="connsiteY0" fmla="*/ 24016 h 87304"/>
                  <a:gd name="connsiteX1" fmla="*/ 63542 w 87677"/>
                  <a:gd name="connsiteY1" fmla="*/ 82685 h 87304"/>
                  <a:gd name="connsiteX2" fmla="*/ 43877 w 87677"/>
                  <a:gd name="connsiteY2" fmla="*/ 87270 h 87304"/>
                  <a:gd name="connsiteX3" fmla="*/ 24541 w 87677"/>
                  <a:gd name="connsiteY3" fmla="*/ 82682 h 87304"/>
                  <a:gd name="connsiteX4" fmla="*/ 4712 w 87677"/>
                  <a:gd name="connsiteY4" fmla="*/ 63017 h 87304"/>
                  <a:gd name="connsiteX5" fmla="*/ 124 w 87677"/>
                  <a:gd name="connsiteY5" fmla="*/ 43516 h 87304"/>
                  <a:gd name="connsiteX6" fmla="*/ 44402 w 87677"/>
                  <a:gd name="connsiteY6" fmla="*/ -32 h 87304"/>
                  <a:gd name="connsiteX7" fmla="*/ 83206 w 87677"/>
                  <a:gd name="connsiteY7" fmla="*/ 24016 h 8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7" h="87304">
                    <a:moveTo>
                      <a:pt x="83206" y="24016"/>
                    </a:moveTo>
                    <a:cubicBezTo>
                      <a:pt x="93973" y="45647"/>
                      <a:pt x="85173" y="71914"/>
                      <a:pt x="63542" y="82685"/>
                    </a:cubicBezTo>
                    <a:cubicBezTo>
                      <a:pt x="57429" y="85725"/>
                      <a:pt x="50695" y="87295"/>
                      <a:pt x="43877" y="87270"/>
                    </a:cubicBezTo>
                    <a:cubicBezTo>
                      <a:pt x="37158" y="87286"/>
                      <a:pt x="30538" y="85713"/>
                      <a:pt x="24541" y="82682"/>
                    </a:cubicBezTo>
                    <a:cubicBezTo>
                      <a:pt x="15954" y="78488"/>
                      <a:pt x="8973" y="71576"/>
                      <a:pt x="4712" y="63017"/>
                    </a:cubicBezTo>
                    <a:cubicBezTo>
                      <a:pt x="1664" y="56972"/>
                      <a:pt x="91" y="50288"/>
                      <a:pt x="124" y="43516"/>
                    </a:cubicBezTo>
                    <a:cubicBezTo>
                      <a:pt x="321" y="19262"/>
                      <a:pt x="20149" y="-236"/>
                      <a:pt x="44402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52E7329-8F48-4F9D-BA05-2E447D8AE03F}"/>
                  </a:ext>
                </a:extLst>
              </p:cNvPr>
              <p:cNvSpPr/>
              <p:nvPr/>
            </p:nvSpPr>
            <p:spPr>
              <a:xfrm rot="-1595401">
                <a:off x="9055302" y="179728"/>
                <a:ext cx="456216" cy="7374"/>
              </a:xfrm>
              <a:custGeom>
                <a:avLst/>
                <a:gdLst>
                  <a:gd name="connsiteX0" fmla="*/ 123 w 456216"/>
                  <a:gd name="connsiteY0" fmla="*/ -34 h 7374"/>
                  <a:gd name="connsiteX1" fmla="*/ 456340 w 456216"/>
                  <a:gd name="connsiteY1" fmla="*/ -34 h 7374"/>
                  <a:gd name="connsiteX2" fmla="*/ 456340 w 456216"/>
                  <a:gd name="connsiteY2" fmla="*/ 7340 h 7374"/>
                  <a:gd name="connsiteX3" fmla="*/ 123 w 456216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6216" h="7374">
                    <a:moveTo>
                      <a:pt x="123" y="-34"/>
                    </a:moveTo>
                    <a:lnTo>
                      <a:pt x="456340" y="-34"/>
                    </a:lnTo>
                    <a:lnTo>
                      <a:pt x="456340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FF8643E8-073C-4FBB-8E37-AAF48E20E394}"/>
                  </a:ext>
                </a:extLst>
              </p:cNvPr>
              <p:cNvSpPr/>
              <p:nvPr/>
            </p:nvSpPr>
            <p:spPr>
              <a:xfrm>
                <a:off x="9482720" y="17697"/>
                <a:ext cx="87508" cy="87507"/>
              </a:xfrm>
              <a:custGeom>
                <a:avLst/>
                <a:gdLst>
                  <a:gd name="connsiteX0" fmla="*/ 87631 w 87508"/>
                  <a:gd name="connsiteY0" fmla="*/ 43720 h 87507"/>
                  <a:gd name="connsiteX1" fmla="*/ 75013 w 87508"/>
                  <a:gd name="connsiteY1" fmla="*/ 74527 h 87507"/>
                  <a:gd name="connsiteX2" fmla="*/ 43878 w 87508"/>
                  <a:gd name="connsiteY2" fmla="*/ 87473 h 87507"/>
                  <a:gd name="connsiteX3" fmla="*/ 4712 w 87508"/>
                  <a:gd name="connsiteY3" fmla="*/ 63220 h 87507"/>
                  <a:gd name="connsiteX4" fmla="*/ 124 w 87508"/>
                  <a:gd name="connsiteY4" fmla="*/ 43720 h 87507"/>
                  <a:gd name="connsiteX5" fmla="*/ 43878 w 87508"/>
                  <a:gd name="connsiteY5" fmla="*/ -34 h 87507"/>
                  <a:gd name="connsiteX6" fmla="*/ 87631 w 87508"/>
                  <a:gd name="connsiteY6" fmla="*/ 43720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8" h="87507">
                    <a:moveTo>
                      <a:pt x="87631" y="43720"/>
                    </a:moveTo>
                    <a:cubicBezTo>
                      <a:pt x="87697" y="55261"/>
                      <a:pt x="83158" y="66352"/>
                      <a:pt x="75013" y="74527"/>
                    </a:cubicBezTo>
                    <a:cubicBezTo>
                      <a:pt x="66771" y="82814"/>
                      <a:pt x="55561" y="87473"/>
                      <a:pt x="43878" y="87473"/>
                    </a:cubicBezTo>
                    <a:cubicBezTo>
                      <a:pt x="27278" y="87472"/>
                      <a:pt x="12103" y="78078"/>
                      <a:pt x="4712" y="63220"/>
                    </a:cubicBezTo>
                    <a:cubicBezTo>
                      <a:pt x="1664" y="57175"/>
                      <a:pt x="91" y="50491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BBAE75B-7573-475D-A077-B9810848E37C}"/>
                  </a:ext>
                </a:extLst>
              </p:cNvPr>
              <p:cNvSpPr/>
              <p:nvPr/>
            </p:nvSpPr>
            <p:spPr>
              <a:xfrm>
                <a:off x="9570392" y="57846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D6E120F-AF90-42A3-9A39-1009642F492A}"/>
                  </a:ext>
                </a:extLst>
              </p:cNvPr>
              <p:cNvSpPr/>
              <p:nvPr/>
            </p:nvSpPr>
            <p:spPr>
              <a:xfrm>
                <a:off x="9969909" y="17702"/>
                <a:ext cx="87507" cy="87502"/>
              </a:xfrm>
              <a:custGeom>
                <a:avLst/>
                <a:gdLst>
                  <a:gd name="connsiteX0" fmla="*/ 83042 w 87507"/>
                  <a:gd name="connsiteY0" fmla="*/ 24214 h 87502"/>
                  <a:gd name="connsiteX1" fmla="*/ 87631 w 87507"/>
                  <a:gd name="connsiteY1" fmla="*/ 43715 h 87502"/>
                  <a:gd name="connsiteX2" fmla="*/ 44205 w 87507"/>
                  <a:gd name="connsiteY2" fmla="*/ 87468 h 87502"/>
                  <a:gd name="connsiteX3" fmla="*/ 43877 w 87507"/>
                  <a:gd name="connsiteY3" fmla="*/ 87468 h 87502"/>
                  <a:gd name="connsiteX4" fmla="*/ 123 w 87507"/>
                  <a:gd name="connsiteY4" fmla="*/ 43715 h 87502"/>
                  <a:gd name="connsiteX5" fmla="*/ 43877 w 87507"/>
                  <a:gd name="connsiteY5" fmla="*/ -34 h 87502"/>
                  <a:gd name="connsiteX6" fmla="*/ 83042 w 87507"/>
                  <a:gd name="connsiteY6" fmla="*/ 24214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7" h="87502">
                    <a:moveTo>
                      <a:pt x="83042" y="24214"/>
                    </a:moveTo>
                    <a:cubicBezTo>
                      <a:pt x="86074" y="30266"/>
                      <a:pt x="87647" y="36945"/>
                      <a:pt x="87631" y="43715"/>
                    </a:cubicBezTo>
                    <a:cubicBezTo>
                      <a:pt x="87729" y="67789"/>
                      <a:pt x="68277" y="87378"/>
                      <a:pt x="44205" y="87468"/>
                    </a:cubicBezTo>
                    <a:cubicBezTo>
                      <a:pt x="44090" y="87468"/>
                      <a:pt x="43992" y="87468"/>
                      <a:pt x="43877" y="87468"/>
                    </a:cubicBezTo>
                    <a:cubicBezTo>
                      <a:pt x="19706" y="87468"/>
                      <a:pt x="123" y="67879"/>
                      <a:pt x="123" y="43715"/>
                    </a:cubicBezTo>
                    <a:cubicBezTo>
                      <a:pt x="123" y="19550"/>
                      <a:pt x="19722" y="-37"/>
                      <a:pt x="43877" y="-34"/>
                    </a:cubicBezTo>
                    <a:cubicBezTo>
                      <a:pt x="60477" y="-32"/>
                      <a:pt x="75635" y="9359"/>
                      <a:pt x="83042" y="242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E325AEF-6EFC-4071-8703-7466A1DF5547}"/>
                  </a:ext>
                </a:extLst>
              </p:cNvPr>
              <p:cNvSpPr/>
              <p:nvPr/>
            </p:nvSpPr>
            <p:spPr>
              <a:xfrm>
                <a:off x="10050698" y="-184846"/>
                <a:ext cx="450809" cy="230074"/>
              </a:xfrm>
              <a:custGeom>
                <a:avLst/>
                <a:gdLst>
                  <a:gd name="connsiteX0" fmla="*/ 3278 w 450809"/>
                  <a:gd name="connsiteY0" fmla="*/ 230075 h 230074"/>
                  <a:gd name="connsiteX1" fmla="*/ 0 w 450809"/>
                  <a:gd name="connsiteY1" fmla="*/ 223520 h 230074"/>
                  <a:gd name="connsiteX2" fmla="*/ 447532 w 450809"/>
                  <a:gd name="connsiteY2" fmla="*/ 0 h 230074"/>
                  <a:gd name="connsiteX3" fmla="*/ 450809 w 450809"/>
                  <a:gd name="connsiteY3" fmla="*/ 6555 h 230074"/>
                  <a:gd name="connsiteX4" fmla="*/ 3278 w 450809"/>
                  <a:gd name="connsiteY4" fmla="*/ 230075 h 23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09" h="230074">
                    <a:moveTo>
                      <a:pt x="3278" y="230075"/>
                    </a:moveTo>
                    <a:lnTo>
                      <a:pt x="0" y="223520"/>
                    </a:lnTo>
                    <a:lnTo>
                      <a:pt x="447532" y="0"/>
                    </a:lnTo>
                    <a:lnTo>
                      <a:pt x="450809" y="6555"/>
                    </a:lnTo>
                    <a:lnTo>
                      <a:pt x="3278" y="23007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094D921-19DF-4FE4-A64D-49B8316F9E34}"/>
                  </a:ext>
                </a:extLst>
              </p:cNvPr>
              <p:cNvSpPr/>
              <p:nvPr/>
            </p:nvSpPr>
            <p:spPr>
              <a:xfrm>
                <a:off x="10456770" y="-222807"/>
                <a:ext cx="87670" cy="84994"/>
              </a:xfrm>
              <a:custGeom>
                <a:avLst/>
                <a:gdLst>
                  <a:gd name="connsiteX0" fmla="*/ 87794 w 87670"/>
                  <a:gd name="connsiteY0" fmla="*/ 41204 h 84994"/>
                  <a:gd name="connsiteX1" fmla="*/ 75012 w 87670"/>
                  <a:gd name="connsiteY1" fmla="*/ 72012 h 84994"/>
                  <a:gd name="connsiteX2" fmla="*/ 24540 w 87670"/>
                  <a:gd name="connsiteY2" fmla="*/ 80369 h 84994"/>
                  <a:gd name="connsiteX3" fmla="*/ 4711 w 87670"/>
                  <a:gd name="connsiteY3" fmla="*/ 60705 h 84994"/>
                  <a:gd name="connsiteX4" fmla="*/ 124 w 87670"/>
                  <a:gd name="connsiteY4" fmla="*/ 41204 h 84994"/>
                  <a:gd name="connsiteX5" fmla="*/ 46646 w 87670"/>
                  <a:gd name="connsiteY5" fmla="*/ 49 h 84994"/>
                  <a:gd name="connsiteX6" fmla="*/ 87794 w 87670"/>
                  <a:gd name="connsiteY6" fmla="*/ 41204 h 84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0" h="84994">
                    <a:moveTo>
                      <a:pt x="87794" y="41204"/>
                    </a:moveTo>
                    <a:cubicBezTo>
                      <a:pt x="87794" y="52762"/>
                      <a:pt x="83189" y="63843"/>
                      <a:pt x="75012" y="72012"/>
                    </a:cubicBezTo>
                    <a:cubicBezTo>
                      <a:pt x="61755" y="85416"/>
                      <a:pt x="41402" y="88787"/>
                      <a:pt x="24540" y="80369"/>
                    </a:cubicBezTo>
                    <a:cubicBezTo>
                      <a:pt x="15986" y="76126"/>
                      <a:pt x="9021" y="69227"/>
                      <a:pt x="4711" y="60705"/>
                    </a:cubicBezTo>
                    <a:cubicBezTo>
                      <a:pt x="1680" y="54653"/>
                      <a:pt x="107" y="47973"/>
                      <a:pt x="124" y="41204"/>
                    </a:cubicBezTo>
                    <a:cubicBezTo>
                      <a:pt x="1598" y="16994"/>
                      <a:pt x="22426" y="-1430"/>
                      <a:pt x="46646" y="49"/>
                    </a:cubicBezTo>
                    <a:cubicBezTo>
                      <a:pt x="68786" y="1405"/>
                      <a:pt x="86434" y="19060"/>
                      <a:pt x="87794" y="412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1354136-D426-43B3-96D8-D9CAD58C7330}"/>
                  </a:ext>
                </a:extLst>
              </p:cNvPr>
              <p:cNvSpPr/>
              <p:nvPr/>
            </p:nvSpPr>
            <p:spPr>
              <a:xfrm>
                <a:off x="5102777" y="1478670"/>
                <a:ext cx="87671" cy="85149"/>
              </a:xfrm>
              <a:custGeom>
                <a:avLst/>
                <a:gdLst>
                  <a:gd name="connsiteX0" fmla="*/ 87795 w 87671"/>
                  <a:gd name="connsiteY0" fmla="*/ 41198 h 85149"/>
                  <a:gd name="connsiteX1" fmla="*/ 44041 w 87671"/>
                  <a:gd name="connsiteY1" fmla="*/ 85116 h 85149"/>
                  <a:gd name="connsiteX2" fmla="*/ 24540 w 87671"/>
                  <a:gd name="connsiteY2" fmla="*/ 80528 h 85149"/>
                  <a:gd name="connsiteX3" fmla="*/ 13070 w 87671"/>
                  <a:gd name="connsiteY3" fmla="*/ 72170 h 85149"/>
                  <a:gd name="connsiteX4" fmla="*/ 124 w 87671"/>
                  <a:gd name="connsiteY4" fmla="*/ 41198 h 85149"/>
                  <a:gd name="connsiteX5" fmla="*/ 46647 w 87671"/>
                  <a:gd name="connsiteY5" fmla="*/ 51 h 85149"/>
                  <a:gd name="connsiteX6" fmla="*/ 87795 w 87671"/>
                  <a:gd name="connsiteY6" fmla="*/ 41198 h 8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1" h="85149">
                    <a:moveTo>
                      <a:pt x="87795" y="41198"/>
                    </a:moveTo>
                    <a:cubicBezTo>
                      <a:pt x="87795" y="65386"/>
                      <a:pt x="68229" y="85018"/>
                      <a:pt x="44041" y="85116"/>
                    </a:cubicBezTo>
                    <a:cubicBezTo>
                      <a:pt x="37273" y="85132"/>
                      <a:pt x="30587" y="83559"/>
                      <a:pt x="24540" y="80528"/>
                    </a:cubicBezTo>
                    <a:cubicBezTo>
                      <a:pt x="20263" y="78430"/>
                      <a:pt x="16380" y="75595"/>
                      <a:pt x="13070" y="72170"/>
                    </a:cubicBezTo>
                    <a:cubicBezTo>
                      <a:pt x="4761" y="64009"/>
                      <a:pt x="91" y="52850"/>
                      <a:pt x="124" y="41198"/>
                    </a:cubicBezTo>
                    <a:cubicBezTo>
                      <a:pt x="1599" y="16995"/>
                      <a:pt x="22427" y="-1441"/>
                      <a:pt x="46647" y="51"/>
                    </a:cubicBezTo>
                    <a:cubicBezTo>
                      <a:pt x="68786" y="1394"/>
                      <a:pt x="86435" y="19059"/>
                      <a:pt x="87795" y="411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559800C-F350-4EDB-86D9-62176FD44D22}"/>
                  </a:ext>
                </a:extLst>
              </p:cNvPr>
              <p:cNvSpPr/>
              <p:nvPr/>
            </p:nvSpPr>
            <p:spPr>
              <a:xfrm>
                <a:off x="5190449" y="1516297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356E87AD-50A5-494A-BC6F-D6524E4A5264}"/>
                  </a:ext>
                </a:extLst>
              </p:cNvPr>
              <p:cNvSpPr/>
              <p:nvPr/>
            </p:nvSpPr>
            <p:spPr>
              <a:xfrm>
                <a:off x="3155982" y="1961975"/>
                <a:ext cx="87844" cy="87888"/>
              </a:xfrm>
              <a:custGeom>
                <a:avLst/>
                <a:gdLst>
                  <a:gd name="connsiteX0" fmla="*/ 87967 w 87844"/>
                  <a:gd name="connsiteY0" fmla="*/ 44099 h 87888"/>
                  <a:gd name="connsiteX1" fmla="*/ 44214 w 87844"/>
                  <a:gd name="connsiteY1" fmla="*/ 87853 h 87888"/>
                  <a:gd name="connsiteX2" fmla="*/ 4885 w 87844"/>
                  <a:gd name="connsiteY2" fmla="*/ 63764 h 87888"/>
                  <a:gd name="connsiteX3" fmla="*/ 24180 w 87844"/>
                  <a:gd name="connsiteY3" fmla="*/ 4721 h 87888"/>
                  <a:gd name="connsiteX4" fmla="*/ 83217 w 87844"/>
                  <a:gd name="connsiteY4" fmla="*/ 24025 h 87888"/>
                  <a:gd name="connsiteX5" fmla="*/ 87967 w 87844"/>
                  <a:gd name="connsiteY5" fmla="*/ 44099 h 8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844" h="87888">
                    <a:moveTo>
                      <a:pt x="87967" y="44099"/>
                    </a:moveTo>
                    <a:cubicBezTo>
                      <a:pt x="87877" y="68221"/>
                      <a:pt x="68340" y="87771"/>
                      <a:pt x="44214" y="87853"/>
                    </a:cubicBezTo>
                    <a:cubicBezTo>
                      <a:pt x="27582" y="87984"/>
                      <a:pt x="12324" y="78643"/>
                      <a:pt x="4885" y="63764"/>
                    </a:cubicBezTo>
                    <a:cubicBezTo>
                      <a:pt x="-6088" y="42133"/>
                      <a:pt x="2549" y="15701"/>
                      <a:pt x="24180" y="4721"/>
                    </a:cubicBezTo>
                    <a:cubicBezTo>
                      <a:pt x="45811" y="-6242"/>
                      <a:pt x="72242" y="2394"/>
                      <a:pt x="83217" y="24025"/>
                    </a:cubicBezTo>
                    <a:cubicBezTo>
                      <a:pt x="86371" y="30252"/>
                      <a:pt x="88000" y="37118"/>
                      <a:pt x="87967" y="4409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371420E-C58C-4FFF-9B39-4C6398BA05A2}"/>
                  </a:ext>
                </a:extLst>
              </p:cNvPr>
              <p:cNvSpPr/>
              <p:nvPr/>
            </p:nvSpPr>
            <p:spPr>
              <a:xfrm>
                <a:off x="3243825" y="2002503"/>
                <a:ext cx="399025" cy="7374"/>
              </a:xfrm>
              <a:custGeom>
                <a:avLst/>
                <a:gdLst>
                  <a:gd name="connsiteX0" fmla="*/ 0 w 399025"/>
                  <a:gd name="connsiteY0" fmla="*/ 0 h 7374"/>
                  <a:gd name="connsiteX1" fmla="*/ 399026 w 399025"/>
                  <a:gd name="connsiteY1" fmla="*/ 0 h 7374"/>
                  <a:gd name="connsiteX2" fmla="*/ 399026 w 399025"/>
                  <a:gd name="connsiteY2" fmla="*/ 7374 h 7374"/>
                  <a:gd name="connsiteX3" fmla="*/ 0 w 399025"/>
                  <a:gd name="connsiteY3" fmla="*/ 7374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374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374"/>
                    </a:lnTo>
                    <a:lnTo>
                      <a:pt x="0" y="73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64E1738D-C1DB-46B9-AC9B-5F71BB46FB9C}"/>
                  </a:ext>
                </a:extLst>
              </p:cNvPr>
              <p:cNvSpPr/>
              <p:nvPr/>
            </p:nvSpPr>
            <p:spPr>
              <a:xfrm>
                <a:off x="2669614" y="2205539"/>
                <a:ext cx="87520" cy="87507"/>
              </a:xfrm>
              <a:custGeom>
                <a:avLst/>
                <a:gdLst>
                  <a:gd name="connsiteX0" fmla="*/ 83049 w 87520"/>
                  <a:gd name="connsiteY0" fmla="*/ 24055 h 87507"/>
                  <a:gd name="connsiteX1" fmla="*/ 75020 w 87520"/>
                  <a:gd name="connsiteY1" fmla="*/ 74527 h 87507"/>
                  <a:gd name="connsiteX2" fmla="*/ 43884 w 87520"/>
                  <a:gd name="connsiteY2" fmla="*/ 87473 h 87507"/>
                  <a:gd name="connsiteX3" fmla="*/ 24384 w 87520"/>
                  <a:gd name="connsiteY3" fmla="*/ 82885 h 87507"/>
                  <a:gd name="connsiteX4" fmla="*/ 4719 w 87520"/>
                  <a:gd name="connsiteY4" fmla="*/ 63220 h 87507"/>
                  <a:gd name="connsiteX5" fmla="*/ 24385 w 87520"/>
                  <a:gd name="connsiteY5" fmla="*/ 4555 h 87507"/>
                  <a:gd name="connsiteX6" fmla="*/ 43884 w 87520"/>
                  <a:gd name="connsiteY6" fmla="*/ -34 h 87507"/>
                  <a:gd name="connsiteX7" fmla="*/ 83049 w 87520"/>
                  <a:gd name="connsiteY7" fmla="*/ 24055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20" h="87507">
                    <a:moveTo>
                      <a:pt x="83049" y="24055"/>
                    </a:moveTo>
                    <a:cubicBezTo>
                      <a:pt x="91394" y="40868"/>
                      <a:pt x="88170" y="61123"/>
                      <a:pt x="75020" y="74527"/>
                    </a:cubicBezTo>
                    <a:cubicBezTo>
                      <a:pt x="66736" y="82754"/>
                      <a:pt x="55557" y="87408"/>
                      <a:pt x="43884" y="87473"/>
                    </a:cubicBezTo>
                    <a:cubicBezTo>
                      <a:pt x="37115" y="87489"/>
                      <a:pt x="30435" y="85916"/>
                      <a:pt x="24384" y="82885"/>
                    </a:cubicBezTo>
                    <a:cubicBezTo>
                      <a:pt x="15872" y="78641"/>
                      <a:pt x="8970" y="71725"/>
                      <a:pt x="4719" y="63220"/>
                    </a:cubicBezTo>
                    <a:cubicBezTo>
                      <a:pt x="-6051" y="41589"/>
                      <a:pt x="2754" y="15321"/>
                      <a:pt x="24385" y="4555"/>
                    </a:cubicBezTo>
                    <a:cubicBezTo>
                      <a:pt x="30443" y="1539"/>
                      <a:pt x="37118" y="-34"/>
                      <a:pt x="43884" y="-34"/>
                    </a:cubicBezTo>
                    <a:cubicBezTo>
                      <a:pt x="60447" y="-67"/>
                      <a:pt x="75606" y="9258"/>
                      <a:pt x="83049" y="2405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F9A0BF5-743E-4BB5-BD08-E8B66F224929}"/>
                  </a:ext>
                </a:extLst>
              </p:cNvPr>
              <p:cNvSpPr/>
              <p:nvPr/>
            </p:nvSpPr>
            <p:spPr>
              <a:xfrm>
                <a:off x="2750901" y="2022495"/>
                <a:ext cx="411644" cy="210410"/>
              </a:xfrm>
              <a:custGeom>
                <a:avLst/>
                <a:gdLst>
                  <a:gd name="connsiteX0" fmla="*/ 3278 w 411644"/>
                  <a:gd name="connsiteY0" fmla="*/ 210410 h 210410"/>
                  <a:gd name="connsiteX1" fmla="*/ 0 w 411644"/>
                  <a:gd name="connsiteY1" fmla="*/ 204019 h 210410"/>
                  <a:gd name="connsiteX2" fmla="*/ 408366 w 411644"/>
                  <a:gd name="connsiteY2" fmla="*/ 0 h 210410"/>
                  <a:gd name="connsiteX3" fmla="*/ 411644 w 411644"/>
                  <a:gd name="connsiteY3" fmla="*/ 6555 h 210410"/>
                  <a:gd name="connsiteX4" fmla="*/ 3278 w 411644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4" h="210410">
                    <a:moveTo>
                      <a:pt x="3278" y="210410"/>
                    </a:moveTo>
                    <a:lnTo>
                      <a:pt x="0" y="204019"/>
                    </a:lnTo>
                    <a:lnTo>
                      <a:pt x="408366" y="0"/>
                    </a:lnTo>
                    <a:lnTo>
                      <a:pt x="411644" y="6555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64248D8C-4924-40EB-BC6C-F015140DF40C}"/>
                  </a:ext>
                </a:extLst>
              </p:cNvPr>
              <p:cNvSpPr/>
              <p:nvPr/>
            </p:nvSpPr>
            <p:spPr>
              <a:xfrm>
                <a:off x="2182925" y="2448560"/>
                <a:ext cx="87493" cy="87507"/>
              </a:xfrm>
              <a:custGeom>
                <a:avLst/>
                <a:gdLst>
                  <a:gd name="connsiteX0" fmla="*/ 83042 w 87493"/>
                  <a:gd name="connsiteY0" fmla="*/ 24219 h 87507"/>
                  <a:gd name="connsiteX1" fmla="*/ 75013 w 87493"/>
                  <a:gd name="connsiteY1" fmla="*/ 74527 h 87507"/>
                  <a:gd name="connsiteX2" fmla="*/ 43877 w 87493"/>
                  <a:gd name="connsiteY2" fmla="*/ 87473 h 87507"/>
                  <a:gd name="connsiteX3" fmla="*/ 24376 w 87493"/>
                  <a:gd name="connsiteY3" fmla="*/ 82885 h 87507"/>
                  <a:gd name="connsiteX4" fmla="*/ 4712 w 87493"/>
                  <a:gd name="connsiteY4" fmla="*/ 63220 h 87507"/>
                  <a:gd name="connsiteX5" fmla="*/ 124 w 87493"/>
                  <a:gd name="connsiteY5" fmla="*/ 43720 h 87507"/>
                  <a:gd name="connsiteX6" fmla="*/ 43882 w 87493"/>
                  <a:gd name="connsiteY6" fmla="*/ -34 h 87507"/>
                  <a:gd name="connsiteX7" fmla="*/ 83042 w 87493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493" h="87507">
                    <a:moveTo>
                      <a:pt x="83042" y="24219"/>
                    </a:moveTo>
                    <a:cubicBezTo>
                      <a:pt x="91359" y="40983"/>
                      <a:pt x="88135" y="61188"/>
                      <a:pt x="75013" y="74527"/>
                    </a:cubicBezTo>
                    <a:cubicBezTo>
                      <a:pt x="66770" y="82819"/>
                      <a:pt x="55564" y="87473"/>
                      <a:pt x="43877" y="87473"/>
                    </a:cubicBezTo>
                    <a:cubicBezTo>
                      <a:pt x="37108" y="87489"/>
                      <a:pt x="30428" y="85916"/>
                      <a:pt x="24376" y="82885"/>
                    </a:cubicBezTo>
                    <a:cubicBezTo>
                      <a:pt x="15865" y="78640"/>
                      <a:pt x="8964" y="71725"/>
                      <a:pt x="4712" y="63220"/>
                    </a:cubicBezTo>
                    <a:cubicBezTo>
                      <a:pt x="1678" y="57173"/>
                      <a:pt x="106" y="50487"/>
                      <a:pt x="124" y="43720"/>
                    </a:cubicBezTo>
                    <a:cubicBezTo>
                      <a:pt x="126" y="19549"/>
                      <a:pt x="19718" y="-34"/>
                      <a:pt x="43882" y="-34"/>
                    </a:cubicBezTo>
                    <a:cubicBezTo>
                      <a:pt x="60477" y="-34"/>
                      <a:pt x="75644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8E6C79E-1FCE-43FF-BCC3-18794290FD5C}"/>
                  </a:ext>
                </a:extLst>
              </p:cNvPr>
              <p:cNvSpPr/>
              <p:nvPr/>
            </p:nvSpPr>
            <p:spPr>
              <a:xfrm>
                <a:off x="2264368" y="2265515"/>
                <a:ext cx="411480" cy="210574"/>
              </a:xfrm>
              <a:custGeom>
                <a:avLst/>
                <a:gdLst>
                  <a:gd name="connsiteX0" fmla="*/ 3278 w 411480"/>
                  <a:gd name="connsiteY0" fmla="*/ 210574 h 210574"/>
                  <a:gd name="connsiteX1" fmla="*/ 0 w 411480"/>
                  <a:gd name="connsiteY1" fmla="*/ 204019 h 210574"/>
                  <a:gd name="connsiteX2" fmla="*/ 408203 w 411480"/>
                  <a:gd name="connsiteY2" fmla="*/ 0 h 210574"/>
                  <a:gd name="connsiteX3" fmla="*/ 411480 w 411480"/>
                  <a:gd name="connsiteY3" fmla="*/ 6555 h 210574"/>
                  <a:gd name="connsiteX4" fmla="*/ 3278 w 411480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203" y="0"/>
                    </a:lnTo>
                    <a:lnTo>
                      <a:pt x="411480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59EDB33-5DA5-41E2-98A2-D4D38E317D41}"/>
                  </a:ext>
                </a:extLst>
              </p:cNvPr>
              <p:cNvSpPr/>
              <p:nvPr/>
            </p:nvSpPr>
            <p:spPr>
              <a:xfrm>
                <a:off x="1696228" y="2691580"/>
                <a:ext cx="87670" cy="87507"/>
              </a:xfrm>
              <a:custGeom>
                <a:avLst/>
                <a:gdLst>
                  <a:gd name="connsiteX0" fmla="*/ 83206 w 87670"/>
                  <a:gd name="connsiteY0" fmla="*/ 24219 h 87507"/>
                  <a:gd name="connsiteX1" fmla="*/ 87794 w 87670"/>
                  <a:gd name="connsiteY1" fmla="*/ 43720 h 87507"/>
                  <a:gd name="connsiteX2" fmla="*/ 75013 w 87670"/>
                  <a:gd name="connsiteY2" fmla="*/ 74691 h 87507"/>
                  <a:gd name="connsiteX3" fmla="*/ 43877 w 87670"/>
                  <a:gd name="connsiteY3" fmla="*/ 87473 h 87507"/>
                  <a:gd name="connsiteX4" fmla="*/ 24540 w 87670"/>
                  <a:gd name="connsiteY4" fmla="*/ 83049 h 87507"/>
                  <a:gd name="connsiteX5" fmla="*/ 123 w 87670"/>
                  <a:gd name="connsiteY5" fmla="*/ 43720 h 87507"/>
                  <a:gd name="connsiteX6" fmla="*/ 43877 w 87670"/>
                  <a:gd name="connsiteY6" fmla="*/ -34 h 87507"/>
                  <a:gd name="connsiteX7" fmla="*/ 83206 w 87670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0" h="87507">
                    <a:moveTo>
                      <a:pt x="83206" y="24219"/>
                    </a:moveTo>
                    <a:cubicBezTo>
                      <a:pt x="86223" y="30282"/>
                      <a:pt x="87794" y="36952"/>
                      <a:pt x="87794" y="43720"/>
                    </a:cubicBezTo>
                    <a:cubicBezTo>
                      <a:pt x="87776" y="55322"/>
                      <a:pt x="83183" y="66449"/>
                      <a:pt x="75013" y="74691"/>
                    </a:cubicBezTo>
                    <a:cubicBezTo>
                      <a:pt x="66753" y="82934"/>
                      <a:pt x="55545" y="87539"/>
                      <a:pt x="43877" y="87473"/>
                    </a:cubicBezTo>
                    <a:cubicBezTo>
                      <a:pt x="37181" y="87457"/>
                      <a:pt x="30574" y="85949"/>
                      <a:pt x="24540" y="83049"/>
                    </a:cubicBezTo>
                    <a:cubicBezTo>
                      <a:pt x="9618" y="75609"/>
                      <a:pt x="169" y="60386"/>
                      <a:pt x="123" y="43720"/>
                    </a:cubicBezTo>
                    <a:cubicBezTo>
                      <a:pt x="214" y="19598"/>
                      <a:pt x="19750" y="48"/>
                      <a:pt x="43877" y="-34"/>
                    </a:cubicBezTo>
                    <a:cubicBezTo>
                      <a:pt x="60502" y="15"/>
                      <a:pt x="75694" y="9389"/>
                      <a:pt x="83206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EB77405C-22BD-4F66-B1AD-46464148D107}"/>
                  </a:ext>
                </a:extLst>
              </p:cNvPr>
              <p:cNvSpPr/>
              <p:nvPr/>
            </p:nvSpPr>
            <p:spPr>
              <a:xfrm rot="-1591199">
                <a:off x="1717412" y="2619058"/>
                <a:ext cx="495873" cy="7374"/>
              </a:xfrm>
              <a:custGeom>
                <a:avLst/>
                <a:gdLst>
                  <a:gd name="connsiteX0" fmla="*/ 123 w 495873"/>
                  <a:gd name="connsiteY0" fmla="*/ -34 h 7374"/>
                  <a:gd name="connsiteX1" fmla="*/ 495997 w 495873"/>
                  <a:gd name="connsiteY1" fmla="*/ -34 h 7374"/>
                  <a:gd name="connsiteX2" fmla="*/ 495997 w 495873"/>
                  <a:gd name="connsiteY2" fmla="*/ 7340 h 7374"/>
                  <a:gd name="connsiteX3" fmla="*/ 123 w 495873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873" h="7374">
                    <a:moveTo>
                      <a:pt x="123" y="-34"/>
                    </a:moveTo>
                    <a:lnTo>
                      <a:pt x="495997" y="-34"/>
                    </a:lnTo>
                    <a:lnTo>
                      <a:pt x="495997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4C59F57-6CBF-4581-BF71-1F0FFB2FAC47}"/>
                  </a:ext>
                </a:extLst>
              </p:cNvPr>
              <p:cNvSpPr/>
              <p:nvPr/>
            </p:nvSpPr>
            <p:spPr>
              <a:xfrm>
                <a:off x="1738507" y="1030584"/>
                <a:ext cx="8763000" cy="2680437"/>
              </a:xfrm>
              <a:custGeom>
                <a:avLst/>
                <a:gdLst>
                  <a:gd name="connsiteX0" fmla="*/ 3277 w 8763000"/>
                  <a:gd name="connsiteY0" fmla="*/ 2680438 h 2680437"/>
                  <a:gd name="connsiteX1" fmla="*/ 0 w 8763000"/>
                  <a:gd name="connsiteY1" fmla="*/ 2673883 h 2680437"/>
                  <a:gd name="connsiteX2" fmla="*/ 487352 w 8763000"/>
                  <a:gd name="connsiteY2" fmla="*/ 2430371 h 2680437"/>
                  <a:gd name="connsiteX3" fmla="*/ 974049 w 8763000"/>
                  <a:gd name="connsiteY3" fmla="*/ 2430371 h 2680437"/>
                  <a:gd name="connsiteX4" fmla="*/ 1460746 w 8763000"/>
                  <a:gd name="connsiteY4" fmla="*/ 2187350 h 2680437"/>
                  <a:gd name="connsiteX5" fmla="*/ 1949737 w 8763000"/>
                  <a:gd name="connsiteY5" fmla="*/ 2187678 h 2680437"/>
                  <a:gd name="connsiteX6" fmla="*/ 2434795 w 8763000"/>
                  <a:gd name="connsiteY6" fmla="*/ 2430043 h 2680437"/>
                  <a:gd name="connsiteX7" fmla="*/ 2919361 w 8763000"/>
                  <a:gd name="connsiteY7" fmla="*/ 2188006 h 2680437"/>
                  <a:gd name="connsiteX8" fmla="*/ 3407369 w 8763000"/>
                  <a:gd name="connsiteY8" fmla="*/ 1700489 h 2680437"/>
                  <a:gd name="connsiteX9" fmla="*/ 3894722 w 8763000"/>
                  <a:gd name="connsiteY9" fmla="*/ 1943838 h 2680437"/>
                  <a:gd name="connsiteX10" fmla="*/ 4380599 w 8763000"/>
                  <a:gd name="connsiteY10" fmla="*/ 1701145 h 2680437"/>
                  <a:gd name="connsiteX11" fmla="*/ 4866640 w 8763000"/>
                  <a:gd name="connsiteY11" fmla="*/ 1701145 h 2680437"/>
                  <a:gd name="connsiteX12" fmla="*/ 5353993 w 8763000"/>
                  <a:gd name="connsiteY12" fmla="*/ 1214284 h 2680437"/>
                  <a:gd name="connsiteX13" fmla="*/ 5841345 w 8763000"/>
                  <a:gd name="connsiteY13" fmla="*/ 1457632 h 2680437"/>
                  <a:gd name="connsiteX14" fmla="*/ 6813919 w 8763000"/>
                  <a:gd name="connsiteY14" fmla="*/ 971919 h 2680437"/>
                  <a:gd name="connsiteX15" fmla="*/ 7300452 w 8763000"/>
                  <a:gd name="connsiteY15" fmla="*/ 971919 h 2680437"/>
                  <a:gd name="connsiteX16" fmla="*/ 7785838 w 8763000"/>
                  <a:gd name="connsiteY16" fmla="*/ 729554 h 2680437"/>
                  <a:gd name="connsiteX17" fmla="*/ 8272534 w 8763000"/>
                  <a:gd name="connsiteY17" fmla="*/ 243348 h 2680437"/>
                  <a:gd name="connsiteX18" fmla="*/ 8273026 w 8763000"/>
                  <a:gd name="connsiteY18" fmla="*/ 243021 h 2680437"/>
                  <a:gd name="connsiteX19" fmla="*/ 8759723 w 8763000"/>
                  <a:gd name="connsiteY19" fmla="*/ 0 h 2680437"/>
                  <a:gd name="connsiteX20" fmla="*/ 8763001 w 8763000"/>
                  <a:gd name="connsiteY20" fmla="*/ 6555 h 2680437"/>
                  <a:gd name="connsiteX21" fmla="*/ 8276795 w 8763000"/>
                  <a:gd name="connsiteY21" fmla="*/ 249412 h 2680437"/>
                  <a:gd name="connsiteX22" fmla="*/ 7790262 w 8763000"/>
                  <a:gd name="connsiteY22" fmla="*/ 735453 h 2680437"/>
                  <a:gd name="connsiteX23" fmla="*/ 7789607 w 8763000"/>
                  <a:gd name="connsiteY23" fmla="*/ 735781 h 2680437"/>
                  <a:gd name="connsiteX24" fmla="*/ 7302255 w 8763000"/>
                  <a:gd name="connsiteY24" fmla="*/ 979293 h 2680437"/>
                  <a:gd name="connsiteX25" fmla="*/ 6815558 w 8763000"/>
                  <a:gd name="connsiteY25" fmla="*/ 979293 h 2680437"/>
                  <a:gd name="connsiteX26" fmla="*/ 5841345 w 8763000"/>
                  <a:gd name="connsiteY26" fmla="*/ 1465826 h 2680437"/>
                  <a:gd name="connsiteX27" fmla="*/ 5355467 w 8763000"/>
                  <a:gd name="connsiteY27" fmla="*/ 1223133 h 2680437"/>
                  <a:gd name="connsiteX28" fmla="*/ 4869590 w 8763000"/>
                  <a:gd name="connsiteY28" fmla="*/ 1708519 h 2680437"/>
                  <a:gd name="connsiteX29" fmla="*/ 4382238 w 8763000"/>
                  <a:gd name="connsiteY29" fmla="*/ 1708519 h 2680437"/>
                  <a:gd name="connsiteX30" fmla="*/ 3894722 w 8763000"/>
                  <a:gd name="connsiteY30" fmla="*/ 1952031 h 2680437"/>
                  <a:gd name="connsiteX31" fmla="*/ 3408844 w 8763000"/>
                  <a:gd name="connsiteY31" fmla="*/ 1709338 h 2680437"/>
                  <a:gd name="connsiteX32" fmla="*/ 2923622 w 8763000"/>
                  <a:gd name="connsiteY32" fmla="*/ 2194069 h 2680437"/>
                  <a:gd name="connsiteX33" fmla="*/ 2923131 w 8763000"/>
                  <a:gd name="connsiteY33" fmla="*/ 2194233 h 2680437"/>
                  <a:gd name="connsiteX34" fmla="*/ 2434795 w 8763000"/>
                  <a:gd name="connsiteY34" fmla="*/ 2438236 h 2680437"/>
                  <a:gd name="connsiteX35" fmla="*/ 1947279 w 8763000"/>
                  <a:gd name="connsiteY35" fmla="*/ 2194724 h 2680437"/>
                  <a:gd name="connsiteX36" fmla="*/ 1462385 w 8763000"/>
                  <a:gd name="connsiteY36" fmla="*/ 2194724 h 2680437"/>
                  <a:gd name="connsiteX37" fmla="*/ 975688 w 8763000"/>
                  <a:gd name="connsiteY37" fmla="*/ 2437745 h 2680437"/>
                  <a:gd name="connsiteX38" fmla="*/ 489155 w 8763000"/>
                  <a:gd name="connsiteY38" fmla="*/ 2437745 h 2680437"/>
                  <a:gd name="connsiteX39" fmla="*/ 3277 w 8763000"/>
                  <a:gd name="connsiteY39" fmla="*/ 2680438 h 2680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763000" h="2680437">
                    <a:moveTo>
                      <a:pt x="3277" y="2680438"/>
                    </a:moveTo>
                    <a:lnTo>
                      <a:pt x="0" y="2673883"/>
                    </a:lnTo>
                    <a:lnTo>
                      <a:pt x="487352" y="2430371"/>
                    </a:lnTo>
                    <a:lnTo>
                      <a:pt x="974049" y="2430371"/>
                    </a:lnTo>
                    <a:lnTo>
                      <a:pt x="1460746" y="2187350"/>
                    </a:lnTo>
                    <a:lnTo>
                      <a:pt x="1949737" y="2187678"/>
                    </a:lnTo>
                    <a:lnTo>
                      <a:pt x="2434795" y="2430043"/>
                    </a:lnTo>
                    <a:lnTo>
                      <a:pt x="2919361" y="2188006"/>
                    </a:lnTo>
                    <a:lnTo>
                      <a:pt x="3407369" y="1700489"/>
                    </a:lnTo>
                    <a:lnTo>
                      <a:pt x="3894722" y="1943838"/>
                    </a:lnTo>
                    <a:lnTo>
                      <a:pt x="4380599" y="1701145"/>
                    </a:lnTo>
                    <a:lnTo>
                      <a:pt x="4866640" y="1701145"/>
                    </a:lnTo>
                    <a:lnTo>
                      <a:pt x="5353993" y="1214284"/>
                    </a:lnTo>
                    <a:lnTo>
                      <a:pt x="5841345" y="1457632"/>
                    </a:lnTo>
                    <a:lnTo>
                      <a:pt x="6813919" y="971919"/>
                    </a:lnTo>
                    <a:lnTo>
                      <a:pt x="7300452" y="971919"/>
                    </a:lnTo>
                    <a:lnTo>
                      <a:pt x="7785838" y="729554"/>
                    </a:lnTo>
                    <a:lnTo>
                      <a:pt x="8272534" y="243348"/>
                    </a:lnTo>
                    <a:lnTo>
                      <a:pt x="8273026" y="243021"/>
                    </a:lnTo>
                    <a:lnTo>
                      <a:pt x="8759723" y="0"/>
                    </a:lnTo>
                    <a:lnTo>
                      <a:pt x="8763001" y="6555"/>
                    </a:lnTo>
                    <a:lnTo>
                      <a:pt x="8276795" y="249412"/>
                    </a:lnTo>
                    <a:lnTo>
                      <a:pt x="7790262" y="735453"/>
                    </a:lnTo>
                    <a:lnTo>
                      <a:pt x="7789607" y="735781"/>
                    </a:lnTo>
                    <a:lnTo>
                      <a:pt x="7302255" y="979293"/>
                    </a:lnTo>
                    <a:lnTo>
                      <a:pt x="6815558" y="979293"/>
                    </a:lnTo>
                    <a:lnTo>
                      <a:pt x="5841345" y="1465826"/>
                    </a:lnTo>
                    <a:lnTo>
                      <a:pt x="5355467" y="1223133"/>
                    </a:lnTo>
                    <a:lnTo>
                      <a:pt x="4869590" y="1708519"/>
                    </a:lnTo>
                    <a:lnTo>
                      <a:pt x="4382238" y="1708519"/>
                    </a:lnTo>
                    <a:lnTo>
                      <a:pt x="3894722" y="1952031"/>
                    </a:lnTo>
                    <a:lnTo>
                      <a:pt x="3408844" y="1709338"/>
                    </a:lnTo>
                    <a:lnTo>
                      <a:pt x="2923622" y="2194069"/>
                    </a:lnTo>
                    <a:lnTo>
                      <a:pt x="2923131" y="2194233"/>
                    </a:lnTo>
                    <a:lnTo>
                      <a:pt x="2434795" y="2438236"/>
                    </a:lnTo>
                    <a:lnTo>
                      <a:pt x="1947279" y="2194724"/>
                    </a:lnTo>
                    <a:lnTo>
                      <a:pt x="1462385" y="2194724"/>
                    </a:lnTo>
                    <a:lnTo>
                      <a:pt x="975688" y="2437745"/>
                    </a:lnTo>
                    <a:lnTo>
                      <a:pt x="489155" y="2437745"/>
                    </a:lnTo>
                    <a:lnTo>
                      <a:pt x="3277" y="2680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07C9630A-6BBA-4701-8A93-E46AAF1FA5CA}"/>
                  </a:ext>
                </a:extLst>
              </p:cNvPr>
              <p:cNvSpPr/>
              <p:nvPr/>
            </p:nvSpPr>
            <p:spPr>
              <a:xfrm>
                <a:off x="1718350" y="3683163"/>
                <a:ext cx="48669" cy="48669"/>
              </a:xfrm>
              <a:custGeom>
                <a:avLst/>
                <a:gdLst>
                  <a:gd name="connsiteX0" fmla="*/ 48793 w 48669"/>
                  <a:gd name="connsiteY0" fmla="*/ 24219 h 48669"/>
                  <a:gd name="connsiteX1" fmla="*/ 24376 w 48669"/>
                  <a:gd name="connsiteY1" fmla="*/ 48636 h 48669"/>
                  <a:gd name="connsiteX2" fmla="*/ 123 w 48669"/>
                  <a:gd name="connsiteY2" fmla="*/ 24219 h 48669"/>
                  <a:gd name="connsiteX3" fmla="*/ 24376 w 48669"/>
                  <a:gd name="connsiteY3" fmla="*/ -34 h 48669"/>
                  <a:gd name="connsiteX4" fmla="*/ 48793 w 48669"/>
                  <a:gd name="connsiteY4" fmla="*/ 24219 h 4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" h="48669">
                    <a:moveTo>
                      <a:pt x="48793" y="24219"/>
                    </a:moveTo>
                    <a:cubicBezTo>
                      <a:pt x="48793" y="37706"/>
                      <a:pt x="37861" y="48636"/>
                      <a:pt x="24376" y="48636"/>
                    </a:cubicBezTo>
                    <a:cubicBezTo>
                      <a:pt x="10955" y="48554"/>
                      <a:pt x="123" y="37640"/>
                      <a:pt x="123" y="24219"/>
                    </a:cubicBezTo>
                    <a:cubicBezTo>
                      <a:pt x="123" y="10831"/>
                      <a:pt x="10982" y="-34"/>
                      <a:pt x="24376" y="-34"/>
                    </a:cubicBezTo>
                    <a:cubicBezTo>
                      <a:pt x="37797" y="-34"/>
                      <a:pt x="48703" y="10798"/>
                      <a:pt x="48793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4D9CABA3-11DB-4428-8273-2355D294FFD9}"/>
                  </a:ext>
                </a:extLst>
              </p:cNvPr>
              <p:cNvSpPr/>
              <p:nvPr/>
            </p:nvSpPr>
            <p:spPr>
              <a:xfrm>
                <a:off x="2202261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5" y="48800"/>
                      <a:pt x="24540" y="48800"/>
                    </a:cubicBezTo>
                    <a:cubicBezTo>
                      <a:pt x="11055" y="48800"/>
                      <a:pt x="123" y="37870"/>
                      <a:pt x="123" y="24383"/>
                    </a:cubicBezTo>
                    <a:cubicBezTo>
                      <a:pt x="123" y="10896"/>
                      <a:pt x="11055" y="-34"/>
                      <a:pt x="24540" y="-34"/>
                    </a:cubicBezTo>
                    <a:cubicBezTo>
                      <a:pt x="38025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CAAC8643-3FBB-415A-8574-36560D3C3A2B}"/>
                  </a:ext>
                </a:extLst>
              </p:cNvPr>
              <p:cNvSpPr/>
              <p:nvPr/>
            </p:nvSpPr>
            <p:spPr>
              <a:xfrm>
                <a:off x="2688467" y="3440143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9" y="49127"/>
                      <a:pt x="24704" y="49127"/>
                    </a:cubicBezTo>
                    <a:cubicBezTo>
                      <a:pt x="11129" y="49127"/>
                      <a:pt x="123" y="38115"/>
                      <a:pt x="123" y="24547"/>
                    </a:cubicBezTo>
                    <a:cubicBezTo>
                      <a:pt x="123" y="10979"/>
                      <a:pt x="11129" y="-34"/>
                      <a:pt x="24704" y="-34"/>
                    </a:cubicBezTo>
                    <a:cubicBezTo>
                      <a:pt x="38279" y="-34"/>
                      <a:pt x="49285" y="10979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85D59A1E-5352-405C-9BEE-BC516C43B335}"/>
                  </a:ext>
                </a:extLst>
              </p:cNvPr>
              <p:cNvSpPr/>
              <p:nvPr/>
            </p:nvSpPr>
            <p:spPr>
              <a:xfrm>
                <a:off x="3175819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7" y="48506"/>
                      <a:pt x="24253" y="48506"/>
                    </a:cubicBezTo>
                    <a:cubicBezTo>
                      <a:pt x="10858" y="48506"/>
                      <a:pt x="0" y="37647"/>
                      <a:pt x="0" y="24253"/>
                    </a:cubicBezTo>
                    <a:cubicBezTo>
                      <a:pt x="0" y="10858"/>
                      <a:pt x="10858" y="0"/>
                      <a:pt x="24253" y="0"/>
                    </a:cubicBezTo>
                    <a:cubicBezTo>
                      <a:pt x="37647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C41A04C3-F4E2-4633-8650-7F6A05B9E974}"/>
                  </a:ext>
                </a:extLst>
              </p:cNvPr>
              <p:cNvSpPr/>
              <p:nvPr/>
            </p:nvSpPr>
            <p:spPr>
              <a:xfrm>
                <a:off x="3661205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8" y="48506"/>
                      <a:pt x="24253" y="48506"/>
                    </a:cubicBezTo>
                    <a:cubicBezTo>
                      <a:pt x="10859" y="48506"/>
                      <a:pt x="0" y="37647"/>
                      <a:pt x="0" y="24253"/>
                    </a:cubicBezTo>
                    <a:cubicBezTo>
                      <a:pt x="0" y="10858"/>
                      <a:pt x="10859" y="0"/>
                      <a:pt x="24253" y="0"/>
                    </a:cubicBezTo>
                    <a:cubicBezTo>
                      <a:pt x="37648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738300B-8FB0-4B2E-BE3E-4F72AC0A2150}"/>
                  </a:ext>
                </a:extLst>
              </p:cNvPr>
              <p:cNvSpPr/>
              <p:nvPr/>
            </p:nvSpPr>
            <p:spPr>
              <a:xfrm>
                <a:off x="4150359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0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0F291105-ECB9-4C25-BE2F-50D95072CE15}"/>
                  </a:ext>
                </a:extLst>
              </p:cNvPr>
              <p:cNvSpPr/>
              <p:nvPr/>
            </p:nvSpPr>
            <p:spPr>
              <a:xfrm>
                <a:off x="4637056" y="3196958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0079249-FAC0-475D-8E10-ED4A320B9718}"/>
                  </a:ext>
                </a:extLst>
              </p:cNvPr>
              <p:cNvSpPr/>
              <p:nvPr/>
            </p:nvSpPr>
            <p:spPr>
              <a:xfrm>
                <a:off x="5122114" y="2713866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7" y="10831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A8BF549E-DCF8-4F2F-B460-2EF0370ECAE4}"/>
                  </a:ext>
                </a:extLst>
              </p:cNvPr>
              <p:cNvSpPr/>
              <p:nvPr/>
            </p:nvSpPr>
            <p:spPr>
              <a:xfrm>
                <a:off x="5608811" y="2950660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69"/>
                      <a:pt x="38027" y="48800"/>
                      <a:pt x="24540" y="48800"/>
                    </a:cubicBezTo>
                    <a:cubicBezTo>
                      <a:pt x="11054" y="48800"/>
                      <a:pt x="123" y="37869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D062319-A1E0-41BF-A1A5-F2983EA8AE95}"/>
                  </a:ext>
                </a:extLst>
              </p:cNvPr>
              <p:cNvSpPr/>
              <p:nvPr/>
            </p:nvSpPr>
            <p:spPr>
              <a:xfrm>
                <a:off x="6095672" y="2711081"/>
                <a:ext cx="48505" cy="48505"/>
              </a:xfrm>
              <a:custGeom>
                <a:avLst/>
                <a:gdLst>
                  <a:gd name="connsiteX0" fmla="*/ 48629 w 48505"/>
                  <a:gd name="connsiteY0" fmla="*/ 24219 h 48505"/>
                  <a:gd name="connsiteX1" fmla="*/ 24376 w 48505"/>
                  <a:gd name="connsiteY1" fmla="*/ 48472 h 48505"/>
                  <a:gd name="connsiteX2" fmla="*/ 123 w 48505"/>
                  <a:gd name="connsiteY2" fmla="*/ 24219 h 48505"/>
                  <a:gd name="connsiteX3" fmla="*/ 24376 w 48505"/>
                  <a:gd name="connsiteY3" fmla="*/ -34 h 48505"/>
                  <a:gd name="connsiteX4" fmla="*/ 48629 w 48505"/>
                  <a:gd name="connsiteY4" fmla="*/ 24219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629" y="24219"/>
                    </a:moveTo>
                    <a:cubicBezTo>
                      <a:pt x="48629" y="37607"/>
                      <a:pt x="37765" y="48472"/>
                      <a:pt x="24376" y="48472"/>
                    </a:cubicBezTo>
                    <a:cubicBezTo>
                      <a:pt x="10988" y="48472"/>
                      <a:pt x="123" y="37607"/>
                      <a:pt x="123" y="24219"/>
                    </a:cubicBezTo>
                    <a:cubicBezTo>
                      <a:pt x="123" y="10831"/>
                      <a:pt x="10988" y="-34"/>
                      <a:pt x="24376" y="-34"/>
                    </a:cubicBezTo>
                    <a:cubicBezTo>
                      <a:pt x="37732" y="48"/>
                      <a:pt x="48547" y="10864"/>
                      <a:pt x="48629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A20B2A4-F0C3-40A4-8FFA-F9A260334546}"/>
                  </a:ext>
                </a:extLst>
              </p:cNvPr>
              <p:cNvSpPr/>
              <p:nvPr/>
            </p:nvSpPr>
            <p:spPr>
              <a:xfrm>
                <a:off x="6582041" y="2711081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39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5" y="10864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8623233-9A47-4B9B-8A67-4CEA6DEE511E}"/>
                  </a:ext>
                </a:extLst>
              </p:cNvPr>
              <p:cNvSpPr/>
              <p:nvPr/>
            </p:nvSpPr>
            <p:spPr>
              <a:xfrm>
                <a:off x="7068737" y="2224875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1 w 48833"/>
                  <a:gd name="connsiteY1" fmla="*/ 48800 h 48833"/>
                  <a:gd name="connsiteX2" fmla="*/ 123 w 48833"/>
                  <a:gd name="connsiteY2" fmla="*/ 24383 h 48833"/>
                  <a:gd name="connsiteX3" fmla="*/ 24541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1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1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26B17338-DAD8-46E5-A6D4-92EB56159257}"/>
                  </a:ext>
                </a:extLst>
              </p:cNvPr>
              <p:cNvSpPr/>
              <p:nvPr/>
            </p:nvSpPr>
            <p:spPr>
              <a:xfrm>
                <a:off x="7555434" y="2468060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59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5933DB71-3A44-4D49-A41D-DB944A9E33A2}"/>
                  </a:ext>
                </a:extLst>
              </p:cNvPr>
              <p:cNvSpPr/>
              <p:nvPr/>
            </p:nvSpPr>
            <p:spPr>
              <a:xfrm>
                <a:off x="8041639" y="2224712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39377CF6-0E4A-46DA-A2DF-8D82CAD2738E}"/>
                  </a:ext>
                </a:extLst>
              </p:cNvPr>
              <p:cNvSpPr/>
              <p:nvPr/>
            </p:nvSpPr>
            <p:spPr>
              <a:xfrm>
                <a:off x="8529155" y="1981855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6" y="10864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1F8EC864-75C7-409F-BDB7-C83785B23EDE}"/>
                  </a:ext>
                </a:extLst>
              </p:cNvPr>
              <p:cNvSpPr/>
              <p:nvPr/>
            </p:nvSpPr>
            <p:spPr>
              <a:xfrm>
                <a:off x="9015033" y="1981527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2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2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01170D6F-4FE3-4576-8752-1902707A4EB6}"/>
                  </a:ext>
                </a:extLst>
              </p:cNvPr>
              <p:cNvSpPr/>
              <p:nvPr/>
            </p:nvSpPr>
            <p:spPr>
              <a:xfrm>
                <a:off x="9502057" y="1738834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75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7693FD4-25F2-4C99-B10A-8C06EA5F084D}"/>
                  </a:ext>
                </a:extLst>
              </p:cNvPr>
              <p:cNvSpPr/>
              <p:nvPr/>
            </p:nvSpPr>
            <p:spPr>
              <a:xfrm>
                <a:off x="9988590" y="1252629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2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48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8" y="10831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18406011-B22A-445B-873C-C3C00E644479}"/>
                  </a:ext>
                </a:extLst>
              </p:cNvPr>
              <p:cNvSpPr/>
              <p:nvPr/>
            </p:nvSpPr>
            <p:spPr>
              <a:xfrm>
                <a:off x="10474960" y="1009280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</p:grp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id="{9D041B01-FF2F-46EF-8A07-68E8ED65EC9A}"/>
              </a:ext>
            </a:extLst>
          </p:cNvPr>
          <p:cNvSpPr/>
          <p:nvPr userDrawn="1"/>
        </p:nvSpPr>
        <p:spPr>
          <a:xfrm>
            <a:off x="4553171" y="4862436"/>
            <a:ext cx="7029133" cy="14783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4" name="Rectangle: Rounded Corners 203">
            <a:extLst>
              <a:ext uri="{FF2B5EF4-FFF2-40B4-BE49-F238E27FC236}">
                <a16:creationId xmlns:a16="http://schemas.microsoft.com/office/drawing/2014/main" id="{EC09D625-3BBC-4FBA-930B-D6F1D56DFD9F}"/>
              </a:ext>
            </a:extLst>
          </p:cNvPr>
          <p:cNvSpPr/>
          <p:nvPr userDrawn="1"/>
        </p:nvSpPr>
        <p:spPr>
          <a:xfrm>
            <a:off x="4546558" y="3222511"/>
            <a:ext cx="7029133" cy="14783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0D8F46-330D-4B79-8CE5-691379052434}"/>
              </a:ext>
            </a:extLst>
          </p:cNvPr>
          <p:cNvSpPr/>
          <p:nvPr userDrawn="1"/>
        </p:nvSpPr>
        <p:spPr>
          <a:xfrm>
            <a:off x="4546558" y="1582016"/>
            <a:ext cx="7029133" cy="14783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4045F7-2B24-4DB9-9056-46ECD6AA67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879" y="1828269"/>
            <a:ext cx="3617913" cy="12319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AF21016-5FCA-4F3A-AEB2-B36019A49A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878" y="3360206"/>
            <a:ext cx="3617913" cy="12319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28CB9D2-9A39-4BC1-A6FB-4121034729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878" y="4853551"/>
            <a:ext cx="3617913" cy="12319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FCE03DE-F858-4663-95E4-7D26634B7D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9442" y="2001307"/>
            <a:ext cx="6178550" cy="9636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CA" err="1"/>
              <a:t>Discription</a:t>
            </a:r>
            <a:r>
              <a:rPr lang="en-CA"/>
              <a:t> text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5130CD1-9784-4AC7-B67D-26E976760E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442" y="3494517"/>
            <a:ext cx="6178550" cy="9636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CA" err="1"/>
              <a:t>Discription</a:t>
            </a:r>
            <a:r>
              <a:rPr lang="en-CA"/>
              <a:t> text here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A8A8475B-7B5A-4A1F-9BEB-04AE43E3D9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9442" y="4987628"/>
            <a:ext cx="6178550" cy="9636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CA" err="1"/>
              <a:t>Discription</a:t>
            </a:r>
            <a:r>
              <a:rPr lang="en-CA"/>
              <a:t> text here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FF234BD-E26C-4BAB-9E1D-8F550873B2C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0C61D7C-B88F-4620-8301-0D787C57EB8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216" name="Title 1">
            <a:extLst>
              <a:ext uri="{FF2B5EF4-FFF2-40B4-BE49-F238E27FC236}">
                <a16:creationId xmlns:a16="http://schemas.microsoft.com/office/drawing/2014/main" id="{BEDA3ADA-306F-4873-9753-3B39C1B09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9282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Content + Many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EDD94D-6B85-46E2-99D3-D199A6ACF973}"/>
              </a:ext>
            </a:extLst>
          </p:cNvPr>
          <p:cNvSpPr/>
          <p:nvPr userDrawn="1"/>
        </p:nvSpPr>
        <p:spPr>
          <a:xfrm>
            <a:off x="-2975" y="0"/>
            <a:ext cx="12219067" cy="2810577"/>
          </a:xfrm>
          <a:custGeom>
            <a:avLst/>
            <a:gdLst>
              <a:gd name="connsiteX0" fmla="*/ 0 w 12192000"/>
              <a:gd name="connsiteY0" fmla="*/ 0 h 2531444"/>
              <a:gd name="connsiteX1" fmla="*/ 12192000 w 12192000"/>
              <a:gd name="connsiteY1" fmla="*/ 0 h 2531444"/>
              <a:gd name="connsiteX2" fmla="*/ 12192000 w 12192000"/>
              <a:gd name="connsiteY2" fmla="*/ 2531444 h 2531444"/>
              <a:gd name="connsiteX3" fmla="*/ 0 w 12192000"/>
              <a:gd name="connsiteY3" fmla="*/ 2531444 h 2531444"/>
              <a:gd name="connsiteX4" fmla="*/ 0 w 12192000"/>
              <a:gd name="connsiteY4" fmla="*/ 0 h 2531444"/>
              <a:gd name="connsiteX0" fmla="*/ 0 w 12192000"/>
              <a:gd name="connsiteY0" fmla="*/ 0 h 2531444"/>
              <a:gd name="connsiteX1" fmla="*/ 12192000 w 12192000"/>
              <a:gd name="connsiteY1" fmla="*/ 0 h 2531444"/>
              <a:gd name="connsiteX2" fmla="*/ 12192000 w 12192000"/>
              <a:gd name="connsiteY2" fmla="*/ 2531444 h 2531444"/>
              <a:gd name="connsiteX3" fmla="*/ 6092792 w 12192000"/>
              <a:gd name="connsiteY3" fmla="*/ 2531444 h 2531444"/>
              <a:gd name="connsiteX4" fmla="*/ 0 w 12192000"/>
              <a:gd name="connsiteY4" fmla="*/ 2531444 h 2531444"/>
              <a:gd name="connsiteX5" fmla="*/ 0 w 12192000"/>
              <a:gd name="connsiteY5" fmla="*/ 0 h 2531444"/>
              <a:gd name="connsiteX0" fmla="*/ 0 w 12192000"/>
              <a:gd name="connsiteY0" fmla="*/ 0 h 2810577"/>
              <a:gd name="connsiteX1" fmla="*/ 12192000 w 12192000"/>
              <a:gd name="connsiteY1" fmla="*/ 0 h 2810577"/>
              <a:gd name="connsiteX2" fmla="*/ 12192000 w 12192000"/>
              <a:gd name="connsiteY2" fmla="*/ 2531444 h 2810577"/>
              <a:gd name="connsiteX3" fmla="*/ 6083167 w 12192000"/>
              <a:gd name="connsiteY3" fmla="*/ 2810577 h 2810577"/>
              <a:gd name="connsiteX4" fmla="*/ 0 w 12192000"/>
              <a:gd name="connsiteY4" fmla="*/ 2531444 h 2810577"/>
              <a:gd name="connsiteX5" fmla="*/ 0 w 12192000"/>
              <a:gd name="connsiteY5" fmla="*/ 0 h 2810577"/>
              <a:gd name="connsiteX0" fmla="*/ 0 w 12192000"/>
              <a:gd name="connsiteY0" fmla="*/ 0 h 2810577"/>
              <a:gd name="connsiteX1" fmla="*/ 12192000 w 12192000"/>
              <a:gd name="connsiteY1" fmla="*/ 0 h 2810577"/>
              <a:gd name="connsiteX2" fmla="*/ 12192000 w 12192000"/>
              <a:gd name="connsiteY2" fmla="*/ 2531444 h 2810577"/>
              <a:gd name="connsiteX3" fmla="*/ 6083167 w 12192000"/>
              <a:gd name="connsiteY3" fmla="*/ 2810577 h 2810577"/>
              <a:gd name="connsiteX4" fmla="*/ 9625 w 12192000"/>
              <a:gd name="connsiteY4" fmla="*/ 2300438 h 2810577"/>
              <a:gd name="connsiteX5" fmla="*/ 0 w 12192000"/>
              <a:gd name="connsiteY5" fmla="*/ 0 h 2810577"/>
              <a:gd name="connsiteX0" fmla="*/ 0 w 12201625"/>
              <a:gd name="connsiteY0" fmla="*/ 0 h 2810577"/>
              <a:gd name="connsiteX1" fmla="*/ 12192000 w 12201625"/>
              <a:gd name="connsiteY1" fmla="*/ 0 h 2810577"/>
              <a:gd name="connsiteX2" fmla="*/ 12201625 w 12201625"/>
              <a:gd name="connsiteY2" fmla="*/ 2338939 h 2810577"/>
              <a:gd name="connsiteX3" fmla="*/ 6083167 w 12201625"/>
              <a:gd name="connsiteY3" fmla="*/ 2810577 h 2810577"/>
              <a:gd name="connsiteX4" fmla="*/ 9625 w 12201625"/>
              <a:gd name="connsiteY4" fmla="*/ 2300438 h 2810577"/>
              <a:gd name="connsiteX5" fmla="*/ 0 w 12201625"/>
              <a:gd name="connsiteY5" fmla="*/ 0 h 2810577"/>
              <a:gd name="connsiteX0" fmla="*/ 2975 w 12204600"/>
              <a:gd name="connsiteY0" fmla="*/ 0 h 2810577"/>
              <a:gd name="connsiteX1" fmla="*/ 12194975 w 12204600"/>
              <a:gd name="connsiteY1" fmla="*/ 0 h 2810577"/>
              <a:gd name="connsiteX2" fmla="*/ 12204600 w 12204600"/>
              <a:gd name="connsiteY2" fmla="*/ 2338939 h 2810577"/>
              <a:gd name="connsiteX3" fmla="*/ 6086142 w 12204600"/>
              <a:gd name="connsiteY3" fmla="*/ 2810577 h 2810577"/>
              <a:gd name="connsiteX4" fmla="*/ 725 w 12204600"/>
              <a:gd name="connsiteY4" fmla="*/ 2015430 h 2810577"/>
              <a:gd name="connsiteX5" fmla="*/ 2975 w 12204600"/>
              <a:gd name="connsiteY5" fmla="*/ 0 h 2810577"/>
              <a:gd name="connsiteX0" fmla="*/ 2975 w 12204600"/>
              <a:gd name="connsiteY0" fmla="*/ 0 h 2810577"/>
              <a:gd name="connsiteX1" fmla="*/ 12194975 w 12204600"/>
              <a:gd name="connsiteY1" fmla="*/ 0 h 2810577"/>
              <a:gd name="connsiteX2" fmla="*/ 12204600 w 12204600"/>
              <a:gd name="connsiteY2" fmla="*/ 2113307 h 2810577"/>
              <a:gd name="connsiteX3" fmla="*/ 6086142 w 12204600"/>
              <a:gd name="connsiteY3" fmla="*/ 2810577 h 2810577"/>
              <a:gd name="connsiteX4" fmla="*/ 725 w 12204600"/>
              <a:gd name="connsiteY4" fmla="*/ 2015430 h 2810577"/>
              <a:gd name="connsiteX5" fmla="*/ 2975 w 12204600"/>
              <a:gd name="connsiteY5" fmla="*/ 0 h 2810577"/>
              <a:gd name="connsiteX0" fmla="*/ 2975 w 12204600"/>
              <a:gd name="connsiteY0" fmla="*/ 0 h 2810577"/>
              <a:gd name="connsiteX1" fmla="*/ 12194975 w 12204600"/>
              <a:gd name="connsiteY1" fmla="*/ 0 h 2810577"/>
              <a:gd name="connsiteX2" fmla="*/ 12204600 w 12204600"/>
              <a:gd name="connsiteY2" fmla="*/ 2042055 h 2810577"/>
              <a:gd name="connsiteX3" fmla="*/ 6086142 w 12204600"/>
              <a:gd name="connsiteY3" fmla="*/ 2810577 h 2810577"/>
              <a:gd name="connsiteX4" fmla="*/ 725 w 12204600"/>
              <a:gd name="connsiteY4" fmla="*/ 2015430 h 2810577"/>
              <a:gd name="connsiteX5" fmla="*/ 2975 w 12204600"/>
              <a:gd name="connsiteY5" fmla="*/ 0 h 2810577"/>
              <a:gd name="connsiteX0" fmla="*/ 2975 w 12204600"/>
              <a:gd name="connsiteY0" fmla="*/ 0 h 2810577"/>
              <a:gd name="connsiteX1" fmla="*/ 12194975 w 12204600"/>
              <a:gd name="connsiteY1" fmla="*/ 0 h 2810577"/>
              <a:gd name="connsiteX2" fmla="*/ 12204600 w 12204600"/>
              <a:gd name="connsiteY2" fmla="*/ 2006429 h 2810577"/>
              <a:gd name="connsiteX3" fmla="*/ 6086142 w 12204600"/>
              <a:gd name="connsiteY3" fmla="*/ 2810577 h 2810577"/>
              <a:gd name="connsiteX4" fmla="*/ 725 w 12204600"/>
              <a:gd name="connsiteY4" fmla="*/ 2015430 h 2810577"/>
              <a:gd name="connsiteX5" fmla="*/ 2975 w 12204600"/>
              <a:gd name="connsiteY5" fmla="*/ 0 h 2810577"/>
              <a:gd name="connsiteX0" fmla="*/ 2975 w 12219067"/>
              <a:gd name="connsiteY0" fmla="*/ 0 h 2810577"/>
              <a:gd name="connsiteX1" fmla="*/ 12218726 w 12219067"/>
              <a:gd name="connsiteY1" fmla="*/ 0 h 2810577"/>
              <a:gd name="connsiteX2" fmla="*/ 12204600 w 12219067"/>
              <a:gd name="connsiteY2" fmla="*/ 2006429 h 2810577"/>
              <a:gd name="connsiteX3" fmla="*/ 6086142 w 12219067"/>
              <a:gd name="connsiteY3" fmla="*/ 2810577 h 2810577"/>
              <a:gd name="connsiteX4" fmla="*/ 725 w 12219067"/>
              <a:gd name="connsiteY4" fmla="*/ 2015430 h 2810577"/>
              <a:gd name="connsiteX5" fmla="*/ 2975 w 12219067"/>
              <a:gd name="connsiteY5" fmla="*/ 0 h 281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9067" h="2810577">
                <a:moveTo>
                  <a:pt x="2975" y="0"/>
                </a:moveTo>
                <a:lnTo>
                  <a:pt x="12218726" y="0"/>
                </a:lnTo>
                <a:cubicBezTo>
                  <a:pt x="12221934" y="779646"/>
                  <a:pt x="12201392" y="1226783"/>
                  <a:pt x="12204600" y="2006429"/>
                </a:cubicBezTo>
                <a:lnTo>
                  <a:pt x="6086142" y="2810577"/>
                </a:lnTo>
                <a:lnTo>
                  <a:pt x="725" y="2015430"/>
                </a:lnTo>
                <a:cubicBezTo>
                  <a:pt x="-2483" y="1248617"/>
                  <a:pt x="6183" y="766813"/>
                  <a:pt x="2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2CD1C-B218-46F7-A9E4-63C50D0884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6292B-43C6-4920-B1C7-239063FB7A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243647-FE35-410F-9E1A-279038CE6E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8899" y="1135146"/>
            <a:ext cx="10654901" cy="16751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CA"/>
              <a:t>Paragraph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0284903-A9A9-417C-A9A0-73CEF90D48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361" y="2963863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103D894E-FF57-4D97-A22E-4C9A20781C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51933" y="2964064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163A6D2-EFE5-4C0B-884C-16B034F5BC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46505" y="2963862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97C47E1-B599-4100-995C-9568139414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191" y="2963862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C608A200-E1AF-4E99-915B-69CF13AAC17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877" y="2963862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7CC18C4-78C5-4172-8610-0F0C989DAD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62563" y="2963862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CE011B59-0C8A-4ECB-9AFE-04F9CFC7A5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48763" y="3916613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FE36834-F833-4DAE-BDC4-7FB75B08D22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38374" y="3916613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7E5FD83B-1C5D-4EB5-94AF-685EEC875DD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27986" y="3916613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EDFE3246-446B-4160-BBBE-2E68C22CAF3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117597" y="3916613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F0937B29-760D-4EAE-BCB7-AEA2A8BCE02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07208" y="3916613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F8B6F5F7-15AD-424F-8B17-8145A9DA44B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58371" y="4871718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337BE104-F4E8-4349-9EB4-B6C69F75DB7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352943" y="4871919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53918CD9-8B63-491C-A26B-E6A56B3FA41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47515" y="4871717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69B82BD0-7517-4767-B7F8-D101A71537F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86201" y="4871717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17E08856-80F7-4BA6-B5C6-2BB00D54C3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24887" y="4871717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622C680C-C9E5-43F9-B5A9-85ED45CEAC6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063573" y="4871717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5394327C-9004-4BEA-9889-9D86288ED46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348207" y="5824468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6990865A-1BCF-4C1F-8D65-E8F5BF0879BF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237818" y="5824468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0A6105CB-3A66-4AC0-85BF-887B964DE11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27430" y="5824468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3C2509FA-E0F2-49F2-B10D-5A24ECC55AA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017041" y="5824468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90B5FC98-5328-4988-8CBF-81791C32C67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906652" y="5824468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grpSp>
        <p:nvGrpSpPr>
          <p:cNvPr id="34" name="Graphic 5">
            <a:extLst>
              <a:ext uri="{FF2B5EF4-FFF2-40B4-BE49-F238E27FC236}">
                <a16:creationId xmlns:a16="http://schemas.microsoft.com/office/drawing/2014/main" id="{FFD06A52-EE69-4721-BF9D-A2F5D374197E}"/>
              </a:ext>
            </a:extLst>
          </p:cNvPr>
          <p:cNvGrpSpPr/>
          <p:nvPr userDrawn="1"/>
        </p:nvGrpSpPr>
        <p:grpSpPr>
          <a:xfrm>
            <a:off x="655" y="-222807"/>
            <a:ext cx="12190526" cy="7302588"/>
            <a:chOff x="655" y="-222807"/>
            <a:chExt cx="12190526" cy="7302588"/>
          </a:xfrm>
          <a:gradFill flip="none" rotWithShape="1">
            <a:gsLst>
              <a:gs pos="67000">
                <a:srgbClr val="D9D9D9">
                  <a:alpha val="28000"/>
                </a:srgb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  <a:alpha val="37000"/>
                </a:schemeClr>
              </a:gs>
            </a:gsLst>
            <a:lin ang="0" scaled="1"/>
            <a:tileRect/>
          </a:gradFill>
        </p:grpSpPr>
        <p:grpSp>
          <p:nvGrpSpPr>
            <p:cNvPr id="35" name="Graphic 5">
              <a:extLst>
                <a:ext uri="{FF2B5EF4-FFF2-40B4-BE49-F238E27FC236}">
                  <a16:creationId xmlns:a16="http://schemas.microsoft.com/office/drawing/2014/main" id="{58F8B01C-2F7C-4504-9036-111ECCDD8CF7}"/>
                </a:ext>
              </a:extLst>
            </p:cNvPr>
            <p:cNvGrpSpPr/>
            <p:nvPr/>
          </p:nvGrpSpPr>
          <p:grpSpPr>
            <a:xfrm>
              <a:off x="655" y="-16059"/>
              <a:ext cx="12190526" cy="7095841"/>
              <a:chOff x="655" y="-16059"/>
              <a:chExt cx="12190526" cy="7095841"/>
            </a:xfrm>
            <a:grpFill/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72B4332A-9F77-4DD5-872E-E5693995CD0C}"/>
                  </a:ext>
                </a:extLst>
              </p:cNvPr>
              <p:cNvSpPr/>
              <p:nvPr/>
            </p:nvSpPr>
            <p:spPr>
              <a:xfrm>
                <a:off x="663841" y="6340823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3 h 134046"/>
                  <a:gd name="connsiteX1" fmla="*/ 19788 w 134047"/>
                  <a:gd name="connsiteY1" fmla="*/ 114348 h 134046"/>
                  <a:gd name="connsiteX2" fmla="*/ 123 w 134047"/>
                  <a:gd name="connsiteY2" fmla="*/ 66989 h 134046"/>
                  <a:gd name="connsiteX3" fmla="*/ 67147 w 134047"/>
                  <a:gd name="connsiteY3" fmla="*/ -34 h 134046"/>
                  <a:gd name="connsiteX4" fmla="*/ 114669 w 134047"/>
                  <a:gd name="connsiteY4" fmla="*/ 19631 h 134046"/>
                  <a:gd name="connsiteX5" fmla="*/ 134170 w 134047"/>
                  <a:gd name="connsiteY5" fmla="*/ 66989 h 134046"/>
                  <a:gd name="connsiteX6" fmla="*/ 67147 w 134047"/>
                  <a:gd name="connsiteY6" fmla="*/ 134013 h 134046"/>
                  <a:gd name="connsiteX7" fmla="*/ 67147 w 134047"/>
                  <a:gd name="connsiteY7" fmla="*/ 13404 h 134046"/>
                  <a:gd name="connsiteX8" fmla="*/ 13561 w 134047"/>
                  <a:gd name="connsiteY8" fmla="*/ 66989 h 134046"/>
                  <a:gd name="connsiteX9" fmla="*/ 29948 w 134047"/>
                  <a:gd name="connsiteY9" fmla="*/ 104844 h 134046"/>
                  <a:gd name="connsiteX10" fmla="*/ 67802 w 134047"/>
                  <a:gd name="connsiteY10" fmla="*/ 121231 h 134046"/>
                  <a:gd name="connsiteX11" fmla="*/ 121552 w 134047"/>
                  <a:gd name="connsiteY11" fmla="*/ 67809 h 134046"/>
                  <a:gd name="connsiteX12" fmla="*/ 121552 w 134047"/>
                  <a:gd name="connsiteY12" fmla="*/ 67645 h 134046"/>
                  <a:gd name="connsiteX13" fmla="*/ 105165 w 134047"/>
                  <a:gd name="connsiteY13" fmla="*/ 29791 h 134046"/>
                  <a:gd name="connsiteX14" fmla="*/ 67147 w 134047"/>
                  <a:gd name="connsiteY14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047" h="134046">
                    <a:moveTo>
                      <a:pt x="67147" y="134013"/>
                    </a:moveTo>
                    <a:cubicBezTo>
                      <a:pt x="49370" y="134029"/>
                      <a:pt x="32322" y="126950"/>
                      <a:pt x="19788" y="114348"/>
                    </a:cubicBezTo>
                    <a:cubicBezTo>
                      <a:pt x="7185" y="101812"/>
                      <a:pt x="105" y="84770"/>
                      <a:pt x="123" y="66989"/>
                    </a:cubicBezTo>
                    <a:cubicBezTo>
                      <a:pt x="214" y="30004"/>
                      <a:pt x="30168" y="48"/>
                      <a:pt x="67147" y="-34"/>
                    </a:cubicBezTo>
                    <a:cubicBezTo>
                      <a:pt x="84973" y="-66"/>
                      <a:pt x="102074" y="7013"/>
                      <a:pt x="114669" y="19631"/>
                    </a:cubicBezTo>
                    <a:cubicBezTo>
                      <a:pt x="127228" y="32183"/>
                      <a:pt x="134250" y="49226"/>
                      <a:pt x="134170" y="66989"/>
                    </a:cubicBezTo>
                    <a:cubicBezTo>
                      <a:pt x="134170" y="104008"/>
                      <a:pt x="104162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89" y="13486"/>
                      <a:pt x="13651" y="37427"/>
                      <a:pt x="13561" y="66989"/>
                    </a:cubicBezTo>
                    <a:cubicBezTo>
                      <a:pt x="13641" y="81312"/>
                      <a:pt x="19560" y="94979"/>
                      <a:pt x="29948" y="104844"/>
                    </a:cubicBezTo>
                    <a:cubicBezTo>
                      <a:pt x="39852" y="115167"/>
                      <a:pt x="53495" y="121067"/>
                      <a:pt x="67802" y="121231"/>
                    </a:cubicBezTo>
                    <a:cubicBezTo>
                      <a:pt x="97397" y="121329"/>
                      <a:pt x="121462" y="97404"/>
                      <a:pt x="121552" y="67809"/>
                    </a:cubicBezTo>
                    <a:cubicBezTo>
                      <a:pt x="121552" y="67760"/>
                      <a:pt x="121552" y="67694"/>
                      <a:pt x="121552" y="67645"/>
                    </a:cubicBezTo>
                    <a:cubicBezTo>
                      <a:pt x="121396" y="53339"/>
                      <a:pt x="115490" y="39689"/>
                      <a:pt x="105165" y="29791"/>
                    </a:cubicBezTo>
                    <a:cubicBezTo>
                      <a:pt x="95221" y="19418"/>
                      <a:pt x="81510" y="13518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CB7A3D4-20CF-47C8-B337-6098F0F1B6F7}"/>
                  </a:ext>
                </a:extLst>
              </p:cNvPr>
              <p:cNvSpPr/>
              <p:nvPr/>
            </p:nvSpPr>
            <p:spPr>
              <a:xfrm>
                <a:off x="768882" y="5775796"/>
                <a:ext cx="594687" cy="594196"/>
              </a:xfrm>
              <a:custGeom>
                <a:avLst/>
                <a:gdLst>
                  <a:gd name="connsiteX0" fmla="*/ 9505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8 w 594687"/>
                  <a:gd name="connsiteY3" fmla="*/ 9505 h 594196"/>
                  <a:gd name="connsiteX4" fmla="*/ 9505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7BBCFFD-DC60-4743-BE3E-F1A5E28588B7}"/>
                  </a:ext>
                </a:extLst>
              </p:cNvPr>
              <p:cNvSpPr/>
              <p:nvPr/>
            </p:nvSpPr>
            <p:spPr>
              <a:xfrm rot="-2701201">
                <a:off x="-65808" y="6756096"/>
                <a:ext cx="882773" cy="13437"/>
              </a:xfrm>
              <a:custGeom>
                <a:avLst/>
                <a:gdLst>
                  <a:gd name="connsiteX0" fmla="*/ 123 w 882773"/>
                  <a:gd name="connsiteY0" fmla="*/ -34 h 13437"/>
                  <a:gd name="connsiteX1" fmla="*/ 882897 w 882773"/>
                  <a:gd name="connsiteY1" fmla="*/ -34 h 13437"/>
                  <a:gd name="connsiteX2" fmla="*/ 882897 w 882773"/>
                  <a:gd name="connsiteY2" fmla="*/ 13404 h 13437"/>
                  <a:gd name="connsiteX3" fmla="*/ 123 w 882773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2773" h="13437">
                    <a:moveTo>
                      <a:pt x="123" y="-34"/>
                    </a:moveTo>
                    <a:lnTo>
                      <a:pt x="882897" y="-34"/>
                    </a:lnTo>
                    <a:lnTo>
                      <a:pt x="882897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30FB5983-DFC8-4C68-904A-5861D57668B9}"/>
                  </a:ext>
                </a:extLst>
              </p:cNvPr>
              <p:cNvSpPr/>
              <p:nvPr/>
            </p:nvSpPr>
            <p:spPr>
              <a:xfrm>
                <a:off x="1334890" y="5670918"/>
                <a:ext cx="134212" cy="134047"/>
              </a:xfrm>
              <a:custGeom>
                <a:avLst/>
                <a:gdLst>
                  <a:gd name="connsiteX0" fmla="*/ 66657 w 134212"/>
                  <a:gd name="connsiteY0" fmla="*/ 134013 h 134047"/>
                  <a:gd name="connsiteX1" fmla="*/ 19299 w 134212"/>
                  <a:gd name="connsiteY1" fmla="*/ 114348 h 134047"/>
                  <a:gd name="connsiteX2" fmla="*/ 126 w 134212"/>
                  <a:gd name="connsiteY2" fmla="*/ 66989 h 134047"/>
                  <a:gd name="connsiteX3" fmla="*/ 67149 w 134212"/>
                  <a:gd name="connsiteY3" fmla="*/ -34 h 134047"/>
                  <a:gd name="connsiteX4" fmla="*/ 114672 w 134212"/>
                  <a:gd name="connsiteY4" fmla="*/ 19631 h 134047"/>
                  <a:gd name="connsiteX5" fmla="*/ 134336 w 134212"/>
                  <a:gd name="connsiteY5" fmla="*/ 66989 h 134047"/>
                  <a:gd name="connsiteX6" fmla="*/ 66987 w 134212"/>
                  <a:gd name="connsiteY6" fmla="*/ 134013 h 134047"/>
                  <a:gd name="connsiteX7" fmla="*/ 66657 w 134212"/>
                  <a:gd name="connsiteY7" fmla="*/ 134013 h 134047"/>
                  <a:gd name="connsiteX8" fmla="*/ 66657 w 134212"/>
                  <a:gd name="connsiteY8" fmla="*/ 13404 h 134047"/>
                  <a:gd name="connsiteX9" fmla="*/ 13072 w 134212"/>
                  <a:gd name="connsiteY9" fmla="*/ 66989 h 134047"/>
                  <a:gd name="connsiteX10" fmla="*/ 29459 w 134212"/>
                  <a:gd name="connsiteY10" fmla="*/ 104844 h 134047"/>
                  <a:gd name="connsiteX11" fmla="*/ 67313 w 134212"/>
                  <a:gd name="connsiteY11" fmla="*/ 121231 h 134047"/>
                  <a:gd name="connsiteX12" fmla="*/ 121063 w 134212"/>
                  <a:gd name="connsiteY12" fmla="*/ 67645 h 134047"/>
                  <a:gd name="connsiteX13" fmla="*/ 104676 w 134212"/>
                  <a:gd name="connsiteY13" fmla="*/ 29791 h 134047"/>
                  <a:gd name="connsiteX14" fmla="*/ 66657 w 134212"/>
                  <a:gd name="connsiteY14" fmla="*/ 13404 h 13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212" h="134047">
                    <a:moveTo>
                      <a:pt x="66657" y="134013"/>
                    </a:moveTo>
                    <a:cubicBezTo>
                      <a:pt x="48881" y="134029"/>
                      <a:pt x="31833" y="126950"/>
                      <a:pt x="19299" y="114348"/>
                    </a:cubicBezTo>
                    <a:cubicBezTo>
                      <a:pt x="6874" y="101730"/>
                      <a:pt x="-23" y="84688"/>
                      <a:pt x="126" y="66989"/>
                    </a:cubicBezTo>
                    <a:cubicBezTo>
                      <a:pt x="216" y="30004"/>
                      <a:pt x="30170" y="48"/>
                      <a:pt x="67149" y="-34"/>
                    </a:cubicBezTo>
                    <a:cubicBezTo>
                      <a:pt x="84975" y="-66"/>
                      <a:pt x="102077" y="7013"/>
                      <a:pt x="114672" y="19631"/>
                    </a:cubicBezTo>
                    <a:cubicBezTo>
                      <a:pt x="127277" y="32167"/>
                      <a:pt x="134354" y="49210"/>
                      <a:pt x="134336" y="66989"/>
                    </a:cubicBezTo>
                    <a:cubicBezTo>
                      <a:pt x="134246" y="104090"/>
                      <a:pt x="104094" y="134111"/>
                      <a:pt x="66987" y="134013"/>
                    </a:cubicBezTo>
                    <a:cubicBezTo>
                      <a:pt x="66877" y="134013"/>
                      <a:pt x="66767" y="134013"/>
                      <a:pt x="66657" y="134013"/>
                    </a:cubicBezTo>
                    <a:close/>
                    <a:moveTo>
                      <a:pt x="66657" y="13404"/>
                    </a:moveTo>
                    <a:cubicBezTo>
                      <a:pt x="37100" y="13486"/>
                      <a:pt x="13162" y="37427"/>
                      <a:pt x="13072" y="66989"/>
                    </a:cubicBezTo>
                    <a:cubicBezTo>
                      <a:pt x="13190" y="81312"/>
                      <a:pt x="19102" y="94962"/>
                      <a:pt x="29459" y="104844"/>
                    </a:cubicBezTo>
                    <a:cubicBezTo>
                      <a:pt x="39363" y="115167"/>
                      <a:pt x="53005" y="121067"/>
                      <a:pt x="67313" y="121231"/>
                    </a:cubicBezTo>
                    <a:cubicBezTo>
                      <a:pt x="96934" y="121231"/>
                      <a:pt x="120972" y="97273"/>
                      <a:pt x="121063" y="67645"/>
                    </a:cubicBezTo>
                    <a:cubicBezTo>
                      <a:pt x="120907" y="53339"/>
                      <a:pt x="115001" y="39689"/>
                      <a:pt x="104676" y="29791"/>
                    </a:cubicBezTo>
                    <a:cubicBezTo>
                      <a:pt x="94732" y="19418"/>
                      <a:pt x="81021" y="13518"/>
                      <a:pt x="6665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1325C34B-0A0E-412E-98F5-FC13CBC436D7}"/>
                  </a:ext>
                </a:extLst>
              </p:cNvPr>
              <p:cNvSpPr/>
              <p:nvPr/>
            </p:nvSpPr>
            <p:spPr>
              <a:xfrm>
                <a:off x="1461892" y="5731223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1FC9A0D-5CBF-40D4-BD36-44E891AE7044}"/>
                  </a:ext>
                </a:extLst>
              </p:cNvPr>
              <p:cNvSpPr/>
              <p:nvPr/>
            </p:nvSpPr>
            <p:spPr>
              <a:xfrm>
                <a:off x="2005289" y="5670918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2 w 134046"/>
                  <a:gd name="connsiteY8" fmla="*/ 66989 h 134046"/>
                  <a:gd name="connsiteX9" fmla="*/ 67147 w 134046"/>
                  <a:gd name="connsiteY9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31" y="134013"/>
                      <a:pt x="123" y="104008"/>
                      <a:pt x="123" y="66989"/>
                    </a:cubicBezTo>
                    <a:cubicBezTo>
                      <a:pt x="123" y="29971"/>
                      <a:pt x="30131" y="-34"/>
                      <a:pt x="67147" y="-34"/>
                    </a:cubicBezTo>
                    <a:cubicBezTo>
                      <a:pt x="104163" y="-34"/>
                      <a:pt x="134170" y="29971"/>
                      <a:pt x="134170" y="66989"/>
                    </a:cubicBezTo>
                    <a:cubicBezTo>
                      <a:pt x="134080" y="103975"/>
                      <a:pt x="104125" y="133931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52" y="13404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1" y="120575"/>
                      <a:pt x="120732" y="96584"/>
                      <a:pt x="120732" y="66989"/>
                    </a:cubicBezTo>
                    <a:cubicBezTo>
                      <a:pt x="120643" y="37427"/>
                      <a:pt x="96704" y="13486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1D0E59A-4686-4CD7-A0F6-990F69CB6784}"/>
                  </a:ext>
                </a:extLst>
              </p:cNvPr>
              <p:cNvSpPr/>
              <p:nvPr/>
            </p:nvSpPr>
            <p:spPr>
              <a:xfrm rot="-2701201">
                <a:off x="1993538" y="5396651"/>
                <a:ext cx="827220" cy="13437"/>
              </a:xfrm>
              <a:custGeom>
                <a:avLst/>
                <a:gdLst>
                  <a:gd name="connsiteX0" fmla="*/ 123 w 827220"/>
                  <a:gd name="connsiteY0" fmla="*/ -34 h 13437"/>
                  <a:gd name="connsiteX1" fmla="*/ 827344 w 827220"/>
                  <a:gd name="connsiteY1" fmla="*/ -34 h 13437"/>
                  <a:gd name="connsiteX2" fmla="*/ 827344 w 827220"/>
                  <a:gd name="connsiteY2" fmla="*/ 13404 h 13437"/>
                  <a:gd name="connsiteX3" fmla="*/ 123 w 827220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13437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74CC046-696C-4D14-B517-4F193821229C}"/>
                  </a:ext>
                </a:extLst>
              </p:cNvPr>
              <p:cNvSpPr/>
              <p:nvPr/>
            </p:nvSpPr>
            <p:spPr>
              <a:xfrm>
                <a:off x="2675685" y="5000850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96807 w 134047"/>
                  <a:gd name="connsiteY3" fmla="*/ 7012 h 134046"/>
                  <a:gd name="connsiteX4" fmla="*/ 96807 w 134047"/>
                  <a:gd name="connsiteY4" fmla="*/ 7012 h 134046"/>
                  <a:gd name="connsiteX5" fmla="*/ 134170 w 134047"/>
                  <a:gd name="connsiteY5" fmla="*/ 67153 h 134046"/>
                  <a:gd name="connsiteX6" fmla="*/ 67147 w 134047"/>
                  <a:gd name="connsiteY6" fmla="*/ 134012 h 134046"/>
                  <a:gd name="connsiteX7" fmla="*/ 67147 w 134047"/>
                  <a:gd name="connsiteY7" fmla="*/ 13404 h 134046"/>
                  <a:gd name="connsiteX8" fmla="*/ 13397 w 134047"/>
                  <a:gd name="connsiteY8" fmla="*/ 66989 h 134046"/>
                  <a:gd name="connsiteX9" fmla="*/ 66619 w 134047"/>
                  <a:gd name="connsiteY9" fmla="*/ 121263 h 134046"/>
                  <a:gd name="connsiteX10" fmla="*/ 120891 w 134047"/>
                  <a:gd name="connsiteY10" fmla="*/ 68038 h 134046"/>
                  <a:gd name="connsiteX11" fmla="*/ 90908 w 134047"/>
                  <a:gd name="connsiteY11" fmla="*/ 19303 h 134046"/>
                  <a:gd name="connsiteX12" fmla="*/ 67147 w 134047"/>
                  <a:gd name="connsiteY12" fmla="*/ 13567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77446" y="-17"/>
                      <a:pt x="87601" y="2391"/>
                      <a:pt x="96807" y="7012"/>
                    </a:cubicBezTo>
                    <a:lnTo>
                      <a:pt x="96807" y="7012"/>
                    </a:lnTo>
                    <a:cubicBezTo>
                      <a:pt x="119780" y="18221"/>
                      <a:pt x="134303" y="41589"/>
                      <a:pt x="134170" y="67153"/>
                    </a:cubicBezTo>
                    <a:cubicBezTo>
                      <a:pt x="133990" y="104073"/>
                      <a:pt x="104062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25" y="13404"/>
                      <a:pt x="13487" y="37361"/>
                      <a:pt x="13397" y="66989"/>
                    </a:cubicBezTo>
                    <a:cubicBezTo>
                      <a:pt x="13107" y="96666"/>
                      <a:pt x="36935" y="120968"/>
                      <a:pt x="66619" y="121263"/>
                    </a:cubicBezTo>
                    <a:cubicBezTo>
                      <a:pt x="96303" y="121558"/>
                      <a:pt x="120601" y="97715"/>
                      <a:pt x="120891" y="68038"/>
                    </a:cubicBezTo>
                    <a:cubicBezTo>
                      <a:pt x="121093" y="47374"/>
                      <a:pt x="109437" y="28430"/>
                      <a:pt x="90908" y="19303"/>
                    </a:cubicBezTo>
                    <a:cubicBezTo>
                      <a:pt x="83558" y="15518"/>
                      <a:pt x="75411" y="13551"/>
                      <a:pt x="67147" y="1356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A55DA91D-0927-4C62-8C46-9FB072F3F8C4}"/>
                  </a:ext>
                </a:extLst>
              </p:cNvPr>
              <p:cNvSpPr/>
              <p:nvPr/>
            </p:nvSpPr>
            <p:spPr>
              <a:xfrm rot="-3816599">
                <a:off x="2387994" y="4391194"/>
                <a:ext cx="1375532" cy="13437"/>
              </a:xfrm>
              <a:custGeom>
                <a:avLst/>
                <a:gdLst>
                  <a:gd name="connsiteX0" fmla="*/ 123 w 1375532"/>
                  <a:gd name="connsiteY0" fmla="*/ -34 h 13437"/>
                  <a:gd name="connsiteX1" fmla="*/ 1375656 w 1375532"/>
                  <a:gd name="connsiteY1" fmla="*/ -34 h 13437"/>
                  <a:gd name="connsiteX2" fmla="*/ 1375656 w 1375532"/>
                  <a:gd name="connsiteY2" fmla="*/ 13404 h 13437"/>
                  <a:gd name="connsiteX3" fmla="*/ 123 w 137553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5532" h="13437">
                    <a:moveTo>
                      <a:pt x="123" y="-34"/>
                    </a:moveTo>
                    <a:lnTo>
                      <a:pt x="1375656" y="-34"/>
                    </a:lnTo>
                    <a:lnTo>
                      <a:pt x="137565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EB701EA-BE6E-435B-B844-F033508CEA89}"/>
                  </a:ext>
                </a:extLst>
              </p:cNvPr>
              <p:cNvSpPr/>
              <p:nvPr/>
            </p:nvSpPr>
            <p:spPr>
              <a:xfrm>
                <a:off x="3341656" y="366120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4 h 134046"/>
                  <a:gd name="connsiteX6" fmla="*/ 13428 w 134046"/>
                  <a:gd name="connsiteY6" fmla="*/ 66858 h 134046"/>
                  <a:gd name="connsiteX7" fmla="*/ 43221 w 134046"/>
                  <a:gd name="connsiteY7" fmla="*/ 115003 h 134046"/>
                  <a:gd name="connsiteX8" fmla="*/ 105165 w 134046"/>
                  <a:gd name="connsiteY8" fmla="*/ 104679 h 134046"/>
                  <a:gd name="connsiteX9" fmla="*/ 120733 w 134046"/>
                  <a:gd name="connsiteY9" fmla="*/ 66989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104162" y="-34"/>
                      <a:pt x="134170" y="29971"/>
                      <a:pt x="134170" y="66989"/>
                    </a:cubicBezTo>
                    <a:cubicBezTo>
                      <a:pt x="134080" y="103975"/>
                      <a:pt x="104126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338"/>
                      <a:pt x="13502" y="37263"/>
                      <a:pt x="13428" y="66858"/>
                    </a:cubicBezTo>
                    <a:cubicBezTo>
                      <a:pt x="13377" y="87277"/>
                      <a:pt x="24930" y="105941"/>
                      <a:pt x="43221" y="115003"/>
                    </a:cubicBezTo>
                    <a:cubicBezTo>
                      <a:pt x="63973" y="125032"/>
                      <a:pt x="88787" y="120886"/>
                      <a:pt x="105165" y="104679"/>
                    </a:cubicBezTo>
                    <a:cubicBezTo>
                      <a:pt x="115164" y="94684"/>
                      <a:pt x="120767" y="81131"/>
                      <a:pt x="120733" y="66989"/>
                    </a:cubicBezTo>
                    <a:cubicBezTo>
                      <a:pt x="120642" y="37427"/>
                      <a:pt x="96704" y="13502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319670E-8BB1-4CD2-980A-AE0FB388CEB9}"/>
                  </a:ext>
                </a:extLst>
              </p:cNvPr>
              <p:cNvSpPr/>
              <p:nvPr/>
            </p:nvSpPr>
            <p:spPr>
              <a:xfrm>
                <a:off x="3446698" y="3765918"/>
                <a:ext cx="599112" cy="594523"/>
              </a:xfrm>
              <a:custGeom>
                <a:avLst/>
                <a:gdLst>
                  <a:gd name="connsiteX0" fmla="*/ 589608 w 599112"/>
                  <a:gd name="connsiteY0" fmla="*/ 594524 h 594523"/>
                  <a:gd name="connsiteX1" fmla="*/ 0 w 599112"/>
                  <a:gd name="connsiteY1" fmla="*/ 9505 h 594523"/>
                  <a:gd name="connsiteX2" fmla="*/ 9505 w 599112"/>
                  <a:gd name="connsiteY2" fmla="*/ 0 h 594523"/>
                  <a:gd name="connsiteX3" fmla="*/ 599112 w 599112"/>
                  <a:gd name="connsiteY3" fmla="*/ 585020 h 594523"/>
                  <a:gd name="connsiteX4" fmla="*/ 589608 w 599112"/>
                  <a:gd name="connsiteY4" fmla="*/ 594524 h 59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112" h="594523">
                    <a:moveTo>
                      <a:pt x="589608" y="594524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9112" y="585020"/>
                    </a:lnTo>
                    <a:lnTo>
                      <a:pt x="589608" y="59452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55A833A4-4F7C-48E5-AD23-C0038E20D151}"/>
                  </a:ext>
                </a:extLst>
              </p:cNvPr>
              <p:cNvSpPr/>
              <p:nvPr/>
            </p:nvSpPr>
            <p:spPr>
              <a:xfrm>
                <a:off x="4016805" y="4331109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2610 w 134046"/>
                  <a:gd name="connsiteY6" fmla="*/ 66350 h 134046"/>
                  <a:gd name="connsiteX7" fmla="*/ 65557 w 134046"/>
                  <a:gd name="connsiteY7" fmla="*/ 120886 h 134046"/>
                  <a:gd name="connsiteX8" fmla="*/ 120093 w 134046"/>
                  <a:gd name="connsiteY8" fmla="*/ 67939 h 134046"/>
                  <a:gd name="connsiteX9" fmla="*/ 105001 w 134046"/>
                  <a:gd name="connsiteY9" fmla="*/ 29790 h 134046"/>
                  <a:gd name="connsiteX10" fmla="*/ 105001 w 134046"/>
                  <a:gd name="connsiteY10" fmla="*/ 29790 h 134046"/>
                  <a:gd name="connsiteX11" fmla="*/ 67147 w 134046"/>
                  <a:gd name="connsiteY11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470" y="12961"/>
                      <a:pt x="13053" y="36673"/>
                      <a:pt x="12610" y="66350"/>
                    </a:cubicBezTo>
                    <a:cubicBezTo>
                      <a:pt x="12168" y="96043"/>
                      <a:pt x="35880" y="120460"/>
                      <a:pt x="65557" y="120886"/>
                    </a:cubicBezTo>
                    <a:cubicBezTo>
                      <a:pt x="95250" y="121329"/>
                      <a:pt x="119667" y="97617"/>
                      <a:pt x="120093" y="67939"/>
                    </a:cubicBezTo>
                    <a:cubicBezTo>
                      <a:pt x="120306" y="53732"/>
                      <a:pt x="114882" y="40016"/>
                      <a:pt x="105001" y="29790"/>
                    </a:cubicBezTo>
                    <a:lnTo>
                      <a:pt x="105001" y="29790"/>
                    </a:lnTo>
                    <a:cubicBezTo>
                      <a:pt x="95136" y="19401"/>
                      <a:pt x="8146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B9784F3A-EE91-4FB5-AF8A-E710B09BD701}"/>
                  </a:ext>
                </a:extLst>
              </p:cNvPr>
              <p:cNvSpPr/>
              <p:nvPr/>
            </p:nvSpPr>
            <p:spPr>
              <a:xfrm>
                <a:off x="4121846" y="3766082"/>
                <a:ext cx="594687" cy="594195"/>
              </a:xfrm>
              <a:custGeom>
                <a:avLst/>
                <a:gdLst>
                  <a:gd name="connsiteX0" fmla="*/ 9505 w 594687"/>
                  <a:gd name="connsiteY0" fmla="*/ 594196 h 594195"/>
                  <a:gd name="connsiteX1" fmla="*/ 0 w 594687"/>
                  <a:gd name="connsiteY1" fmla="*/ 584692 h 594195"/>
                  <a:gd name="connsiteX2" fmla="*/ 585183 w 594687"/>
                  <a:gd name="connsiteY2" fmla="*/ 0 h 594195"/>
                  <a:gd name="connsiteX3" fmla="*/ 594688 w 594687"/>
                  <a:gd name="connsiteY3" fmla="*/ 9504 h 594195"/>
                  <a:gd name="connsiteX4" fmla="*/ 9505 w 594687"/>
                  <a:gd name="connsiteY4" fmla="*/ 594196 h 59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5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4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3CD289D-44D8-4DC0-88D5-2720BB18DA7B}"/>
                  </a:ext>
                </a:extLst>
              </p:cNvPr>
              <p:cNvSpPr/>
              <p:nvPr/>
            </p:nvSpPr>
            <p:spPr>
              <a:xfrm>
                <a:off x="4687365" y="3661205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134170 w 134047"/>
                  <a:gd name="connsiteY3" fmla="*/ 66989 h 134046"/>
                  <a:gd name="connsiteX4" fmla="*/ 67802 w 134047"/>
                  <a:gd name="connsiteY4" fmla="*/ 134012 h 134046"/>
                  <a:gd name="connsiteX5" fmla="*/ 67147 w 134047"/>
                  <a:gd name="connsiteY5" fmla="*/ 134012 h 134046"/>
                  <a:gd name="connsiteX6" fmla="*/ 67147 w 134047"/>
                  <a:gd name="connsiteY6" fmla="*/ 13404 h 134046"/>
                  <a:gd name="connsiteX7" fmla="*/ 13725 w 134047"/>
                  <a:gd name="connsiteY7" fmla="*/ 67153 h 134046"/>
                  <a:gd name="connsiteX8" fmla="*/ 67474 w 134047"/>
                  <a:gd name="connsiteY8" fmla="*/ 120575 h 134046"/>
                  <a:gd name="connsiteX9" fmla="*/ 120896 w 134047"/>
                  <a:gd name="connsiteY9" fmla="*/ 66989 h 134046"/>
                  <a:gd name="connsiteX10" fmla="*/ 67147 w 134047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350" y="103827"/>
                      <a:pt x="104640" y="133832"/>
                      <a:pt x="67802" y="134012"/>
                    </a:cubicBezTo>
                    <a:cubicBezTo>
                      <a:pt x="67589" y="134012"/>
                      <a:pt x="67360" y="134012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502"/>
                      <a:pt x="13627" y="37558"/>
                      <a:pt x="13725" y="67153"/>
                    </a:cubicBezTo>
                    <a:cubicBezTo>
                      <a:pt x="13823" y="96748"/>
                      <a:pt x="37879" y="120673"/>
                      <a:pt x="67474" y="120575"/>
                    </a:cubicBezTo>
                    <a:cubicBezTo>
                      <a:pt x="97004" y="120477"/>
                      <a:pt x="120896" y="96519"/>
                      <a:pt x="120896" y="66989"/>
                    </a:cubicBezTo>
                    <a:cubicBezTo>
                      <a:pt x="120798" y="37361"/>
                      <a:pt x="96774" y="13404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34EC7BD-9822-4F59-A3D5-3063CECE9ECF}"/>
                  </a:ext>
                </a:extLst>
              </p:cNvPr>
              <p:cNvSpPr/>
              <p:nvPr/>
            </p:nvSpPr>
            <p:spPr>
              <a:xfrm>
                <a:off x="4792406" y="3096178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57E5D7F-D550-47A9-A39F-A930FB06F579}"/>
                  </a:ext>
                </a:extLst>
              </p:cNvPr>
              <p:cNvSpPr/>
              <p:nvPr/>
            </p:nvSpPr>
            <p:spPr>
              <a:xfrm>
                <a:off x="5358088" y="2991300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0 w 134047"/>
                  <a:gd name="connsiteY3" fmla="*/ 66990 h 134046"/>
                  <a:gd name="connsiteX4" fmla="*/ 67802 w 134047"/>
                  <a:gd name="connsiteY4" fmla="*/ 134013 h 134046"/>
                  <a:gd name="connsiteX5" fmla="*/ 66983 w 134047"/>
                  <a:gd name="connsiteY5" fmla="*/ 134013 h 134046"/>
                  <a:gd name="connsiteX6" fmla="*/ 66983 w 134047"/>
                  <a:gd name="connsiteY6" fmla="*/ 13404 h 134046"/>
                  <a:gd name="connsiteX7" fmla="*/ 13561 w 134047"/>
                  <a:gd name="connsiteY7" fmla="*/ 67153 h 134046"/>
                  <a:gd name="connsiteX8" fmla="*/ 67311 w 134047"/>
                  <a:gd name="connsiteY8" fmla="*/ 120575 h 134046"/>
                  <a:gd name="connsiteX9" fmla="*/ 120733 w 134047"/>
                  <a:gd name="connsiteY9" fmla="*/ 66990 h 134046"/>
                  <a:gd name="connsiteX10" fmla="*/ 67311 w 134047"/>
                  <a:gd name="connsiteY10" fmla="*/ 13240 h 134046"/>
                  <a:gd name="connsiteX11" fmla="*/ 66983 w 134047"/>
                  <a:gd name="connsiteY11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4"/>
                      <a:pt x="25" y="103844"/>
                      <a:pt x="124" y="66826"/>
                    </a:cubicBezTo>
                    <a:cubicBezTo>
                      <a:pt x="222" y="29807"/>
                      <a:pt x="30292" y="-132"/>
                      <a:pt x="67311" y="-34"/>
                    </a:cubicBezTo>
                    <a:cubicBezTo>
                      <a:pt x="104264" y="65"/>
                      <a:pt x="134170" y="30037"/>
                      <a:pt x="134170" y="66990"/>
                    </a:cubicBezTo>
                    <a:cubicBezTo>
                      <a:pt x="134351" y="103828"/>
                      <a:pt x="104641" y="133832"/>
                      <a:pt x="67802" y="134013"/>
                    </a:cubicBezTo>
                    <a:cubicBezTo>
                      <a:pt x="67524" y="134013"/>
                      <a:pt x="67262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8" y="13502"/>
                      <a:pt x="13463" y="37558"/>
                      <a:pt x="13561" y="67153"/>
                    </a:cubicBezTo>
                    <a:cubicBezTo>
                      <a:pt x="13660" y="96748"/>
                      <a:pt x="37716" y="120657"/>
                      <a:pt x="67311" y="120575"/>
                    </a:cubicBezTo>
                    <a:cubicBezTo>
                      <a:pt x="96840" y="120477"/>
                      <a:pt x="120733" y="96519"/>
                      <a:pt x="120733" y="66990"/>
                    </a:cubicBezTo>
                    <a:cubicBezTo>
                      <a:pt x="120831" y="37394"/>
                      <a:pt x="96906" y="13338"/>
                      <a:pt x="67311" y="13240"/>
                    </a:cubicBezTo>
                    <a:cubicBezTo>
                      <a:pt x="67196" y="13240"/>
                      <a:pt x="67098" y="13240"/>
                      <a:pt x="66983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D1E7579-66FA-47F7-8D9E-BF9BDEE56F9E}"/>
                  </a:ext>
                </a:extLst>
              </p:cNvPr>
              <p:cNvSpPr/>
              <p:nvPr/>
            </p:nvSpPr>
            <p:spPr>
              <a:xfrm>
                <a:off x="5485416" y="3051605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8 h 13437"/>
                  <a:gd name="connsiteX3" fmla="*/ 0 w 549950"/>
                  <a:gd name="connsiteY3" fmla="*/ 13438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8"/>
                    </a:lnTo>
                    <a:lnTo>
                      <a:pt x="0" y="13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8C1A0AA-0768-4241-9801-DDFF3F86DE52}"/>
                  </a:ext>
                </a:extLst>
              </p:cNvPr>
              <p:cNvSpPr/>
              <p:nvPr/>
            </p:nvSpPr>
            <p:spPr>
              <a:xfrm>
                <a:off x="602864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104345 w 134046"/>
                  <a:gd name="connsiteY9" fmla="*/ 29135 h 134046"/>
                  <a:gd name="connsiteX10" fmla="*/ 67147 w 134046"/>
                  <a:gd name="connsiteY10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088" y="103975"/>
                      <a:pt x="104132" y="133931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51" y="52667"/>
                      <a:pt x="114735" y="39000"/>
                      <a:pt x="104345" y="29135"/>
                    </a:cubicBezTo>
                    <a:cubicBezTo>
                      <a:pt x="94513" y="19155"/>
                      <a:pt x="81158" y="13436"/>
                      <a:pt x="67147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710B46F8-7971-4C28-BB34-92FF03C08A15}"/>
                  </a:ext>
                </a:extLst>
              </p:cNvPr>
              <p:cNvSpPr/>
              <p:nvPr/>
            </p:nvSpPr>
            <p:spPr>
              <a:xfrm>
                <a:off x="6133526" y="2426273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347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360AF09-141E-4B44-917B-D9EED6D54E21}"/>
                  </a:ext>
                </a:extLst>
              </p:cNvPr>
              <p:cNvSpPr/>
              <p:nvPr/>
            </p:nvSpPr>
            <p:spPr>
              <a:xfrm>
                <a:off x="6698913" y="2321067"/>
                <a:ext cx="134374" cy="134374"/>
              </a:xfrm>
              <a:custGeom>
                <a:avLst/>
                <a:gdLst>
                  <a:gd name="connsiteX0" fmla="*/ 67442 w 134374"/>
                  <a:gd name="connsiteY0" fmla="*/ 134341 h 134374"/>
                  <a:gd name="connsiteX1" fmla="*/ 124 w 134374"/>
                  <a:gd name="connsiteY1" fmla="*/ 67284 h 134374"/>
                  <a:gd name="connsiteX2" fmla="*/ 67163 w 134374"/>
                  <a:gd name="connsiteY2" fmla="*/ -34 h 134374"/>
                  <a:gd name="connsiteX3" fmla="*/ 134498 w 134374"/>
                  <a:gd name="connsiteY3" fmla="*/ 67022 h 134374"/>
                  <a:gd name="connsiteX4" fmla="*/ 114800 w 134374"/>
                  <a:gd name="connsiteY4" fmla="*/ 114676 h 134374"/>
                  <a:gd name="connsiteX5" fmla="*/ 67442 w 134374"/>
                  <a:gd name="connsiteY5" fmla="*/ 134341 h 134374"/>
                  <a:gd name="connsiteX6" fmla="*/ 67442 w 134374"/>
                  <a:gd name="connsiteY6" fmla="*/ 13732 h 134374"/>
                  <a:gd name="connsiteX7" fmla="*/ 13758 w 134374"/>
                  <a:gd name="connsiteY7" fmla="*/ 67219 h 134374"/>
                  <a:gd name="connsiteX8" fmla="*/ 29424 w 134374"/>
                  <a:gd name="connsiteY8" fmla="*/ 105172 h 134374"/>
                  <a:gd name="connsiteX9" fmla="*/ 105296 w 134374"/>
                  <a:gd name="connsiteY9" fmla="*/ 105172 h 134374"/>
                  <a:gd name="connsiteX10" fmla="*/ 105230 w 134374"/>
                  <a:gd name="connsiteY10" fmla="*/ 29398 h 134374"/>
                  <a:gd name="connsiteX11" fmla="*/ 67442 w 134374"/>
                  <a:gd name="connsiteY11" fmla="*/ 13732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4" h="134374">
                    <a:moveTo>
                      <a:pt x="67442" y="134341"/>
                    </a:moveTo>
                    <a:cubicBezTo>
                      <a:pt x="30341" y="134422"/>
                      <a:pt x="189" y="104401"/>
                      <a:pt x="124" y="67284"/>
                    </a:cubicBezTo>
                    <a:cubicBezTo>
                      <a:pt x="42" y="30184"/>
                      <a:pt x="30063" y="48"/>
                      <a:pt x="67163" y="-34"/>
                    </a:cubicBezTo>
                    <a:cubicBezTo>
                      <a:pt x="104280" y="-115"/>
                      <a:pt x="134416" y="29906"/>
                      <a:pt x="134498" y="67022"/>
                    </a:cubicBezTo>
                    <a:cubicBezTo>
                      <a:pt x="134531" y="84884"/>
                      <a:pt x="127435" y="102042"/>
                      <a:pt x="114800" y="114676"/>
                    </a:cubicBezTo>
                    <a:cubicBezTo>
                      <a:pt x="102248" y="127245"/>
                      <a:pt x="85205" y="134324"/>
                      <a:pt x="67442" y="134341"/>
                    </a:cubicBezTo>
                    <a:close/>
                    <a:moveTo>
                      <a:pt x="67442" y="13732"/>
                    </a:moveTo>
                    <a:cubicBezTo>
                      <a:pt x="37847" y="13682"/>
                      <a:pt x="13823" y="37640"/>
                      <a:pt x="13758" y="67219"/>
                    </a:cubicBezTo>
                    <a:cubicBezTo>
                      <a:pt x="13741" y="81459"/>
                      <a:pt x="19378" y="95110"/>
                      <a:pt x="29424" y="105172"/>
                    </a:cubicBezTo>
                    <a:cubicBezTo>
                      <a:pt x="50645" y="125459"/>
                      <a:pt x="84074" y="125459"/>
                      <a:pt x="105296" y="105172"/>
                    </a:cubicBezTo>
                    <a:cubicBezTo>
                      <a:pt x="126206" y="84229"/>
                      <a:pt x="126173" y="50291"/>
                      <a:pt x="105230" y="29398"/>
                    </a:cubicBezTo>
                    <a:cubicBezTo>
                      <a:pt x="95202" y="19385"/>
                      <a:pt x="81617" y="13748"/>
                      <a:pt x="67442" y="1373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ED3442A9-BE2C-4C5C-BE47-7FCBD0710760}"/>
                  </a:ext>
                </a:extLst>
              </p:cNvPr>
              <p:cNvSpPr/>
              <p:nvPr/>
            </p:nvSpPr>
            <p:spPr>
              <a:xfrm>
                <a:off x="6804086" y="2426273"/>
                <a:ext cx="594851" cy="594196"/>
              </a:xfrm>
              <a:custGeom>
                <a:avLst/>
                <a:gdLst>
                  <a:gd name="connsiteX0" fmla="*/ 585347 w 594851"/>
                  <a:gd name="connsiteY0" fmla="*/ 594196 h 594196"/>
                  <a:gd name="connsiteX1" fmla="*/ 0 w 594851"/>
                  <a:gd name="connsiteY1" fmla="*/ 9505 h 594196"/>
                  <a:gd name="connsiteX2" fmla="*/ 9505 w 594851"/>
                  <a:gd name="connsiteY2" fmla="*/ 0 h 594196"/>
                  <a:gd name="connsiteX3" fmla="*/ 594852 w 594851"/>
                  <a:gd name="connsiteY3" fmla="*/ 584692 h 594196"/>
                  <a:gd name="connsiteX4" fmla="*/ 585347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585347" y="594196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4852" y="584692"/>
                    </a:lnTo>
                    <a:lnTo>
                      <a:pt x="585347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258FC6E-63A9-4614-9D6E-9D9E5DBBBBC3}"/>
                  </a:ext>
                </a:extLst>
              </p:cNvPr>
              <p:cNvSpPr/>
              <p:nvPr/>
            </p:nvSpPr>
            <p:spPr>
              <a:xfrm>
                <a:off x="736976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67147 w 134046"/>
                  <a:gd name="connsiteY9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9" y="134012"/>
                      <a:pt x="123" y="104008"/>
                      <a:pt x="123" y="66989"/>
                    </a:cubicBezTo>
                    <a:cubicBezTo>
                      <a:pt x="205" y="30004"/>
                      <a:pt x="30161" y="48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34" y="37427"/>
                      <a:pt x="9670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086008C-CE40-4B92-BD76-458ECAF0E237}"/>
                  </a:ext>
                </a:extLst>
              </p:cNvPr>
              <p:cNvSpPr/>
              <p:nvPr/>
            </p:nvSpPr>
            <p:spPr>
              <a:xfrm>
                <a:off x="7474646" y="2426273"/>
                <a:ext cx="594851" cy="594196"/>
              </a:xfrm>
              <a:custGeom>
                <a:avLst/>
                <a:gdLst>
                  <a:gd name="connsiteX0" fmla="*/ 9504 w 594851"/>
                  <a:gd name="connsiteY0" fmla="*/ 594196 h 594196"/>
                  <a:gd name="connsiteX1" fmla="*/ 0 w 594851"/>
                  <a:gd name="connsiteY1" fmla="*/ 584692 h 594196"/>
                  <a:gd name="connsiteX2" fmla="*/ 585347 w 594851"/>
                  <a:gd name="connsiteY2" fmla="*/ 0 h 594196"/>
                  <a:gd name="connsiteX3" fmla="*/ 594851 w 594851"/>
                  <a:gd name="connsiteY3" fmla="*/ 9505 h 594196"/>
                  <a:gd name="connsiteX4" fmla="*/ 9504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851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F9F358A-5874-46E2-964B-F4134D0ED56A}"/>
                  </a:ext>
                </a:extLst>
              </p:cNvPr>
              <p:cNvSpPr/>
              <p:nvPr/>
            </p:nvSpPr>
            <p:spPr>
              <a:xfrm>
                <a:off x="8040326" y="2321395"/>
                <a:ext cx="134048" cy="134046"/>
              </a:xfrm>
              <a:custGeom>
                <a:avLst/>
                <a:gdLst>
                  <a:gd name="connsiteX0" fmla="*/ 67149 w 134048"/>
                  <a:gd name="connsiteY0" fmla="*/ 134013 h 134046"/>
                  <a:gd name="connsiteX1" fmla="*/ 19790 w 134048"/>
                  <a:gd name="connsiteY1" fmla="*/ 114348 h 134046"/>
                  <a:gd name="connsiteX2" fmla="*/ 126 w 134048"/>
                  <a:gd name="connsiteY2" fmla="*/ 66989 h 134046"/>
                  <a:gd name="connsiteX3" fmla="*/ 67149 w 134048"/>
                  <a:gd name="connsiteY3" fmla="*/ -34 h 134046"/>
                  <a:gd name="connsiteX4" fmla="*/ 134172 w 134048"/>
                  <a:gd name="connsiteY4" fmla="*/ 66989 h 134046"/>
                  <a:gd name="connsiteX5" fmla="*/ 67149 w 134048"/>
                  <a:gd name="connsiteY5" fmla="*/ 134013 h 134046"/>
                  <a:gd name="connsiteX6" fmla="*/ 67149 w 134048"/>
                  <a:gd name="connsiteY6" fmla="*/ 13404 h 134046"/>
                  <a:gd name="connsiteX7" fmla="*/ 13629 w 134048"/>
                  <a:gd name="connsiteY7" fmla="*/ 67055 h 134046"/>
                  <a:gd name="connsiteX8" fmla="*/ 29295 w 134048"/>
                  <a:gd name="connsiteY8" fmla="*/ 104844 h 134046"/>
                  <a:gd name="connsiteX9" fmla="*/ 67149 w 134048"/>
                  <a:gd name="connsiteY9" fmla="*/ 121231 h 134046"/>
                  <a:gd name="connsiteX10" fmla="*/ 120735 w 134048"/>
                  <a:gd name="connsiteY10" fmla="*/ 67645 h 134046"/>
                  <a:gd name="connsiteX11" fmla="*/ 67149 w 134048"/>
                  <a:gd name="connsiteY11" fmla="*/ 14059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8" h="134046">
                    <a:moveTo>
                      <a:pt x="67149" y="134013"/>
                    </a:moveTo>
                    <a:cubicBezTo>
                      <a:pt x="49369" y="134029"/>
                      <a:pt x="32326" y="126950"/>
                      <a:pt x="19790" y="114348"/>
                    </a:cubicBezTo>
                    <a:cubicBezTo>
                      <a:pt x="7074" y="101894"/>
                      <a:pt x="-22" y="84786"/>
                      <a:pt x="126" y="66989"/>
                    </a:cubicBezTo>
                    <a:cubicBezTo>
                      <a:pt x="126" y="29971"/>
                      <a:pt x="30130" y="-34"/>
                      <a:pt x="67149" y="-34"/>
                    </a:cubicBezTo>
                    <a:cubicBezTo>
                      <a:pt x="104167" y="-34"/>
                      <a:pt x="134172" y="29971"/>
                      <a:pt x="134172" y="66989"/>
                    </a:cubicBezTo>
                    <a:cubicBezTo>
                      <a:pt x="134172" y="104008"/>
                      <a:pt x="104167" y="134013"/>
                      <a:pt x="67149" y="134013"/>
                    </a:cubicBezTo>
                    <a:close/>
                    <a:moveTo>
                      <a:pt x="67149" y="13404"/>
                    </a:moveTo>
                    <a:cubicBezTo>
                      <a:pt x="37554" y="13436"/>
                      <a:pt x="13596" y="37476"/>
                      <a:pt x="13629" y="67055"/>
                    </a:cubicBezTo>
                    <a:cubicBezTo>
                      <a:pt x="13661" y="81230"/>
                      <a:pt x="19282" y="94815"/>
                      <a:pt x="29295" y="104844"/>
                    </a:cubicBezTo>
                    <a:cubicBezTo>
                      <a:pt x="39176" y="115200"/>
                      <a:pt x="52827" y="121116"/>
                      <a:pt x="67149" y="121231"/>
                    </a:cubicBezTo>
                    <a:cubicBezTo>
                      <a:pt x="96744" y="121231"/>
                      <a:pt x="120735" y="97240"/>
                      <a:pt x="120735" y="67645"/>
                    </a:cubicBezTo>
                    <a:cubicBezTo>
                      <a:pt x="120735" y="38050"/>
                      <a:pt x="96744" y="14059"/>
                      <a:pt x="67149" y="140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704D51B-056B-45CC-B2C6-7E09BA37A539}"/>
                  </a:ext>
                </a:extLst>
              </p:cNvPr>
              <p:cNvSpPr/>
              <p:nvPr/>
            </p:nvSpPr>
            <p:spPr>
              <a:xfrm>
                <a:off x="8167820" y="2381700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AB2DA20-3C1C-4D56-92EC-A6BA6CDA0C2C}"/>
                  </a:ext>
                </a:extLst>
              </p:cNvPr>
              <p:cNvSpPr/>
              <p:nvPr/>
            </p:nvSpPr>
            <p:spPr>
              <a:xfrm>
                <a:off x="8710888" y="232139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250 w 134046"/>
                  <a:gd name="connsiteY6" fmla="*/ 66334 h 134046"/>
                  <a:gd name="connsiteX7" fmla="*/ 66180 w 134046"/>
                  <a:gd name="connsiteY7" fmla="*/ 120247 h 134046"/>
                  <a:gd name="connsiteX8" fmla="*/ 120077 w 134046"/>
                  <a:gd name="connsiteY8" fmla="*/ 67301 h 134046"/>
                  <a:gd name="connsiteX9" fmla="*/ 105165 w 134046"/>
                  <a:gd name="connsiteY9" fmla="*/ 29791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29" y="134013"/>
                      <a:pt x="123" y="104008"/>
                      <a:pt x="123" y="66989"/>
                    </a:cubicBezTo>
                    <a:cubicBezTo>
                      <a:pt x="123" y="29971"/>
                      <a:pt x="30129" y="-34"/>
                      <a:pt x="67147" y="-34"/>
                    </a:cubicBezTo>
                    <a:cubicBezTo>
                      <a:pt x="104133" y="64"/>
                      <a:pt x="134088" y="30004"/>
                      <a:pt x="134170" y="66989"/>
                    </a:cubicBezTo>
                    <a:cubicBezTo>
                      <a:pt x="134170" y="104008"/>
                      <a:pt x="104166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650" y="13141"/>
                      <a:pt x="13512" y="36837"/>
                      <a:pt x="13250" y="66334"/>
                    </a:cubicBezTo>
                    <a:cubicBezTo>
                      <a:pt x="12971" y="95847"/>
                      <a:pt x="36667" y="119969"/>
                      <a:pt x="66180" y="120247"/>
                    </a:cubicBezTo>
                    <a:cubicBezTo>
                      <a:pt x="95677" y="120510"/>
                      <a:pt x="119815" y="96814"/>
                      <a:pt x="120077" y="67301"/>
                    </a:cubicBezTo>
                    <a:cubicBezTo>
                      <a:pt x="120208" y="53339"/>
                      <a:pt x="114850" y="39869"/>
                      <a:pt x="105165" y="29791"/>
                    </a:cubicBezTo>
                    <a:cubicBezTo>
                      <a:pt x="95201" y="19450"/>
                      <a:pt x="81502" y="13551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A741EDB-8BA8-4E8D-BE56-31CEEEF81F2E}"/>
                  </a:ext>
                </a:extLst>
              </p:cNvPr>
              <p:cNvSpPr/>
              <p:nvPr/>
            </p:nvSpPr>
            <p:spPr>
              <a:xfrm>
                <a:off x="8815930" y="1756368"/>
                <a:ext cx="594688" cy="594196"/>
              </a:xfrm>
              <a:custGeom>
                <a:avLst/>
                <a:gdLst>
                  <a:gd name="connsiteX0" fmla="*/ 9505 w 594688"/>
                  <a:gd name="connsiteY0" fmla="*/ 594196 h 594196"/>
                  <a:gd name="connsiteX1" fmla="*/ 0 w 594688"/>
                  <a:gd name="connsiteY1" fmla="*/ 584692 h 594196"/>
                  <a:gd name="connsiteX2" fmla="*/ 585184 w 594688"/>
                  <a:gd name="connsiteY2" fmla="*/ 0 h 594196"/>
                  <a:gd name="connsiteX3" fmla="*/ 594688 w 594688"/>
                  <a:gd name="connsiteY3" fmla="*/ 9505 h 594196"/>
                  <a:gd name="connsiteX4" fmla="*/ 9505 w 594688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8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4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CD5A2D-D0B9-450B-B761-13E085A1B915}"/>
                  </a:ext>
                </a:extLst>
              </p:cNvPr>
              <p:cNvSpPr/>
              <p:nvPr/>
            </p:nvSpPr>
            <p:spPr>
              <a:xfrm>
                <a:off x="9381317" y="1651163"/>
                <a:ext cx="134373" cy="134374"/>
              </a:xfrm>
              <a:custGeom>
                <a:avLst/>
                <a:gdLst>
                  <a:gd name="connsiteX0" fmla="*/ 67278 w 134373"/>
                  <a:gd name="connsiteY0" fmla="*/ 134340 h 134374"/>
                  <a:gd name="connsiteX1" fmla="*/ 123 w 134373"/>
                  <a:gd name="connsiteY1" fmla="*/ 67120 h 134374"/>
                  <a:gd name="connsiteX2" fmla="*/ 67327 w 134373"/>
                  <a:gd name="connsiteY2" fmla="*/ -34 h 134374"/>
                  <a:gd name="connsiteX3" fmla="*/ 134497 w 134373"/>
                  <a:gd name="connsiteY3" fmla="*/ 67186 h 134374"/>
                  <a:gd name="connsiteX4" fmla="*/ 114800 w 134373"/>
                  <a:gd name="connsiteY4" fmla="*/ 114676 h 134374"/>
                  <a:gd name="connsiteX5" fmla="*/ 67278 w 134373"/>
                  <a:gd name="connsiteY5" fmla="*/ 134340 h 134374"/>
                  <a:gd name="connsiteX6" fmla="*/ 67278 w 134373"/>
                  <a:gd name="connsiteY6" fmla="*/ 13731 h 134374"/>
                  <a:gd name="connsiteX7" fmla="*/ 13758 w 134373"/>
                  <a:gd name="connsiteY7" fmla="*/ 67383 h 134374"/>
                  <a:gd name="connsiteX8" fmla="*/ 29424 w 134373"/>
                  <a:gd name="connsiteY8" fmla="*/ 105171 h 134374"/>
                  <a:gd name="connsiteX9" fmla="*/ 105296 w 134373"/>
                  <a:gd name="connsiteY9" fmla="*/ 105171 h 134374"/>
                  <a:gd name="connsiteX10" fmla="*/ 105230 w 134373"/>
                  <a:gd name="connsiteY10" fmla="*/ 29397 h 134374"/>
                  <a:gd name="connsiteX11" fmla="*/ 67278 w 134373"/>
                  <a:gd name="connsiteY11" fmla="*/ 13731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3" h="134374">
                    <a:moveTo>
                      <a:pt x="67278" y="134340"/>
                    </a:moveTo>
                    <a:cubicBezTo>
                      <a:pt x="30177" y="134324"/>
                      <a:pt x="107" y="104237"/>
                      <a:pt x="123" y="67120"/>
                    </a:cubicBezTo>
                    <a:cubicBezTo>
                      <a:pt x="140" y="30020"/>
                      <a:pt x="30227" y="-50"/>
                      <a:pt x="67327" y="-34"/>
                    </a:cubicBezTo>
                    <a:cubicBezTo>
                      <a:pt x="104444" y="-18"/>
                      <a:pt x="134514" y="30069"/>
                      <a:pt x="134497" y="67186"/>
                    </a:cubicBezTo>
                    <a:cubicBezTo>
                      <a:pt x="134481" y="84999"/>
                      <a:pt x="127402" y="102074"/>
                      <a:pt x="114800" y="114676"/>
                    </a:cubicBezTo>
                    <a:cubicBezTo>
                      <a:pt x="102231" y="127327"/>
                      <a:pt x="85107" y="134406"/>
                      <a:pt x="67278" y="134340"/>
                    </a:cubicBezTo>
                    <a:close/>
                    <a:moveTo>
                      <a:pt x="67278" y="13731"/>
                    </a:moveTo>
                    <a:cubicBezTo>
                      <a:pt x="37683" y="13764"/>
                      <a:pt x="13725" y="37804"/>
                      <a:pt x="13758" y="67383"/>
                    </a:cubicBezTo>
                    <a:cubicBezTo>
                      <a:pt x="13790" y="81558"/>
                      <a:pt x="19411" y="95142"/>
                      <a:pt x="29424" y="105171"/>
                    </a:cubicBezTo>
                    <a:cubicBezTo>
                      <a:pt x="50645" y="125458"/>
                      <a:pt x="84074" y="125458"/>
                      <a:pt x="105296" y="105171"/>
                    </a:cubicBezTo>
                    <a:cubicBezTo>
                      <a:pt x="126206" y="84229"/>
                      <a:pt x="126173" y="50291"/>
                      <a:pt x="105230" y="29397"/>
                    </a:cubicBezTo>
                    <a:cubicBezTo>
                      <a:pt x="95152" y="19336"/>
                      <a:pt x="81502" y="13715"/>
                      <a:pt x="67278" y="137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74C2D286-54CC-4F80-985D-AA4D24672F56}"/>
                  </a:ext>
                </a:extLst>
              </p:cNvPr>
              <p:cNvSpPr/>
              <p:nvPr/>
            </p:nvSpPr>
            <p:spPr>
              <a:xfrm>
                <a:off x="9486490" y="1756368"/>
                <a:ext cx="594687" cy="594196"/>
              </a:xfrm>
              <a:custGeom>
                <a:avLst/>
                <a:gdLst>
                  <a:gd name="connsiteX0" fmla="*/ 585183 w 594687"/>
                  <a:gd name="connsiteY0" fmla="*/ 594196 h 594196"/>
                  <a:gd name="connsiteX1" fmla="*/ 0 w 594687"/>
                  <a:gd name="connsiteY1" fmla="*/ 9505 h 594196"/>
                  <a:gd name="connsiteX2" fmla="*/ 9504 w 594687"/>
                  <a:gd name="connsiteY2" fmla="*/ 0 h 594196"/>
                  <a:gd name="connsiteX3" fmla="*/ 594687 w 594687"/>
                  <a:gd name="connsiteY3" fmla="*/ 584692 h 594196"/>
                  <a:gd name="connsiteX4" fmla="*/ 585183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585183" y="594196"/>
                    </a:moveTo>
                    <a:lnTo>
                      <a:pt x="0" y="9505"/>
                    </a:lnTo>
                    <a:lnTo>
                      <a:pt x="9504" y="0"/>
                    </a:lnTo>
                    <a:lnTo>
                      <a:pt x="594687" y="584692"/>
                    </a:lnTo>
                    <a:lnTo>
                      <a:pt x="585183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A058D170-8255-4DE6-8BAC-55836C448CD2}"/>
                  </a:ext>
                </a:extLst>
              </p:cNvPr>
              <p:cNvSpPr/>
              <p:nvPr/>
            </p:nvSpPr>
            <p:spPr>
              <a:xfrm>
                <a:off x="10051091" y="2321141"/>
                <a:ext cx="134475" cy="134301"/>
              </a:xfrm>
              <a:custGeom>
                <a:avLst/>
                <a:gdLst>
                  <a:gd name="connsiteX0" fmla="*/ 67409 w 134475"/>
                  <a:gd name="connsiteY0" fmla="*/ 134267 h 134301"/>
                  <a:gd name="connsiteX1" fmla="*/ 124 w 134475"/>
                  <a:gd name="connsiteY1" fmla="*/ 67506 h 134301"/>
                  <a:gd name="connsiteX2" fmla="*/ 20050 w 134475"/>
                  <a:gd name="connsiteY2" fmla="*/ 19557 h 134301"/>
                  <a:gd name="connsiteX3" fmla="*/ 114768 w 134475"/>
                  <a:gd name="connsiteY3" fmla="*/ 19557 h 134301"/>
                  <a:gd name="connsiteX4" fmla="*/ 114768 w 134475"/>
                  <a:gd name="connsiteY4" fmla="*/ 19557 h 134301"/>
                  <a:gd name="connsiteX5" fmla="*/ 134596 w 134475"/>
                  <a:gd name="connsiteY5" fmla="*/ 67079 h 134301"/>
                  <a:gd name="connsiteX6" fmla="*/ 67409 w 134475"/>
                  <a:gd name="connsiteY6" fmla="*/ 134267 h 134301"/>
                  <a:gd name="connsiteX7" fmla="*/ 67409 w 134475"/>
                  <a:gd name="connsiteY7" fmla="*/ 13658 h 134301"/>
                  <a:gd name="connsiteX8" fmla="*/ 13987 w 134475"/>
                  <a:gd name="connsiteY8" fmla="*/ 67407 h 134301"/>
                  <a:gd name="connsiteX9" fmla="*/ 67737 w 134475"/>
                  <a:gd name="connsiteY9" fmla="*/ 120829 h 134301"/>
                  <a:gd name="connsiteX10" fmla="*/ 121159 w 134475"/>
                  <a:gd name="connsiteY10" fmla="*/ 67243 h 134301"/>
                  <a:gd name="connsiteX11" fmla="*/ 104772 w 134475"/>
                  <a:gd name="connsiteY11" fmla="*/ 29225 h 134301"/>
                  <a:gd name="connsiteX12" fmla="*/ 104772 w 134475"/>
                  <a:gd name="connsiteY12" fmla="*/ 29225 h 134301"/>
                  <a:gd name="connsiteX13" fmla="*/ 67409 w 134475"/>
                  <a:gd name="connsiteY13" fmla="*/ 13658 h 13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475" h="134301">
                    <a:moveTo>
                      <a:pt x="67409" y="134267"/>
                    </a:moveTo>
                    <a:cubicBezTo>
                      <a:pt x="30391" y="134414"/>
                      <a:pt x="271" y="104524"/>
                      <a:pt x="124" y="67506"/>
                    </a:cubicBezTo>
                    <a:cubicBezTo>
                      <a:pt x="58" y="49496"/>
                      <a:pt x="7236" y="32208"/>
                      <a:pt x="20050" y="19557"/>
                    </a:cubicBezTo>
                    <a:cubicBezTo>
                      <a:pt x="46221" y="-6564"/>
                      <a:pt x="88598" y="-6564"/>
                      <a:pt x="114768" y="19557"/>
                    </a:cubicBezTo>
                    <a:lnTo>
                      <a:pt x="114768" y="19557"/>
                    </a:lnTo>
                    <a:cubicBezTo>
                      <a:pt x="127582" y="32028"/>
                      <a:pt x="134744" y="49201"/>
                      <a:pt x="134596" y="67079"/>
                    </a:cubicBezTo>
                    <a:cubicBezTo>
                      <a:pt x="134596" y="104180"/>
                      <a:pt x="104510" y="134267"/>
                      <a:pt x="67409" y="134267"/>
                    </a:cubicBezTo>
                    <a:close/>
                    <a:moveTo>
                      <a:pt x="67409" y="13658"/>
                    </a:moveTo>
                    <a:cubicBezTo>
                      <a:pt x="37814" y="13756"/>
                      <a:pt x="13889" y="37812"/>
                      <a:pt x="13987" y="67407"/>
                    </a:cubicBezTo>
                    <a:cubicBezTo>
                      <a:pt x="14086" y="97002"/>
                      <a:pt x="38142" y="120911"/>
                      <a:pt x="67737" y="120829"/>
                    </a:cubicBezTo>
                    <a:cubicBezTo>
                      <a:pt x="97266" y="120731"/>
                      <a:pt x="121159" y="96773"/>
                      <a:pt x="121159" y="67243"/>
                    </a:cubicBezTo>
                    <a:cubicBezTo>
                      <a:pt x="121110" y="52872"/>
                      <a:pt x="115178" y="39139"/>
                      <a:pt x="104772" y="29225"/>
                    </a:cubicBezTo>
                    <a:lnTo>
                      <a:pt x="104772" y="29225"/>
                    </a:lnTo>
                    <a:cubicBezTo>
                      <a:pt x="94857" y="19311"/>
                      <a:pt x="81436" y="13707"/>
                      <a:pt x="67409" y="1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C0FFE503-A0E2-444F-8069-8E3B982BEA54}"/>
                  </a:ext>
                </a:extLst>
              </p:cNvPr>
              <p:cNvSpPr/>
              <p:nvPr/>
            </p:nvSpPr>
            <p:spPr>
              <a:xfrm rot="-2711401">
                <a:off x="10040154" y="2046616"/>
                <a:ext cx="824598" cy="13437"/>
              </a:xfrm>
              <a:custGeom>
                <a:avLst/>
                <a:gdLst>
                  <a:gd name="connsiteX0" fmla="*/ 124 w 824598"/>
                  <a:gd name="connsiteY0" fmla="*/ -34 h 13437"/>
                  <a:gd name="connsiteX1" fmla="*/ 824722 w 824598"/>
                  <a:gd name="connsiteY1" fmla="*/ -34 h 13437"/>
                  <a:gd name="connsiteX2" fmla="*/ 824722 w 824598"/>
                  <a:gd name="connsiteY2" fmla="*/ 13404 h 13437"/>
                  <a:gd name="connsiteX3" fmla="*/ 123 w 824598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98" h="13437">
                    <a:moveTo>
                      <a:pt x="124" y="-34"/>
                    </a:moveTo>
                    <a:lnTo>
                      <a:pt x="824722" y="-34"/>
                    </a:lnTo>
                    <a:lnTo>
                      <a:pt x="824722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2DBB42F0-25C6-45B2-903D-BA40B6ED55B7}"/>
                  </a:ext>
                </a:extLst>
              </p:cNvPr>
              <p:cNvSpPr/>
              <p:nvPr/>
            </p:nvSpPr>
            <p:spPr>
              <a:xfrm>
                <a:off x="10719127" y="1651491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1 w 134047"/>
                  <a:gd name="connsiteY3" fmla="*/ 66990 h 134046"/>
                  <a:gd name="connsiteX4" fmla="*/ 66983 w 134047"/>
                  <a:gd name="connsiteY4" fmla="*/ 134013 h 134046"/>
                  <a:gd name="connsiteX5" fmla="*/ 66983 w 134047"/>
                  <a:gd name="connsiteY5" fmla="*/ 13404 h 134046"/>
                  <a:gd name="connsiteX6" fmla="*/ 13397 w 134047"/>
                  <a:gd name="connsiteY6" fmla="*/ 66990 h 134046"/>
                  <a:gd name="connsiteX7" fmla="*/ 66983 w 134047"/>
                  <a:gd name="connsiteY7" fmla="*/ 120575 h 134046"/>
                  <a:gd name="connsiteX8" fmla="*/ 120832 w 134047"/>
                  <a:gd name="connsiteY8" fmla="*/ 67252 h 134046"/>
                  <a:gd name="connsiteX9" fmla="*/ 105166 w 134047"/>
                  <a:gd name="connsiteY9" fmla="*/ 29136 h 134046"/>
                  <a:gd name="connsiteX10" fmla="*/ 105166 w 134047"/>
                  <a:gd name="connsiteY10" fmla="*/ 29136 h 134046"/>
                  <a:gd name="connsiteX11" fmla="*/ 66983 w 134047"/>
                  <a:gd name="connsiteY11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5"/>
                      <a:pt x="26" y="103844"/>
                      <a:pt x="124" y="66826"/>
                    </a:cubicBezTo>
                    <a:cubicBezTo>
                      <a:pt x="206" y="29807"/>
                      <a:pt x="30292" y="-132"/>
                      <a:pt x="67311" y="-34"/>
                    </a:cubicBezTo>
                    <a:cubicBezTo>
                      <a:pt x="104264" y="65"/>
                      <a:pt x="134171" y="30037"/>
                      <a:pt x="134171" y="66990"/>
                    </a:cubicBezTo>
                    <a:cubicBezTo>
                      <a:pt x="134072" y="104025"/>
                      <a:pt x="104018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9" y="13404"/>
                      <a:pt x="13397" y="37395"/>
                      <a:pt x="13397" y="66990"/>
                    </a:cubicBezTo>
                    <a:cubicBezTo>
                      <a:pt x="13479" y="96552"/>
                      <a:pt x="37421" y="120494"/>
                      <a:pt x="66983" y="120575"/>
                    </a:cubicBezTo>
                    <a:cubicBezTo>
                      <a:pt x="96579" y="120723"/>
                      <a:pt x="120684" y="96847"/>
                      <a:pt x="120832" y="67252"/>
                    </a:cubicBezTo>
                    <a:cubicBezTo>
                      <a:pt x="120898" y="52962"/>
                      <a:pt x="115259" y="39246"/>
                      <a:pt x="105166" y="29136"/>
                    </a:cubicBezTo>
                    <a:lnTo>
                      <a:pt x="105166" y="29136"/>
                    </a:lnTo>
                    <a:cubicBezTo>
                      <a:pt x="95055" y="19008"/>
                      <a:pt x="81306" y="13338"/>
                      <a:pt x="66983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A4868DC-8B85-4A47-95EF-88787B5A8E2C}"/>
                  </a:ext>
                </a:extLst>
              </p:cNvPr>
              <p:cNvSpPr/>
              <p:nvPr/>
            </p:nvSpPr>
            <p:spPr>
              <a:xfrm rot="-2692202">
                <a:off x="10708031" y="1376310"/>
                <a:ext cx="829842" cy="13437"/>
              </a:xfrm>
              <a:custGeom>
                <a:avLst/>
                <a:gdLst>
                  <a:gd name="connsiteX0" fmla="*/ 123 w 829842"/>
                  <a:gd name="connsiteY0" fmla="*/ -34 h 13437"/>
                  <a:gd name="connsiteX1" fmla="*/ 829966 w 829842"/>
                  <a:gd name="connsiteY1" fmla="*/ -34 h 13437"/>
                  <a:gd name="connsiteX2" fmla="*/ 829966 w 829842"/>
                  <a:gd name="connsiteY2" fmla="*/ 13404 h 13437"/>
                  <a:gd name="connsiteX3" fmla="*/ 123 w 82984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842" h="13437">
                    <a:moveTo>
                      <a:pt x="123" y="-34"/>
                    </a:moveTo>
                    <a:lnTo>
                      <a:pt x="829966" y="-34"/>
                    </a:lnTo>
                    <a:lnTo>
                      <a:pt x="82996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07BCAD0E-3EAD-486D-B0EB-671C84F5895E}"/>
                  </a:ext>
                </a:extLst>
              </p:cNvPr>
              <p:cNvSpPr/>
              <p:nvPr/>
            </p:nvSpPr>
            <p:spPr>
              <a:xfrm rot="-2701201">
                <a:off x="11373958" y="686399"/>
                <a:ext cx="887525" cy="13437"/>
              </a:xfrm>
              <a:custGeom>
                <a:avLst/>
                <a:gdLst>
                  <a:gd name="connsiteX0" fmla="*/ 124 w 887525"/>
                  <a:gd name="connsiteY0" fmla="*/ -34 h 13437"/>
                  <a:gd name="connsiteX1" fmla="*/ 887649 w 887525"/>
                  <a:gd name="connsiteY1" fmla="*/ -34 h 13437"/>
                  <a:gd name="connsiteX2" fmla="*/ 887649 w 887525"/>
                  <a:gd name="connsiteY2" fmla="*/ 13404 h 13437"/>
                  <a:gd name="connsiteX3" fmla="*/ 124 w 887525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525" h="13437">
                    <a:moveTo>
                      <a:pt x="124" y="-34"/>
                    </a:moveTo>
                    <a:lnTo>
                      <a:pt x="887649" y="-34"/>
                    </a:lnTo>
                    <a:lnTo>
                      <a:pt x="887649" y="13404"/>
                    </a:lnTo>
                    <a:lnTo>
                      <a:pt x="124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D62977EC-BC64-439B-A05C-6130DF32BE75}"/>
                  </a:ext>
                </a:extLst>
              </p:cNvPr>
              <p:cNvSpPr/>
              <p:nvPr/>
            </p:nvSpPr>
            <p:spPr>
              <a:xfrm>
                <a:off x="11393292" y="981422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4 w 134046"/>
                  <a:gd name="connsiteY1" fmla="*/ 67317 h 134046"/>
                  <a:gd name="connsiteX2" fmla="*/ 124 w 134046"/>
                  <a:gd name="connsiteY2" fmla="*/ 67153 h 134046"/>
                  <a:gd name="connsiteX3" fmla="*/ 66983 w 134046"/>
                  <a:gd name="connsiteY3" fmla="*/ -34 h 134046"/>
                  <a:gd name="connsiteX4" fmla="*/ 134170 w 134046"/>
                  <a:gd name="connsiteY4" fmla="*/ 66826 h 134046"/>
                  <a:gd name="connsiteX5" fmla="*/ 67311 w 134046"/>
                  <a:gd name="connsiteY5" fmla="*/ 134013 h 134046"/>
                  <a:gd name="connsiteX6" fmla="*/ 67147 w 134046"/>
                  <a:gd name="connsiteY6" fmla="*/ 134013 h 134046"/>
                  <a:gd name="connsiteX7" fmla="*/ 67147 w 134046"/>
                  <a:gd name="connsiteY7" fmla="*/ 13568 h 134046"/>
                  <a:gd name="connsiteX8" fmla="*/ 13397 w 134046"/>
                  <a:gd name="connsiteY8" fmla="*/ 66990 h 134046"/>
                  <a:gd name="connsiteX9" fmla="*/ 13397 w 134046"/>
                  <a:gd name="connsiteY9" fmla="*/ 67153 h 134046"/>
                  <a:gd name="connsiteX10" fmla="*/ 29784 w 134046"/>
                  <a:gd name="connsiteY10" fmla="*/ 104844 h 134046"/>
                  <a:gd name="connsiteX11" fmla="*/ 105559 w 134046"/>
                  <a:gd name="connsiteY11" fmla="*/ 105237 h 134046"/>
                  <a:gd name="connsiteX12" fmla="*/ 105968 w 134046"/>
                  <a:gd name="connsiteY12" fmla="*/ 29463 h 134046"/>
                  <a:gd name="connsiteX13" fmla="*/ 67802 w 134046"/>
                  <a:gd name="connsiteY13" fmla="*/ 13568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227" y="134111"/>
                      <a:pt x="223" y="104237"/>
                      <a:pt x="124" y="67317"/>
                    </a:cubicBezTo>
                    <a:cubicBezTo>
                      <a:pt x="124" y="67268"/>
                      <a:pt x="124" y="67203"/>
                      <a:pt x="124" y="67153"/>
                    </a:cubicBezTo>
                    <a:cubicBezTo>
                      <a:pt x="42" y="30135"/>
                      <a:pt x="29964" y="65"/>
                      <a:pt x="66983" y="-34"/>
                    </a:cubicBezTo>
                    <a:cubicBezTo>
                      <a:pt x="104001" y="-132"/>
                      <a:pt x="134088" y="29807"/>
                      <a:pt x="134170" y="66826"/>
                    </a:cubicBezTo>
                    <a:cubicBezTo>
                      <a:pt x="134269" y="103844"/>
                      <a:pt x="104329" y="133914"/>
                      <a:pt x="67311" y="134013"/>
                    </a:cubicBezTo>
                    <a:cubicBezTo>
                      <a:pt x="67261" y="134013"/>
                      <a:pt x="67196" y="134013"/>
                      <a:pt x="67147" y="134013"/>
                    </a:cubicBezTo>
                    <a:close/>
                    <a:moveTo>
                      <a:pt x="67147" y="13568"/>
                    </a:moveTo>
                    <a:cubicBezTo>
                      <a:pt x="37552" y="13469"/>
                      <a:pt x="13496" y="37394"/>
                      <a:pt x="13397" y="66990"/>
                    </a:cubicBezTo>
                    <a:cubicBezTo>
                      <a:pt x="13397" y="67039"/>
                      <a:pt x="13397" y="67104"/>
                      <a:pt x="13397" y="67153"/>
                    </a:cubicBezTo>
                    <a:cubicBezTo>
                      <a:pt x="13528" y="81427"/>
                      <a:pt x="19444" y="95028"/>
                      <a:pt x="29784" y="104844"/>
                    </a:cubicBezTo>
                    <a:cubicBezTo>
                      <a:pt x="50596" y="125885"/>
                      <a:pt x="84534" y="126065"/>
                      <a:pt x="105559" y="105237"/>
                    </a:cubicBezTo>
                    <a:cubicBezTo>
                      <a:pt x="126600" y="84425"/>
                      <a:pt x="126780" y="50504"/>
                      <a:pt x="105968" y="29463"/>
                    </a:cubicBezTo>
                    <a:cubicBezTo>
                      <a:pt x="95890" y="19270"/>
                      <a:pt x="82141" y="13551"/>
                      <a:pt x="67802" y="135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46898CC5-4540-4002-B421-31A977BF517A}"/>
                  </a:ext>
                </a:extLst>
              </p:cNvPr>
              <p:cNvSpPr/>
              <p:nvPr/>
            </p:nvSpPr>
            <p:spPr>
              <a:xfrm>
                <a:off x="2682239" y="2998576"/>
                <a:ext cx="120688" cy="120707"/>
              </a:xfrm>
              <a:custGeom>
                <a:avLst/>
                <a:gdLst>
                  <a:gd name="connsiteX0" fmla="*/ 103198 w 120688"/>
                  <a:gd name="connsiteY0" fmla="*/ 17107 h 120707"/>
                  <a:gd name="connsiteX1" fmla="*/ 103198 w 120688"/>
                  <a:gd name="connsiteY1" fmla="*/ 102156 h 120707"/>
                  <a:gd name="connsiteX2" fmla="*/ 60592 w 120688"/>
                  <a:gd name="connsiteY2" fmla="*/ 120673 h 120707"/>
                  <a:gd name="connsiteX3" fmla="*/ 124 w 120688"/>
                  <a:gd name="connsiteY3" fmla="*/ 60533 h 120707"/>
                  <a:gd name="connsiteX4" fmla="*/ 124 w 120688"/>
                  <a:gd name="connsiteY4" fmla="*/ 60369 h 120707"/>
                  <a:gd name="connsiteX5" fmla="*/ 60335 w 120688"/>
                  <a:gd name="connsiteY5" fmla="*/ -34 h 120707"/>
                  <a:gd name="connsiteX6" fmla="*/ 103198 w 120688"/>
                  <a:gd name="connsiteY6" fmla="*/ 17762 h 12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88" h="120707">
                    <a:moveTo>
                      <a:pt x="103198" y="17107"/>
                    </a:moveTo>
                    <a:cubicBezTo>
                      <a:pt x="126683" y="40590"/>
                      <a:pt x="126683" y="78673"/>
                      <a:pt x="103198" y="102156"/>
                    </a:cubicBezTo>
                    <a:cubicBezTo>
                      <a:pt x="92039" y="113774"/>
                      <a:pt x="76697" y="120444"/>
                      <a:pt x="60592" y="120673"/>
                    </a:cubicBezTo>
                    <a:cubicBezTo>
                      <a:pt x="27287" y="120772"/>
                      <a:pt x="214" y="93831"/>
                      <a:pt x="124" y="60533"/>
                    </a:cubicBezTo>
                    <a:cubicBezTo>
                      <a:pt x="124" y="60484"/>
                      <a:pt x="124" y="60418"/>
                      <a:pt x="124" y="60369"/>
                    </a:cubicBezTo>
                    <a:cubicBezTo>
                      <a:pt x="71" y="27070"/>
                      <a:pt x="27029" y="15"/>
                      <a:pt x="60335" y="-34"/>
                    </a:cubicBezTo>
                    <a:cubicBezTo>
                      <a:pt x="76423" y="-50"/>
                      <a:pt x="91855" y="6357"/>
                      <a:pt x="103198" y="1776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65ABD0A-BD83-48CA-A859-5B04F925566D}"/>
                  </a:ext>
                </a:extLst>
              </p:cNvPr>
              <p:cNvSpPr/>
              <p:nvPr/>
            </p:nvSpPr>
            <p:spPr>
              <a:xfrm rot="-2701801">
                <a:off x="2664475" y="2718121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73F5082-B383-432B-949D-14BB0DA36117}"/>
                  </a:ext>
                </a:extLst>
              </p:cNvPr>
              <p:cNvSpPr/>
              <p:nvPr/>
            </p:nvSpPr>
            <p:spPr>
              <a:xfrm>
                <a:off x="3353128" y="2328038"/>
                <a:ext cx="120608" cy="120615"/>
              </a:xfrm>
              <a:custGeom>
                <a:avLst/>
                <a:gdLst>
                  <a:gd name="connsiteX0" fmla="*/ 120568 w 120608"/>
                  <a:gd name="connsiteY0" fmla="*/ 60346 h 120615"/>
                  <a:gd name="connsiteX1" fmla="*/ 103034 w 120608"/>
                  <a:gd name="connsiteY1" fmla="*/ 102953 h 120615"/>
                  <a:gd name="connsiteX2" fmla="*/ 103034 w 120608"/>
                  <a:gd name="connsiteY2" fmla="*/ 102953 h 120615"/>
                  <a:gd name="connsiteX3" fmla="*/ 17751 w 120608"/>
                  <a:gd name="connsiteY3" fmla="*/ 102887 h 120615"/>
                  <a:gd name="connsiteX4" fmla="*/ 17821 w 120608"/>
                  <a:gd name="connsiteY4" fmla="*/ 17593 h 120615"/>
                  <a:gd name="connsiteX5" fmla="*/ 103105 w 120608"/>
                  <a:gd name="connsiteY5" fmla="*/ 17675 h 120615"/>
                  <a:gd name="connsiteX6" fmla="*/ 120732 w 120608"/>
                  <a:gd name="connsiteY6" fmla="*/ 60346 h 12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8" h="120615">
                    <a:moveTo>
                      <a:pt x="120568" y="60346"/>
                    </a:moveTo>
                    <a:cubicBezTo>
                      <a:pt x="120593" y="76307"/>
                      <a:pt x="114287" y="91630"/>
                      <a:pt x="103034" y="102953"/>
                    </a:cubicBezTo>
                    <a:lnTo>
                      <a:pt x="103034" y="102953"/>
                    </a:lnTo>
                    <a:cubicBezTo>
                      <a:pt x="79465" y="126485"/>
                      <a:pt x="41281" y="126452"/>
                      <a:pt x="17751" y="102887"/>
                    </a:cubicBezTo>
                    <a:cubicBezTo>
                      <a:pt x="-5780" y="79306"/>
                      <a:pt x="-5748" y="41125"/>
                      <a:pt x="17821" y="17593"/>
                    </a:cubicBezTo>
                    <a:cubicBezTo>
                      <a:pt x="41391" y="-5939"/>
                      <a:pt x="79574" y="-5907"/>
                      <a:pt x="103105" y="17675"/>
                    </a:cubicBezTo>
                    <a:cubicBezTo>
                      <a:pt x="114410" y="28998"/>
                      <a:pt x="120750" y="44353"/>
                      <a:pt x="120732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CB981CE2-3935-4B8D-975B-23A32F42D21D}"/>
                  </a:ext>
                </a:extLst>
              </p:cNvPr>
              <p:cNvSpPr/>
              <p:nvPr/>
            </p:nvSpPr>
            <p:spPr>
              <a:xfrm rot="-2701801">
                <a:off x="3743641" y="2309789"/>
                <a:ext cx="9996" cy="827220"/>
              </a:xfrm>
              <a:custGeom>
                <a:avLst/>
                <a:gdLst>
                  <a:gd name="connsiteX0" fmla="*/ 124 w 9996"/>
                  <a:gd name="connsiteY0" fmla="*/ -34 h 827220"/>
                  <a:gd name="connsiteX1" fmla="*/ 10120 w 9996"/>
                  <a:gd name="connsiteY1" fmla="*/ -34 h 827220"/>
                  <a:gd name="connsiteX2" fmla="*/ 10120 w 9996"/>
                  <a:gd name="connsiteY2" fmla="*/ 827187 h 827220"/>
                  <a:gd name="connsiteX3" fmla="*/ 124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4" y="-34"/>
                    </a:moveTo>
                    <a:lnTo>
                      <a:pt x="10120" y="-34"/>
                    </a:lnTo>
                    <a:lnTo>
                      <a:pt x="10120" y="827187"/>
                    </a:lnTo>
                    <a:lnTo>
                      <a:pt x="124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86663C87-176B-475B-928F-C4F6ABD0F0FB}"/>
                  </a:ext>
                </a:extLst>
              </p:cNvPr>
              <p:cNvSpPr/>
              <p:nvPr/>
            </p:nvSpPr>
            <p:spPr>
              <a:xfrm>
                <a:off x="4024178" y="2998084"/>
                <a:ext cx="119884" cy="120543"/>
              </a:xfrm>
              <a:custGeom>
                <a:avLst/>
                <a:gdLst>
                  <a:gd name="connsiteX0" fmla="*/ 102379 w 119884"/>
                  <a:gd name="connsiteY0" fmla="*/ 17598 h 120543"/>
                  <a:gd name="connsiteX1" fmla="*/ 102314 w 119884"/>
                  <a:gd name="connsiteY1" fmla="*/ 102877 h 120543"/>
                  <a:gd name="connsiteX2" fmla="*/ 59773 w 119884"/>
                  <a:gd name="connsiteY2" fmla="*/ 120510 h 120543"/>
                  <a:gd name="connsiteX3" fmla="*/ 32898 w 119884"/>
                  <a:gd name="connsiteY3" fmla="*/ 114282 h 120543"/>
                  <a:gd name="connsiteX4" fmla="*/ 124 w 119884"/>
                  <a:gd name="connsiteY4" fmla="*/ 60205 h 120543"/>
                  <a:gd name="connsiteX5" fmla="*/ 60494 w 119884"/>
                  <a:gd name="connsiteY5" fmla="*/ -34 h 120543"/>
                  <a:gd name="connsiteX6" fmla="*/ 103035 w 119884"/>
                  <a:gd name="connsiteY6" fmla="*/ 17598 h 12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884" h="120543">
                    <a:moveTo>
                      <a:pt x="102379" y="17598"/>
                    </a:moveTo>
                    <a:cubicBezTo>
                      <a:pt x="125911" y="41163"/>
                      <a:pt x="125878" y="79345"/>
                      <a:pt x="102314" y="102877"/>
                    </a:cubicBezTo>
                    <a:cubicBezTo>
                      <a:pt x="91023" y="114151"/>
                      <a:pt x="75718" y="120493"/>
                      <a:pt x="59773" y="120510"/>
                    </a:cubicBezTo>
                    <a:cubicBezTo>
                      <a:pt x="50465" y="120493"/>
                      <a:pt x="41272" y="118363"/>
                      <a:pt x="32898" y="114282"/>
                    </a:cubicBezTo>
                    <a:cubicBezTo>
                      <a:pt x="12693" y="103828"/>
                      <a:pt x="42" y="82950"/>
                      <a:pt x="124" y="60205"/>
                    </a:cubicBezTo>
                    <a:cubicBezTo>
                      <a:pt x="157" y="26906"/>
                      <a:pt x="27195" y="-67"/>
                      <a:pt x="60494" y="-34"/>
                    </a:cubicBezTo>
                    <a:cubicBezTo>
                      <a:pt x="76455" y="-18"/>
                      <a:pt x="91744" y="6324"/>
                      <a:pt x="103035" y="175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A7968C7-931E-471D-AC1D-719BAA6036C6}"/>
                  </a:ext>
                </a:extLst>
              </p:cNvPr>
              <p:cNvSpPr/>
              <p:nvPr/>
            </p:nvSpPr>
            <p:spPr>
              <a:xfrm rot="-2701801">
                <a:off x="4005583" y="271812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9618D864-06AB-438C-B6AC-80C63FD2BEB1}"/>
                  </a:ext>
                </a:extLst>
              </p:cNvPr>
              <p:cNvSpPr/>
              <p:nvPr/>
            </p:nvSpPr>
            <p:spPr>
              <a:xfrm>
                <a:off x="5364763" y="2328015"/>
                <a:ext cx="120674" cy="120708"/>
              </a:xfrm>
              <a:custGeom>
                <a:avLst/>
                <a:gdLst>
                  <a:gd name="connsiteX0" fmla="*/ 114386 w 120674"/>
                  <a:gd name="connsiteY0" fmla="*/ 33331 h 120708"/>
                  <a:gd name="connsiteX1" fmla="*/ 87527 w 120674"/>
                  <a:gd name="connsiteY1" fmla="*/ 114267 h 120708"/>
                  <a:gd name="connsiteX2" fmla="*/ 60308 w 120674"/>
                  <a:gd name="connsiteY2" fmla="*/ 120674 h 120708"/>
                  <a:gd name="connsiteX3" fmla="*/ 33597 w 120674"/>
                  <a:gd name="connsiteY3" fmla="*/ 114283 h 120708"/>
                  <a:gd name="connsiteX4" fmla="*/ 6444 w 120674"/>
                  <a:gd name="connsiteY4" fmla="*/ 33446 h 120708"/>
                  <a:gd name="connsiteX5" fmla="*/ 87281 w 120674"/>
                  <a:gd name="connsiteY5" fmla="*/ 6276 h 120708"/>
                  <a:gd name="connsiteX6" fmla="*/ 114386 w 120674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74" h="120708">
                    <a:moveTo>
                      <a:pt x="114386" y="33331"/>
                    </a:moveTo>
                    <a:cubicBezTo>
                      <a:pt x="129314" y="63106"/>
                      <a:pt x="117286" y="99338"/>
                      <a:pt x="87527" y="114267"/>
                    </a:cubicBezTo>
                    <a:cubicBezTo>
                      <a:pt x="79072" y="118511"/>
                      <a:pt x="69764" y="120707"/>
                      <a:pt x="60308" y="120674"/>
                    </a:cubicBezTo>
                    <a:cubicBezTo>
                      <a:pt x="51017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5" y="12110"/>
                      <a:pt x="108536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9B235F80-1093-482F-915E-6A277065ECC9}"/>
                  </a:ext>
                </a:extLst>
              </p:cNvPr>
              <p:cNvSpPr/>
              <p:nvPr/>
            </p:nvSpPr>
            <p:spPr>
              <a:xfrm>
                <a:off x="5476731" y="2075917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1E9B6EE7-86E6-4D36-92EE-14D6333C984F}"/>
                  </a:ext>
                </a:extLst>
              </p:cNvPr>
              <p:cNvSpPr/>
              <p:nvPr/>
            </p:nvSpPr>
            <p:spPr>
              <a:xfrm>
                <a:off x="6035203" y="1992686"/>
                <a:ext cx="120794" cy="121084"/>
              </a:xfrm>
              <a:custGeom>
                <a:avLst/>
                <a:gdLst>
                  <a:gd name="connsiteX0" fmla="*/ 114506 w 120794"/>
                  <a:gd name="connsiteY0" fmla="*/ 33708 h 121084"/>
                  <a:gd name="connsiteX1" fmla="*/ 87648 w 120794"/>
                  <a:gd name="connsiteY1" fmla="*/ 114644 h 121084"/>
                  <a:gd name="connsiteX2" fmla="*/ 60593 w 120794"/>
                  <a:gd name="connsiteY2" fmla="*/ 121051 h 121084"/>
                  <a:gd name="connsiteX3" fmla="*/ 124 w 120794"/>
                  <a:gd name="connsiteY3" fmla="*/ 60747 h 121084"/>
                  <a:gd name="connsiteX4" fmla="*/ 60281 w 120794"/>
                  <a:gd name="connsiteY4" fmla="*/ -33 h 121084"/>
                  <a:gd name="connsiteX5" fmla="*/ 114834 w 120794"/>
                  <a:gd name="connsiteY5" fmla="*/ 33708 h 12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794" h="121084">
                    <a:moveTo>
                      <a:pt x="114506" y="33708"/>
                    </a:moveTo>
                    <a:cubicBezTo>
                      <a:pt x="129435" y="63483"/>
                      <a:pt x="117407" y="99715"/>
                      <a:pt x="87648" y="114644"/>
                    </a:cubicBezTo>
                    <a:cubicBezTo>
                      <a:pt x="79241" y="118855"/>
                      <a:pt x="69983" y="121051"/>
                      <a:pt x="60593" y="121051"/>
                    </a:cubicBezTo>
                    <a:cubicBezTo>
                      <a:pt x="27261" y="121051"/>
                      <a:pt x="223" y="94078"/>
                      <a:pt x="124" y="60747"/>
                    </a:cubicBezTo>
                    <a:cubicBezTo>
                      <a:pt x="-56" y="27350"/>
                      <a:pt x="26884" y="131"/>
                      <a:pt x="60281" y="-33"/>
                    </a:cubicBezTo>
                    <a:cubicBezTo>
                      <a:pt x="83420" y="-148"/>
                      <a:pt x="104608" y="12945"/>
                      <a:pt x="114834" y="3370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3ED622D1-6F11-4F99-98F1-9C71E54CC6F4}"/>
                  </a:ext>
                </a:extLst>
              </p:cNvPr>
              <p:cNvSpPr/>
              <p:nvPr/>
            </p:nvSpPr>
            <p:spPr>
              <a:xfrm>
                <a:off x="6147455" y="174096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569 w 566993"/>
                  <a:gd name="connsiteY2" fmla="*/ 0 h 290051"/>
                  <a:gd name="connsiteX3" fmla="*/ 566993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6993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763A3B2-0233-4F3A-B86A-B6A5AE330310}"/>
                  </a:ext>
                </a:extLst>
              </p:cNvPr>
              <p:cNvSpPr/>
              <p:nvPr/>
            </p:nvSpPr>
            <p:spPr>
              <a:xfrm>
                <a:off x="6705927" y="1661027"/>
                <a:ext cx="120772" cy="117628"/>
              </a:xfrm>
              <a:custGeom>
                <a:avLst/>
                <a:gdLst>
                  <a:gd name="connsiteX0" fmla="*/ 120732 w 120772"/>
                  <a:gd name="connsiteY0" fmla="*/ 57454 h 117628"/>
                  <a:gd name="connsiteX1" fmla="*/ 103198 w 120772"/>
                  <a:gd name="connsiteY1" fmla="*/ 99896 h 117628"/>
                  <a:gd name="connsiteX2" fmla="*/ 103198 w 120772"/>
                  <a:gd name="connsiteY2" fmla="*/ 99896 h 117628"/>
                  <a:gd name="connsiteX3" fmla="*/ 60592 w 120772"/>
                  <a:gd name="connsiteY3" fmla="*/ 117594 h 117628"/>
                  <a:gd name="connsiteX4" fmla="*/ 123 w 120772"/>
                  <a:gd name="connsiteY4" fmla="*/ 57290 h 117628"/>
                  <a:gd name="connsiteX5" fmla="*/ 63656 w 120772"/>
                  <a:gd name="connsiteY5" fmla="*/ 49 h 117628"/>
                  <a:gd name="connsiteX6" fmla="*/ 120896 w 120772"/>
                  <a:gd name="connsiteY6" fmla="*/ 57290 h 11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628">
                    <a:moveTo>
                      <a:pt x="120732" y="57454"/>
                    </a:moveTo>
                    <a:cubicBezTo>
                      <a:pt x="120716" y="73365"/>
                      <a:pt x="114407" y="88622"/>
                      <a:pt x="103198" y="99896"/>
                    </a:cubicBezTo>
                    <a:lnTo>
                      <a:pt x="103198" y="99896"/>
                    </a:lnTo>
                    <a:cubicBezTo>
                      <a:pt x="91875" y="111170"/>
                      <a:pt x="76569" y="117529"/>
                      <a:pt x="60592" y="117594"/>
                    </a:cubicBezTo>
                    <a:cubicBezTo>
                      <a:pt x="27260" y="117594"/>
                      <a:pt x="221" y="90621"/>
                      <a:pt x="123" y="57290"/>
                    </a:cubicBezTo>
                    <a:cubicBezTo>
                      <a:pt x="1860" y="23942"/>
                      <a:pt x="30308" y="-1688"/>
                      <a:pt x="63656" y="49"/>
                    </a:cubicBezTo>
                    <a:cubicBezTo>
                      <a:pt x="94578" y="1655"/>
                      <a:pt x="119290" y="26367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2CF66F5-983C-4366-8DD3-6D5FBB67DCC2}"/>
                  </a:ext>
                </a:extLst>
              </p:cNvPr>
              <p:cNvSpPr/>
              <p:nvPr/>
            </p:nvSpPr>
            <p:spPr>
              <a:xfrm rot="-2701801">
                <a:off x="7096500" y="1639749"/>
                <a:ext cx="9996" cy="827220"/>
              </a:xfrm>
              <a:custGeom>
                <a:avLst/>
                <a:gdLst>
                  <a:gd name="connsiteX0" fmla="*/ 123 w 9996"/>
                  <a:gd name="connsiteY0" fmla="*/ -34 h 827220"/>
                  <a:gd name="connsiteX1" fmla="*/ 10119 w 9996"/>
                  <a:gd name="connsiteY1" fmla="*/ -34 h 827220"/>
                  <a:gd name="connsiteX2" fmla="*/ 10119 w 9996"/>
                  <a:gd name="connsiteY2" fmla="*/ 827187 h 827220"/>
                  <a:gd name="connsiteX3" fmla="*/ 123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3" y="-34"/>
                    </a:moveTo>
                    <a:lnTo>
                      <a:pt x="10119" y="-34"/>
                    </a:lnTo>
                    <a:lnTo>
                      <a:pt x="10119" y="827187"/>
                    </a:lnTo>
                    <a:lnTo>
                      <a:pt x="123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B4A8C138-478F-4230-98E4-1EF2B488699C}"/>
                  </a:ext>
                </a:extLst>
              </p:cNvPr>
              <p:cNvSpPr/>
              <p:nvPr/>
            </p:nvSpPr>
            <p:spPr>
              <a:xfrm>
                <a:off x="7377077" y="2328114"/>
                <a:ext cx="120674" cy="120609"/>
              </a:xfrm>
              <a:custGeom>
                <a:avLst/>
                <a:gdLst>
                  <a:gd name="connsiteX0" fmla="*/ 103100 w 120674"/>
                  <a:gd name="connsiteY0" fmla="*/ 17664 h 120609"/>
                  <a:gd name="connsiteX1" fmla="*/ 120798 w 120674"/>
                  <a:gd name="connsiteY1" fmla="*/ 60271 h 120609"/>
                  <a:gd name="connsiteX2" fmla="*/ 60493 w 120674"/>
                  <a:gd name="connsiteY2" fmla="*/ 120575 h 120609"/>
                  <a:gd name="connsiteX3" fmla="*/ 124 w 120674"/>
                  <a:gd name="connsiteY3" fmla="*/ 60336 h 120609"/>
                  <a:gd name="connsiteX4" fmla="*/ 60346 w 120674"/>
                  <a:gd name="connsiteY4" fmla="*/ -34 h 120609"/>
                  <a:gd name="connsiteX5" fmla="*/ 103100 w 120674"/>
                  <a:gd name="connsiteY5" fmla="*/ 17664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674" h="120609">
                    <a:moveTo>
                      <a:pt x="103100" y="17664"/>
                    </a:moveTo>
                    <a:cubicBezTo>
                      <a:pt x="114489" y="28906"/>
                      <a:pt x="120864" y="44261"/>
                      <a:pt x="120798" y="60271"/>
                    </a:cubicBezTo>
                    <a:cubicBezTo>
                      <a:pt x="120700" y="93536"/>
                      <a:pt x="93759" y="120493"/>
                      <a:pt x="60493" y="120575"/>
                    </a:cubicBezTo>
                    <a:cubicBezTo>
                      <a:pt x="27195" y="120608"/>
                      <a:pt x="156" y="93651"/>
                      <a:pt x="124" y="60336"/>
                    </a:cubicBezTo>
                    <a:cubicBezTo>
                      <a:pt x="75" y="27038"/>
                      <a:pt x="27048" y="-1"/>
                      <a:pt x="60346" y="-34"/>
                    </a:cubicBezTo>
                    <a:cubicBezTo>
                      <a:pt x="76389" y="-50"/>
                      <a:pt x="91776" y="6324"/>
                      <a:pt x="103100" y="1766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19DDE99-821F-4AB2-8874-0B91401FFB1D}"/>
                  </a:ext>
                </a:extLst>
              </p:cNvPr>
              <p:cNvSpPr/>
              <p:nvPr/>
            </p:nvSpPr>
            <p:spPr>
              <a:xfrm rot="-2701801">
                <a:off x="7358278" y="204808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3F1011B6-4A1B-45AA-BEE7-5281C34091C3}"/>
                  </a:ext>
                </a:extLst>
              </p:cNvPr>
              <p:cNvSpPr/>
              <p:nvPr/>
            </p:nvSpPr>
            <p:spPr>
              <a:xfrm>
                <a:off x="8044660" y="1656477"/>
                <a:ext cx="122997" cy="122341"/>
              </a:xfrm>
              <a:custGeom>
                <a:avLst/>
                <a:gdLst>
                  <a:gd name="connsiteX0" fmla="*/ 105422 w 122997"/>
                  <a:gd name="connsiteY0" fmla="*/ 19396 h 122341"/>
                  <a:gd name="connsiteX1" fmla="*/ 123120 w 122997"/>
                  <a:gd name="connsiteY1" fmla="*/ 62003 h 122341"/>
                  <a:gd name="connsiteX2" fmla="*/ 62816 w 122997"/>
                  <a:gd name="connsiteY2" fmla="*/ 122307 h 122341"/>
                  <a:gd name="connsiteX3" fmla="*/ 35941 w 122997"/>
                  <a:gd name="connsiteY3" fmla="*/ 115916 h 122341"/>
                  <a:gd name="connsiteX4" fmla="*/ 19554 w 122997"/>
                  <a:gd name="connsiteY4" fmla="*/ 104609 h 122341"/>
                  <a:gd name="connsiteX5" fmla="*/ 16080 w 122997"/>
                  <a:gd name="connsiteY5" fmla="*/ 19396 h 122341"/>
                  <a:gd name="connsiteX6" fmla="*/ 101292 w 122997"/>
                  <a:gd name="connsiteY6" fmla="*/ 15922 h 122341"/>
                  <a:gd name="connsiteX7" fmla="*/ 104767 w 122997"/>
                  <a:gd name="connsiteY7" fmla="*/ 19396 h 122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97" h="122341">
                    <a:moveTo>
                      <a:pt x="105422" y="19396"/>
                    </a:moveTo>
                    <a:cubicBezTo>
                      <a:pt x="116811" y="30638"/>
                      <a:pt x="123185" y="45993"/>
                      <a:pt x="123120" y="62003"/>
                    </a:cubicBezTo>
                    <a:cubicBezTo>
                      <a:pt x="123022" y="95269"/>
                      <a:pt x="96081" y="122226"/>
                      <a:pt x="62816" y="122307"/>
                    </a:cubicBezTo>
                    <a:cubicBezTo>
                      <a:pt x="53475" y="122307"/>
                      <a:pt x="44282" y="120128"/>
                      <a:pt x="35941" y="115916"/>
                    </a:cubicBezTo>
                    <a:cubicBezTo>
                      <a:pt x="29845" y="113147"/>
                      <a:pt x="24306" y="109312"/>
                      <a:pt x="19554" y="104609"/>
                    </a:cubicBezTo>
                    <a:cubicBezTo>
                      <a:pt x="-4929" y="82044"/>
                      <a:pt x="-6486" y="43879"/>
                      <a:pt x="16080" y="19396"/>
                    </a:cubicBezTo>
                    <a:cubicBezTo>
                      <a:pt x="38661" y="-5086"/>
                      <a:pt x="76810" y="-6643"/>
                      <a:pt x="101292" y="15922"/>
                    </a:cubicBezTo>
                    <a:cubicBezTo>
                      <a:pt x="102505" y="17037"/>
                      <a:pt x="103652" y="18200"/>
                      <a:pt x="104767" y="19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4D74A480-0590-4611-BAA1-278D7ABE2319}"/>
                  </a:ext>
                </a:extLst>
              </p:cNvPr>
              <p:cNvSpPr/>
              <p:nvPr/>
            </p:nvSpPr>
            <p:spPr>
              <a:xfrm rot="-2701801">
                <a:off x="8028805" y="1378156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510D061-D4C2-4F54-9F6A-1D780D93BF92}"/>
                  </a:ext>
                </a:extLst>
              </p:cNvPr>
              <p:cNvSpPr/>
              <p:nvPr/>
            </p:nvSpPr>
            <p:spPr>
              <a:xfrm>
                <a:off x="8717120" y="988229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60916 w 121096"/>
                  <a:gd name="connsiteY1" fmla="*/ 120651 h 120685"/>
                  <a:gd name="connsiteX2" fmla="*/ 34205 w 121096"/>
                  <a:gd name="connsiteY2" fmla="*/ 114260 h 120685"/>
                  <a:gd name="connsiteX3" fmla="*/ 17818 w 121096"/>
                  <a:gd name="connsiteY3" fmla="*/ 102953 h 120685"/>
                  <a:gd name="connsiteX4" fmla="*/ 17752 w 121096"/>
                  <a:gd name="connsiteY4" fmla="*/ 17674 h 120685"/>
                  <a:gd name="connsiteX5" fmla="*/ 103030 w 121096"/>
                  <a:gd name="connsiteY5" fmla="*/ 17592 h 120685"/>
                  <a:gd name="connsiteX6" fmla="*/ 120729 w 121096"/>
                  <a:gd name="connsiteY6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138" y="93612"/>
                      <a:pt x="94182" y="120569"/>
                      <a:pt x="60916" y="120651"/>
                    </a:cubicBezTo>
                    <a:cubicBezTo>
                      <a:pt x="51624" y="120684"/>
                      <a:pt x="42480" y="118488"/>
                      <a:pt x="34205" y="114260"/>
                    </a:cubicBezTo>
                    <a:cubicBezTo>
                      <a:pt x="28158" y="111409"/>
                      <a:pt x="22619" y="107590"/>
                      <a:pt x="17818" y="102953"/>
                    </a:cubicBezTo>
                    <a:cubicBezTo>
                      <a:pt x="-5747" y="79421"/>
                      <a:pt x="-5780" y="41239"/>
                      <a:pt x="17752" y="17674"/>
                    </a:cubicBezTo>
                    <a:cubicBezTo>
                      <a:pt x="41284" y="-5907"/>
                      <a:pt x="79466" y="-5939"/>
                      <a:pt x="103030" y="17592"/>
                    </a:cubicBezTo>
                    <a:cubicBezTo>
                      <a:pt x="114387" y="28932"/>
                      <a:pt x="120745" y="44304"/>
                      <a:pt x="120729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562B0406-7D1B-40F7-A943-24EEC006650F}"/>
                  </a:ext>
                </a:extLst>
              </p:cNvPr>
              <p:cNvSpPr/>
              <p:nvPr/>
            </p:nvSpPr>
            <p:spPr>
              <a:xfrm>
                <a:off x="8838380" y="1043530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1DE6295-E990-42FC-BC68-BD916710887F}"/>
                  </a:ext>
                </a:extLst>
              </p:cNvPr>
              <p:cNvSpPr/>
              <p:nvPr/>
            </p:nvSpPr>
            <p:spPr>
              <a:xfrm>
                <a:off x="9388287" y="988370"/>
                <a:ext cx="120637" cy="120708"/>
              </a:xfrm>
              <a:custGeom>
                <a:avLst/>
                <a:gdLst>
                  <a:gd name="connsiteX0" fmla="*/ 114386 w 120637"/>
                  <a:gd name="connsiteY0" fmla="*/ 33331 h 120708"/>
                  <a:gd name="connsiteX1" fmla="*/ 103242 w 120637"/>
                  <a:gd name="connsiteY1" fmla="*/ 102812 h 120708"/>
                  <a:gd name="connsiteX2" fmla="*/ 60308 w 120637"/>
                  <a:gd name="connsiteY2" fmla="*/ 120674 h 120708"/>
                  <a:gd name="connsiteX3" fmla="*/ 33597 w 120637"/>
                  <a:gd name="connsiteY3" fmla="*/ 114283 h 120708"/>
                  <a:gd name="connsiteX4" fmla="*/ 6444 w 120637"/>
                  <a:gd name="connsiteY4" fmla="*/ 33446 h 120708"/>
                  <a:gd name="connsiteX5" fmla="*/ 87281 w 120637"/>
                  <a:gd name="connsiteY5" fmla="*/ 6276 h 120708"/>
                  <a:gd name="connsiteX6" fmla="*/ 114386 w 120637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37" h="120708">
                    <a:moveTo>
                      <a:pt x="114386" y="33331"/>
                    </a:moveTo>
                    <a:cubicBezTo>
                      <a:pt x="125971" y="56486"/>
                      <a:pt x="121481" y="84443"/>
                      <a:pt x="103242" y="102812"/>
                    </a:cubicBezTo>
                    <a:cubicBezTo>
                      <a:pt x="91869" y="114234"/>
                      <a:pt x="76433" y="120658"/>
                      <a:pt x="60308" y="120674"/>
                    </a:cubicBezTo>
                    <a:cubicBezTo>
                      <a:pt x="51033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4" y="12110"/>
                      <a:pt x="108535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BF28285-90A1-4CED-AB13-AEA7805C2F6E}"/>
                  </a:ext>
                </a:extLst>
              </p:cNvPr>
              <p:cNvSpPr/>
              <p:nvPr/>
            </p:nvSpPr>
            <p:spPr>
              <a:xfrm>
                <a:off x="9500255" y="735780"/>
                <a:ext cx="567157" cy="290379"/>
              </a:xfrm>
              <a:custGeom>
                <a:avLst/>
                <a:gdLst>
                  <a:gd name="connsiteX0" fmla="*/ 4589 w 567157"/>
                  <a:gd name="connsiteY0" fmla="*/ 290379 h 290379"/>
                  <a:gd name="connsiteX1" fmla="*/ 0 w 567157"/>
                  <a:gd name="connsiteY1" fmla="*/ 281366 h 290379"/>
                  <a:gd name="connsiteX2" fmla="*/ 562569 w 567157"/>
                  <a:gd name="connsiteY2" fmla="*/ 0 h 290379"/>
                  <a:gd name="connsiteX3" fmla="*/ 567157 w 567157"/>
                  <a:gd name="connsiteY3" fmla="*/ 9013 h 290379"/>
                  <a:gd name="connsiteX4" fmla="*/ 4589 w 567157"/>
                  <a:gd name="connsiteY4" fmla="*/ 290379 h 290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379">
                    <a:moveTo>
                      <a:pt x="4589" y="290379"/>
                    </a:moveTo>
                    <a:lnTo>
                      <a:pt x="0" y="281366"/>
                    </a:lnTo>
                    <a:lnTo>
                      <a:pt x="562569" y="0"/>
                    </a:lnTo>
                    <a:lnTo>
                      <a:pt x="567157" y="9013"/>
                    </a:lnTo>
                    <a:lnTo>
                      <a:pt x="4589" y="290379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7351791-17A6-48D6-9DEA-8D34E9156837}"/>
                  </a:ext>
                </a:extLst>
              </p:cNvPr>
              <p:cNvSpPr/>
              <p:nvPr/>
            </p:nvSpPr>
            <p:spPr>
              <a:xfrm>
                <a:off x="10058192" y="652923"/>
                <a:ext cx="121308" cy="120555"/>
              </a:xfrm>
              <a:custGeom>
                <a:avLst/>
                <a:gdLst>
                  <a:gd name="connsiteX0" fmla="*/ 115041 w 121308"/>
                  <a:gd name="connsiteY0" fmla="*/ 33334 h 120555"/>
                  <a:gd name="connsiteX1" fmla="*/ 121432 w 121308"/>
                  <a:gd name="connsiteY1" fmla="*/ 60209 h 120555"/>
                  <a:gd name="connsiteX2" fmla="*/ 61472 w 121308"/>
                  <a:gd name="connsiteY2" fmla="*/ 120521 h 120555"/>
                  <a:gd name="connsiteX3" fmla="*/ 60308 w 121308"/>
                  <a:gd name="connsiteY3" fmla="*/ 120513 h 120555"/>
                  <a:gd name="connsiteX4" fmla="*/ 33597 w 121308"/>
                  <a:gd name="connsiteY4" fmla="*/ 114286 h 120555"/>
                  <a:gd name="connsiteX5" fmla="*/ 6444 w 121308"/>
                  <a:gd name="connsiteY5" fmla="*/ 33443 h 120555"/>
                  <a:gd name="connsiteX6" fmla="*/ 87281 w 121308"/>
                  <a:gd name="connsiteY6" fmla="*/ 6282 h 120555"/>
                  <a:gd name="connsiteX7" fmla="*/ 114385 w 121308"/>
                  <a:gd name="connsiteY7" fmla="*/ 33334 h 12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308" h="120555">
                    <a:moveTo>
                      <a:pt x="115041" y="33334"/>
                    </a:moveTo>
                    <a:cubicBezTo>
                      <a:pt x="119252" y="41668"/>
                      <a:pt x="121432" y="50873"/>
                      <a:pt x="121432" y="60209"/>
                    </a:cubicBezTo>
                    <a:cubicBezTo>
                      <a:pt x="121530" y="93424"/>
                      <a:pt x="94672" y="120426"/>
                      <a:pt x="61472" y="120521"/>
                    </a:cubicBezTo>
                    <a:cubicBezTo>
                      <a:pt x="61078" y="120521"/>
                      <a:pt x="60701" y="120520"/>
                      <a:pt x="60308" y="120513"/>
                    </a:cubicBezTo>
                    <a:cubicBezTo>
                      <a:pt x="51033" y="120570"/>
                      <a:pt x="41889" y="118437"/>
                      <a:pt x="33597" y="114286"/>
                    </a:cubicBezTo>
                    <a:cubicBezTo>
                      <a:pt x="3772" y="99462"/>
                      <a:pt x="-8386" y="63268"/>
                      <a:pt x="6444" y="33443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4" y="12116"/>
                      <a:pt x="108535" y="21610"/>
                      <a:pt x="114385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140F19EF-073F-4D7A-B343-BFFD46DAFA81}"/>
                  </a:ext>
                </a:extLst>
              </p:cNvPr>
              <p:cNvSpPr/>
              <p:nvPr/>
            </p:nvSpPr>
            <p:spPr>
              <a:xfrm>
                <a:off x="10170979" y="400991"/>
                <a:ext cx="566994" cy="289887"/>
              </a:xfrm>
              <a:custGeom>
                <a:avLst/>
                <a:gdLst>
                  <a:gd name="connsiteX0" fmla="*/ 4425 w 566994"/>
                  <a:gd name="connsiteY0" fmla="*/ 289888 h 289887"/>
                  <a:gd name="connsiteX1" fmla="*/ 0 w 566994"/>
                  <a:gd name="connsiteY1" fmla="*/ 280875 h 289887"/>
                  <a:gd name="connsiteX2" fmla="*/ 562405 w 566994"/>
                  <a:gd name="connsiteY2" fmla="*/ 0 h 289887"/>
                  <a:gd name="connsiteX3" fmla="*/ 566994 w 566994"/>
                  <a:gd name="connsiteY3" fmla="*/ 9013 h 289887"/>
                  <a:gd name="connsiteX4" fmla="*/ 4425 w 566994"/>
                  <a:gd name="connsiteY4" fmla="*/ 289888 h 28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4" h="289887">
                    <a:moveTo>
                      <a:pt x="4425" y="289888"/>
                    </a:moveTo>
                    <a:lnTo>
                      <a:pt x="0" y="280875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5" y="28988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7244FB3E-C075-4078-BC1B-D067D9812DED}"/>
                  </a:ext>
                </a:extLst>
              </p:cNvPr>
              <p:cNvSpPr/>
              <p:nvPr/>
            </p:nvSpPr>
            <p:spPr>
              <a:xfrm>
                <a:off x="10729779" y="321381"/>
                <a:ext cx="120772" cy="117466"/>
              </a:xfrm>
              <a:custGeom>
                <a:avLst/>
                <a:gdLst>
                  <a:gd name="connsiteX0" fmla="*/ 120405 w 120772"/>
                  <a:gd name="connsiteY0" fmla="*/ 57290 h 117466"/>
                  <a:gd name="connsiteX1" fmla="*/ 60592 w 120772"/>
                  <a:gd name="connsiteY1" fmla="*/ 117430 h 117466"/>
                  <a:gd name="connsiteX2" fmla="*/ 33717 w 120772"/>
                  <a:gd name="connsiteY2" fmla="*/ 111203 h 117466"/>
                  <a:gd name="connsiteX3" fmla="*/ 6515 w 120772"/>
                  <a:gd name="connsiteY3" fmla="*/ 84164 h 117466"/>
                  <a:gd name="connsiteX4" fmla="*/ 123 w 120772"/>
                  <a:gd name="connsiteY4" fmla="*/ 57290 h 117466"/>
                  <a:gd name="connsiteX5" fmla="*/ 63656 w 120772"/>
                  <a:gd name="connsiteY5" fmla="*/ 49 h 117466"/>
                  <a:gd name="connsiteX6" fmla="*/ 120896 w 120772"/>
                  <a:gd name="connsiteY6" fmla="*/ 57290 h 11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466">
                    <a:moveTo>
                      <a:pt x="120405" y="57290"/>
                    </a:moveTo>
                    <a:cubicBezTo>
                      <a:pt x="120405" y="90377"/>
                      <a:pt x="93677" y="117250"/>
                      <a:pt x="60592" y="117430"/>
                    </a:cubicBezTo>
                    <a:cubicBezTo>
                      <a:pt x="51268" y="117507"/>
                      <a:pt x="42058" y="115374"/>
                      <a:pt x="33717" y="111203"/>
                    </a:cubicBezTo>
                    <a:cubicBezTo>
                      <a:pt x="21952" y="105391"/>
                      <a:pt x="12398" y="95898"/>
                      <a:pt x="6515" y="84164"/>
                    </a:cubicBezTo>
                    <a:cubicBezTo>
                      <a:pt x="2303" y="75830"/>
                      <a:pt x="123" y="66625"/>
                      <a:pt x="123" y="57290"/>
                    </a:cubicBezTo>
                    <a:cubicBezTo>
                      <a:pt x="1861" y="23939"/>
                      <a:pt x="30308" y="-1688"/>
                      <a:pt x="63656" y="49"/>
                    </a:cubicBezTo>
                    <a:cubicBezTo>
                      <a:pt x="94578" y="1662"/>
                      <a:pt x="119290" y="26369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CB10B05C-E69B-4CBA-81B6-F6B01D587D71}"/>
                  </a:ext>
                </a:extLst>
              </p:cNvPr>
              <p:cNvSpPr/>
              <p:nvPr/>
            </p:nvSpPr>
            <p:spPr>
              <a:xfrm>
                <a:off x="10850060" y="373625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620F0D39-3C13-4366-800D-6CE0077F123C}"/>
                  </a:ext>
                </a:extLst>
              </p:cNvPr>
              <p:cNvSpPr/>
              <p:nvPr/>
            </p:nvSpPr>
            <p:spPr>
              <a:xfrm>
                <a:off x="11399967" y="318299"/>
                <a:ext cx="120693" cy="120549"/>
              </a:xfrm>
              <a:custGeom>
                <a:avLst/>
                <a:gdLst>
                  <a:gd name="connsiteX0" fmla="*/ 114386 w 120693"/>
                  <a:gd name="connsiteY0" fmla="*/ 33334 h 120549"/>
                  <a:gd name="connsiteX1" fmla="*/ 87707 w 120693"/>
                  <a:gd name="connsiteY1" fmla="*/ 114093 h 120549"/>
                  <a:gd name="connsiteX2" fmla="*/ 60472 w 120693"/>
                  <a:gd name="connsiteY2" fmla="*/ 120513 h 120549"/>
                  <a:gd name="connsiteX3" fmla="*/ 33597 w 120693"/>
                  <a:gd name="connsiteY3" fmla="*/ 114286 h 120549"/>
                  <a:gd name="connsiteX4" fmla="*/ 6444 w 120693"/>
                  <a:gd name="connsiteY4" fmla="*/ 33444 h 120549"/>
                  <a:gd name="connsiteX5" fmla="*/ 87281 w 120693"/>
                  <a:gd name="connsiteY5" fmla="*/ 6282 h 120549"/>
                  <a:gd name="connsiteX6" fmla="*/ 114386 w 120693"/>
                  <a:gd name="connsiteY6" fmla="*/ 33334 h 1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93" h="120549">
                    <a:moveTo>
                      <a:pt x="114386" y="33334"/>
                    </a:moveTo>
                    <a:cubicBezTo>
                      <a:pt x="129314" y="63003"/>
                      <a:pt x="117368" y="99159"/>
                      <a:pt x="87707" y="114093"/>
                    </a:cubicBezTo>
                    <a:cubicBezTo>
                      <a:pt x="79252" y="118343"/>
                      <a:pt x="69927" y="120544"/>
                      <a:pt x="60472" y="120513"/>
                    </a:cubicBezTo>
                    <a:cubicBezTo>
                      <a:pt x="51148" y="120590"/>
                      <a:pt x="41938" y="118456"/>
                      <a:pt x="33597" y="114286"/>
                    </a:cubicBezTo>
                    <a:cubicBezTo>
                      <a:pt x="3773" y="99462"/>
                      <a:pt x="-8387" y="63268"/>
                      <a:pt x="6444" y="33444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5" y="12116"/>
                      <a:pt x="108535" y="21610"/>
                      <a:pt x="114386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32075CB3-E7ED-478F-BE9F-583EF2D5EE9E}"/>
                  </a:ext>
                </a:extLst>
              </p:cNvPr>
              <p:cNvSpPr/>
              <p:nvPr/>
            </p:nvSpPr>
            <p:spPr>
              <a:xfrm>
                <a:off x="11512099" y="39164"/>
                <a:ext cx="621070" cy="317090"/>
              </a:xfrm>
              <a:custGeom>
                <a:avLst/>
                <a:gdLst>
                  <a:gd name="connsiteX0" fmla="*/ 4425 w 621070"/>
                  <a:gd name="connsiteY0" fmla="*/ 317090 h 317090"/>
                  <a:gd name="connsiteX1" fmla="*/ 0 w 621070"/>
                  <a:gd name="connsiteY1" fmla="*/ 308077 h 317090"/>
                  <a:gd name="connsiteX2" fmla="*/ 616483 w 621070"/>
                  <a:gd name="connsiteY2" fmla="*/ 0 h 317090"/>
                  <a:gd name="connsiteX3" fmla="*/ 621070 w 621070"/>
                  <a:gd name="connsiteY3" fmla="*/ 9013 h 317090"/>
                  <a:gd name="connsiteX4" fmla="*/ 4425 w 621070"/>
                  <a:gd name="connsiteY4" fmla="*/ 317090 h 3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070" h="317090">
                    <a:moveTo>
                      <a:pt x="4425" y="317090"/>
                    </a:moveTo>
                    <a:lnTo>
                      <a:pt x="0" y="308077"/>
                    </a:lnTo>
                    <a:lnTo>
                      <a:pt x="616483" y="0"/>
                    </a:lnTo>
                    <a:lnTo>
                      <a:pt x="621070" y="9013"/>
                    </a:lnTo>
                    <a:lnTo>
                      <a:pt x="4425" y="31709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F568C59-8D70-42B4-8A88-3C54DB6CC714}"/>
                  </a:ext>
                </a:extLst>
              </p:cNvPr>
              <p:cNvSpPr/>
              <p:nvPr/>
            </p:nvSpPr>
            <p:spPr>
              <a:xfrm>
                <a:off x="12070571" y="-16059"/>
                <a:ext cx="120609" cy="120118"/>
              </a:xfrm>
              <a:custGeom>
                <a:avLst/>
                <a:gdLst>
                  <a:gd name="connsiteX0" fmla="*/ 120732 w 120609"/>
                  <a:gd name="connsiteY0" fmla="*/ 59615 h 120118"/>
                  <a:gd name="connsiteX1" fmla="*/ 60920 w 120609"/>
                  <a:gd name="connsiteY1" fmla="*/ 120084 h 120118"/>
                  <a:gd name="connsiteX2" fmla="*/ 60428 w 120609"/>
                  <a:gd name="connsiteY2" fmla="*/ 120084 h 120118"/>
                  <a:gd name="connsiteX3" fmla="*/ 33553 w 120609"/>
                  <a:gd name="connsiteY3" fmla="*/ 113856 h 120118"/>
                  <a:gd name="connsiteX4" fmla="*/ 6351 w 120609"/>
                  <a:gd name="connsiteY4" fmla="*/ 87309 h 120118"/>
                  <a:gd name="connsiteX5" fmla="*/ 123 w 120609"/>
                  <a:gd name="connsiteY5" fmla="*/ 60271 h 120118"/>
                  <a:gd name="connsiteX6" fmla="*/ 60428 w 120609"/>
                  <a:gd name="connsiteY6" fmla="*/ -34 h 120118"/>
                  <a:gd name="connsiteX7" fmla="*/ 120732 w 120609"/>
                  <a:gd name="connsiteY7" fmla="*/ 60271 h 12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609" h="120118">
                    <a:moveTo>
                      <a:pt x="120732" y="59615"/>
                    </a:moveTo>
                    <a:cubicBezTo>
                      <a:pt x="120912" y="92830"/>
                      <a:pt x="94136" y="119902"/>
                      <a:pt x="60920" y="120084"/>
                    </a:cubicBezTo>
                    <a:cubicBezTo>
                      <a:pt x="60756" y="120084"/>
                      <a:pt x="60592" y="120084"/>
                      <a:pt x="60428" y="120084"/>
                    </a:cubicBezTo>
                    <a:cubicBezTo>
                      <a:pt x="51104" y="120143"/>
                      <a:pt x="41894" y="118009"/>
                      <a:pt x="33553" y="113856"/>
                    </a:cubicBezTo>
                    <a:cubicBezTo>
                      <a:pt x="21902" y="108123"/>
                      <a:pt x="12365" y="98825"/>
                      <a:pt x="6351" y="87309"/>
                    </a:cubicBezTo>
                    <a:cubicBezTo>
                      <a:pt x="2254" y="78885"/>
                      <a:pt x="123" y="69639"/>
                      <a:pt x="123" y="60271"/>
                    </a:cubicBezTo>
                    <a:cubicBezTo>
                      <a:pt x="123" y="26966"/>
                      <a:pt x="27130" y="-34"/>
                      <a:pt x="60428" y="-34"/>
                    </a:cubicBezTo>
                    <a:cubicBezTo>
                      <a:pt x="93726" y="-34"/>
                      <a:pt x="120732" y="26966"/>
                      <a:pt x="120732" y="602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C9FE377A-06DE-492C-9C5A-4E436A8E63C0}"/>
                  </a:ext>
                </a:extLst>
              </p:cNvPr>
              <p:cNvSpPr/>
              <p:nvPr/>
            </p:nvSpPr>
            <p:spPr>
              <a:xfrm>
                <a:off x="4693596" y="2328038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103850 w 121096"/>
                  <a:gd name="connsiteY1" fmla="*/ 102789 h 120685"/>
                  <a:gd name="connsiteX2" fmla="*/ 60915 w 121096"/>
                  <a:gd name="connsiteY2" fmla="*/ 120651 h 120685"/>
                  <a:gd name="connsiteX3" fmla="*/ 34204 w 121096"/>
                  <a:gd name="connsiteY3" fmla="*/ 114260 h 120685"/>
                  <a:gd name="connsiteX4" fmla="*/ 17817 w 121096"/>
                  <a:gd name="connsiteY4" fmla="*/ 102953 h 120685"/>
                  <a:gd name="connsiteX5" fmla="*/ 17752 w 121096"/>
                  <a:gd name="connsiteY5" fmla="*/ 17675 h 120685"/>
                  <a:gd name="connsiteX6" fmla="*/ 103030 w 121096"/>
                  <a:gd name="connsiteY6" fmla="*/ 17593 h 120685"/>
                  <a:gd name="connsiteX7" fmla="*/ 120728 w 121096"/>
                  <a:gd name="connsiteY7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269" y="76226"/>
                      <a:pt x="115026" y="91498"/>
                      <a:pt x="103850" y="102789"/>
                    </a:cubicBezTo>
                    <a:cubicBezTo>
                      <a:pt x="92477" y="114211"/>
                      <a:pt x="77040" y="120635"/>
                      <a:pt x="60915" y="120651"/>
                    </a:cubicBezTo>
                    <a:cubicBezTo>
                      <a:pt x="51624" y="120684"/>
                      <a:pt x="42480" y="118488"/>
                      <a:pt x="34204" y="114260"/>
                    </a:cubicBezTo>
                    <a:cubicBezTo>
                      <a:pt x="28125" y="111474"/>
                      <a:pt x="22586" y="107656"/>
                      <a:pt x="17817" y="102953"/>
                    </a:cubicBezTo>
                    <a:cubicBezTo>
                      <a:pt x="-5747" y="79421"/>
                      <a:pt x="-5780" y="41239"/>
                      <a:pt x="17752" y="17675"/>
                    </a:cubicBezTo>
                    <a:cubicBezTo>
                      <a:pt x="41284" y="-5907"/>
                      <a:pt x="79466" y="-5939"/>
                      <a:pt x="103030" y="17593"/>
                    </a:cubicBezTo>
                    <a:cubicBezTo>
                      <a:pt x="114387" y="28932"/>
                      <a:pt x="120745" y="44304"/>
                      <a:pt x="120728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DB438518-752F-4327-857B-BB2274CB4439}"/>
                  </a:ext>
                </a:extLst>
              </p:cNvPr>
              <p:cNvSpPr/>
              <p:nvPr/>
            </p:nvSpPr>
            <p:spPr>
              <a:xfrm>
                <a:off x="4814856" y="2383339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79D1538-00EA-4DBB-A164-F0D5F2634708}"/>
                  </a:ext>
                </a:extLst>
              </p:cNvPr>
              <p:cNvSpPr/>
              <p:nvPr/>
            </p:nvSpPr>
            <p:spPr>
              <a:xfrm>
                <a:off x="2011843" y="3002311"/>
                <a:ext cx="120773" cy="116974"/>
              </a:xfrm>
              <a:custGeom>
                <a:avLst/>
                <a:gdLst>
                  <a:gd name="connsiteX0" fmla="*/ 120733 w 120773"/>
                  <a:gd name="connsiteY0" fmla="*/ 55979 h 116974"/>
                  <a:gd name="connsiteX1" fmla="*/ 60759 w 120773"/>
                  <a:gd name="connsiteY1" fmla="*/ 116939 h 116974"/>
                  <a:gd name="connsiteX2" fmla="*/ 60592 w 120773"/>
                  <a:gd name="connsiteY2" fmla="*/ 116939 h 116974"/>
                  <a:gd name="connsiteX3" fmla="*/ 6515 w 120773"/>
                  <a:gd name="connsiteY3" fmla="*/ 84164 h 116974"/>
                  <a:gd name="connsiteX4" fmla="*/ 124 w 120773"/>
                  <a:gd name="connsiteY4" fmla="*/ 57290 h 116974"/>
                  <a:gd name="connsiteX5" fmla="*/ 63657 w 120773"/>
                  <a:gd name="connsiteY5" fmla="*/ 49 h 116974"/>
                  <a:gd name="connsiteX6" fmla="*/ 120897 w 120773"/>
                  <a:gd name="connsiteY6" fmla="*/ 57290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3" h="116974">
                    <a:moveTo>
                      <a:pt x="120733" y="55979"/>
                    </a:moveTo>
                    <a:cubicBezTo>
                      <a:pt x="121005" y="89375"/>
                      <a:pt x="94153" y="116660"/>
                      <a:pt x="60759" y="116939"/>
                    </a:cubicBezTo>
                    <a:cubicBezTo>
                      <a:pt x="60703" y="116939"/>
                      <a:pt x="60648" y="116939"/>
                      <a:pt x="60592" y="116939"/>
                    </a:cubicBezTo>
                    <a:cubicBezTo>
                      <a:pt x="37814" y="117135"/>
                      <a:pt x="16879" y="104452"/>
                      <a:pt x="6515" y="84164"/>
                    </a:cubicBezTo>
                    <a:cubicBezTo>
                      <a:pt x="2293" y="75840"/>
                      <a:pt x="103" y="66630"/>
                      <a:pt x="124" y="57290"/>
                    </a:cubicBezTo>
                    <a:cubicBezTo>
                      <a:pt x="1862" y="23942"/>
                      <a:pt x="30306" y="-1688"/>
                      <a:pt x="63657" y="49"/>
                    </a:cubicBezTo>
                    <a:cubicBezTo>
                      <a:pt x="94578" y="1655"/>
                      <a:pt x="119285" y="26367"/>
                      <a:pt x="120897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ED82506-B242-4768-9CEF-07ED48E78BFC}"/>
                  </a:ext>
                </a:extLst>
              </p:cNvPr>
              <p:cNvSpPr/>
              <p:nvPr/>
            </p:nvSpPr>
            <p:spPr>
              <a:xfrm>
                <a:off x="2132452" y="3053243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EA2F4A4-1ABC-4A7E-97B0-5B0A74580170}"/>
                  </a:ext>
                </a:extLst>
              </p:cNvPr>
              <p:cNvSpPr/>
              <p:nvPr/>
            </p:nvSpPr>
            <p:spPr>
              <a:xfrm>
                <a:off x="1341116" y="3332316"/>
                <a:ext cx="120776" cy="121264"/>
              </a:xfrm>
              <a:custGeom>
                <a:avLst/>
                <a:gdLst>
                  <a:gd name="connsiteX0" fmla="*/ 114509 w 120776"/>
                  <a:gd name="connsiteY0" fmla="*/ 33888 h 121264"/>
                  <a:gd name="connsiteX1" fmla="*/ 120900 w 120776"/>
                  <a:gd name="connsiteY1" fmla="*/ 60926 h 121264"/>
                  <a:gd name="connsiteX2" fmla="*/ 103366 w 120776"/>
                  <a:gd name="connsiteY2" fmla="*/ 103369 h 121264"/>
                  <a:gd name="connsiteX3" fmla="*/ 60432 w 120776"/>
                  <a:gd name="connsiteY3" fmla="*/ 121231 h 121264"/>
                  <a:gd name="connsiteX4" fmla="*/ 33721 w 120776"/>
                  <a:gd name="connsiteY4" fmla="*/ 115003 h 121264"/>
                  <a:gd name="connsiteX5" fmla="*/ 6518 w 120776"/>
                  <a:gd name="connsiteY5" fmla="*/ 87801 h 121264"/>
                  <a:gd name="connsiteX6" fmla="*/ 127 w 120776"/>
                  <a:gd name="connsiteY6" fmla="*/ 60926 h 121264"/>
                  <a:gd name="connsiteX7" fmla="*/ 59773 w 120776"/>
                  <a:gd name="connsiteY7" fmla="*/ -34 h 121264"/>
                  <a:gd name="connsiteX8" fmla="*/ 60432 w 120776"/>
                  <a:gd name="connsiteY8" fmla="*/ -34 h 121264"/>
                  <a:gd name="connsiteX9" fmla="*/ 114509 w 120776"/>
                  <a:gd name="connsiteY9" fmla="*/ 33888 h 121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776" h="121264">
                    <a:moveTo>
                      <a:pt x="114509" y="33888"/>
                    </a:moveTo>
                    <a:cubicBezTo>
                      <a:pt x="118716" y="42278"/>
                      <a:pt x="120903" y="51536"/>
                      <a:pt x="120900" y="60926"/>
                    </a:cubicBezTo>
                    <a:cubicBezTo>
                      <a:pt x="120918" y="76838"/>
                      <a:pt x="114609" y="92111"/>
                      <a:pt x="103366" y="103369"/>
                    </a:cubicBezTo>
                    <a:cubicBezTo>
                      <a:pt x="92008" y="114807"/>
                      <a:pt x="76552" y="121231"/>
                      <a:pt x="60432" y="121231"/>
                    </a:cubicBezTo>
                    <a:cubicBezTo>
                      <a:pt x="51171" y="121214"/>
                      <a:pt x="42035" y="119084"/>
                      <a:pt x="33721" y="115003"/>
                    </a:cubicBezTo>
                    <a:cubicBezTo>
                      <a:pt x="21940" y="109137"/>
                      <a:pt x="12393" y="99583"/>
                      <a:pt x="6518" y="87801"/>
                    </a:cubicBezTo>
                    <a:cubicBezTo>
                      <a:pt x="2297" y="79476"/>
                      <a:pt x="107" y="70267"/>
                      <a:pt x="127" y="60926"/>
                    </a:cubicBezTo>
                    <a:cubicBezTo>
                      <a:pt x="-235" y="27628"/>
                      <a:pt x="26469" y="327"/>
                      <a:pt x="59773" y="-34"/>
                    </a:cubicBezTo>
                    <a:cubicBezTo>
                      <a:pt x="59992" y="-34"/>
                      <a:pt x="60212" y="-34"/>
                      <a:pt x="60432" y="-34"/>
                    </a:cubicBezTo>
                    <a:cubicBezTo>
                      <a:pt x="83455" y="15"/>
                      <a:pt x="104436" y="13191"/>
                      <a:pt x="114509" y="3388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6F570B9C-772A-4C80-B4E7-4E25B715403F}"/>
                  </a:ext>
                </a:extLst>
              </p:cNvPr>
              <p:cNvSpPr/>
              <p:nvPr/>
            </p:nvSpPr>
            <p:spPr>
              <a:xfrm>
                <a:off x="1453371" y="308077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405 w 566993"/>
                  <a:gd name="connsiteY2" fmla="*/ 0 h 290051"/>
                  <a:gd name="connsiteX3" fmla="*/ 566994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6BAFE37E-6962-4226-A4A0-47F4200C1382}"/>
                  </a:ext>
                </a:extLst>
              </p:cNvPr>
              <p:cNvSpPr/>
              <p:nvPr/>
            </p:nvSpPr>
            <p:spPr>
              <a:xfrm>
                <a:off x="670559" y="3667924"/>
                <a:ext cx="120773" cy="120608"/>
              </a:xfrm>
              <a:custGeom>
                <a:avLst/>
                <a:gdLst>
                  <a:gd name="connsiteX0" fmla="*/ 114506 w 120773"/>
                  <a:gd name="connsiteY0" fmla="*/ 33395 h 120608"/>
                  <a:gd name="connsiteX1" fmla="*/ 120897 w 120773"/>
                  <a:gd name="connsiteY1" fmla="*/ 60271 h 120608"/>
                  <a:gd name="connsiteX2" fmla="*/ 103362 w 120773"/>
                  <a:gd name="connsiteY2" fmla="*/ 102713 h 120608"/>
                  <a:gd name="connsiteX3" fmla="*/ 60428 w 120773"/>
                  <a:gd name="connsiteY3" fmla="*/ 120575 h 120608"/>
                  <a:gd name="connsiteX4" fmla="*/ 33717 w 120773"/>
                  <a:gd name="connsiteY4" fmla="*/ 114348 h 120608"/>
                  <a:gd name="connsiteX5" fmla="*/ 6515 w 120773"/>
                  <a:gd name="connsiteY5" fmla="*/ 87145 h 120608"/>
                  <a:gd name="connsiteX6" fmla="*/ 124 w 120773"/>
                  <a:gd name="connsiteY6" fmla="*/ 60271 h 120608"/>
                  <a:gd name="connsiteX7" fmla="*/ 60428 w 120773"/>
                  <a:gd name="connsiteY7" fmla="*/ -34 h 120608"/>
                  <a:gd name="connsiteX8" fmla="*/ 114506 w 120773"/>
                  <a:gd name="connsiteY8" fmla="*/ 33395 h 12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773" h="120608">
                    <a:moveTo>
                      <a:pt x="114506" y="33395"/>
                    </a:moveTo>
                    <a:cubicBezTo>
                      <a:pt x="118727" y="41720"/>
                      <a:pt x="120916" y="50930"/>
                      <a:pt x="120897" y="60271"/>
                    </a:cubicBezTo>
                    <a:cubicBezTo>
                      <a:pt x="120915" y="76183"/>
                      <a:pt x="114605" y="91455"/>
                      <a:pt x="103362" y="102713"/>
                    </a:cubicBezTo>
                    <a:cubicBezTo>
                      <a:pt x="91993" y="114135"/>
                      <a:pt x="76545" y="120558"/>
                      <a:pt x="60428" y="120575"/>
                    </a:cubicBezTo>
                    <a:cubicBezTo>
                      <a:pt x="51164" y="120575"/>
                      <a:pt x="42027" y="118445"/>
                      <a:pt x="33717" y="114348"/>
                    </a:cubicBezTo>
                    <a:cubicBezTo>
                      <a:pt x="21909" y="108514"/>
                      <a:pt x="12350" y="98960"/>
                      <a:pt x="6515" y="87145"/>
                    </a:cubicBezTo>
                    <a:cubicBezTo>
                      <a:pt x="2293" y="78821"/>
                      <a:pt x="104" y="69611"/>
                      <a:pt x="124" y="60271"/>
                    </a:cubicBezTo>
                    <a:cubicBezTo>
                      <a:pt x="124" y="26972"/>
                      <a:pt x="27123" y="-34"/>
                      <a:pt x="60428" y="-34"/>
                    </a:cubicBezTo>
                    <a:cubicBezTo>
                      <a:pt x="83319" y="15"/>
                      <a:pt x="104236" y="12945"/>
                      <a:pt x="114506" y="3339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BBB5F351-E945-490D-B7C5-9B016EC3CA66}"/>
                  </a:ext>
                </a:extLst>
              </p:cNvPr>
              <p:cNvSpPr/>
              <p:nvPr/>
            </p:nvSpPr>
            <p:spPr>
              <a:xfrm>
                <a:off x="782647" y="3415726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13BBEDE5-EE01-4727-B7F3-64CCAD44A809}"/>
                  </a:ext>
                </a:extLst>
              </p:cNvPr>
              <p:cNvSpPr/>
              <p:nvPr/>
            </p:nvSpPr>
            <p:spPr>
              <a:xfrm>
                <a:off x="655" y="4003531"/>
                <a:ext cx="119953" cy="120609"/>
              </a:xfrm>
              <a:custGeom>
                <a:avLst/>
                <a:gdLst>
                  <a:gd name="connsiteX0" fmla="*/ 113850 w 119953"/>
                  <a:gd name="connsiteY0" fmla="*/ 33396 h 120609"/>
                  <a:gd name="connsiteX1" fmla="*/ 120077 w 119953"/>
                  <a:gd name="connsiteY1" fmla="*/ 60271 h 120609"/>
                  <a:gd name="connsiteX2" fmla="*/ 102543 w 119953"/>
                  <a:gd name="connsiteY2" fmla="*/ 102714 h 120609"/>
                  <a:gd name="connsiteX3" fmla="*/ 59773 w 119953"/>
                  <a:gd name="connsiteY3" fmla="*/ 120575 h 120609"/>
                  <a:gd name="connsiteX4" fmla="*/ 32898 w 119953"/>
                  <a:gd name="connsiteY4" fmla="*/ 114348 h 120609"/>
                  <a:gd name="connsiteX5" fmla="*/ 124 w 119953"/>
                  <a:gd name="connsiteY5" fmla="*/ 60271 h 120609"/>
                  <a:gd name="connsiteX6" fmla="*/ 60428 w 119953"/>
                  <a:gd name="connsiteY6" fmla="*/ -34 h 120609"/>
                  <a:gd name="connsiteX7" fmla="*/ 113850 w 119953"/>
                  <a:gd name="connsiteY7" fmla="*/ 33396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953" h="120609">
                    <a:moveTo>
                      <a:pt x="113850" y="33396"/>
                    </a:moveTo>
                    <a:cubicBezTo>
                      <a:pt x="117947" y="41770"/>
                      <a:pt x="120077" y="50963"/>
                      <a:pt x="120077" y="60271"/>
                    </a:cubicBezTo>
                    <a:cubicBezTo>
                      <a:pt x="120094" y="76183"/>
                      <a:pt x="113785" y="91455"/>
                      <a:pt x="102543" y="102714"/>
                    </a:cubicBezTo>
                    <a:cubicBezTo>
                      <a:pt x="91252" y="114152"/>
                      <a:pt x="75849" y="120592"/>
                      <a:pt x="59773" y="120575"/>
                    </a:cubicBezTo>
                    <a:cubicBezTo>
                      <a:pt x="50465" y="120559"/>
                      <a:pt x="41272" y="118429"/>
                      <a:pt x="32898" y="114348"/>
                    </a:cubicBezTo>
                    <a:cubicBezTo>
                      <a:pt x="12693" y="103893"/>
                      <a:pt x="42" y="83016"/>
                      <a:pt x="124" y="60271"/>
                    </a:cubicBezTo>
                    <a:cubicBezTo>
                      <a:pt x="124" y="26972"/>
                      <a:pt x="27130" y="-34"/>
                      <a:pt x="60428" y="-34"/>
                    </a:cubicBezTo>
                    <a:cubicBezTo>
                      <a:pt x="83075" y="261"/>
                      <a:pt x="103690" y="13142"/>
                      <a:pt x="113850" y="33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CCF194F-D12F-405E-A4BF-1D9C42EC4ED4}"/>
                  </a:ext>
                </a:extLst>
              </p:cNvPr>
              <p:cNvSpPr/>
              <p:nvPr/>
            </p:nvSpPr>
            <p:spPr>
              <a:xfrm rot="-1591798">
                <a:off x="29800" y="3902617"/>
                <a:ext cx="683342" cy="9996"/>
              </a:xfrm>
              <a:custGeom>
                <a:avLst/>
                <a:gdLst>
                  <a:gd name="connsiteX0" fmla="*/ 123 w 683342"/>
                  <a:gd name="connsiteY0" fmla="*/ -34 h 9996"/>
                  <a:gd name="connsiteX1" fmla="*/ 683465 w 683342"/>
                  <a:gd name="connsiteY1" fmla="*/ -34 h 9996"/>
                  <a:gd name="connsiteX2" fmla="*/ 683465 w 683342"/>
                  <a:gd name="connsiteY2" fmla="*/ 9962 h 9996"/>
                  <a:gd name="connsiteX3" fmla="*/ 123 w 683342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342" h="9996">
                    <a:moveTo>
                      <a:pt x="123" y="-34"/>
                    </a:moveTo>
                    <a:lnTo>
                      <a:pt x="683465" y="-34"/>
                    </a:lnTo>
                    <a:lnTo>
                      <a:pt x="683465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FC579FD0-F42C-4733-A4F6-F45F0F2FBFD5}"/>
                  </a:ext>
                </a:extLst>
              </p:cNvPr>
              <p:cNvSpPr/>
              <p:nvPr/>
            </p:nvSpPr>
            <p:spPr>
              <a:xfrm>
                <a:off x="58174" y="1713926"/>
                <a:ext cx="12074995" cy="3693651"/>
              </a:xfrm>
              <a:custGeom>
                <a:avLst/>
                <a:gdLst>
                  <a:gd name="connsiteX0" fmla="*/ 4425 w 12074995"/>
                  <a:gd name="connsiteY0" fmla="*/ 3693652 h 3693651"/>
                  <a:gd name="connsiteX1" fmla="*/ 0 w 12074995"/>
                  <a:gd name="connsiteY1" fmla="*/ 3684639 h 3693651"/>
                  <a:gd name="connsiteX2" fmla="*/ 671543 w 12074995"/>
                  <a:gd name="connsiteY2" fmla="*/ 3349031 h 3693651"/>
                  <a:gd name="connsiteX3" fmla="*/ 1342103 w 12074995"/>
                  <a:gd name="connsiteY3" fmla="*/ 3349031 h 3693651"/>
                  <a:gd name="connsiteX4" fmla="*/ 2012827 w 12074995"/>
                  <a:gd name="connsiteY4" fmla="*/ 3014079 h 3693651"/>
                  <a:gd name="connsiteX5" fmla="*/ 2686828 w 12074995"/>
                  <a:gd name="connsiteY5" fmla="*/ 3014735 h 3693651"/>
                  <a:gd name="connsiteX6" fmla="*/ 3355094 w 12074995"/>
                  <a:gd name="connsiteY6" fmla="*/ 3348540 h 3693651"/>
                  <a:gd name="connsiteX7" fmla="*/ 4022705 w 12074995"/>
                  <a:gd name="connsiteY7" fmla="*/ 3015062 h 3693651"/>
                  <a:gd name="connsiteX8" fmla="*/ 4695231 w 12074995"/>
                  <a:gd name="connsiteY8" fmla="*/ 2343191 h 3693651"/>
                  <a:gd name="connsiteX9" fmla="*/ 5366938 w 12074995"/>
                  <a:gd name="connsiteY9" fmla="*/ 2678635 h 3693651"/>
                  <a:gd name="connsiteX10" fmla="*/ 6036187 w 12074995"/>
                  <a:gd name="connsiteY10" fmla="*/ 2344175 h 3693651"/>
                  <a:gd name="connsiteX11" fmla="*/ 6705928 w 12074995"/>
                  <a:gd name="connsiteY11" fmla="*/ 2344175 h 3693651"/>
                  <a:gd name="connsiteX12" fmla="*/ 7377635 w 12074995"/>
                  <a:gd name="connsiteY12" fmla="*/ 1673287 h 3693651"/>
                  <a:gd name="connsiteX13" fmla="*/ 8049178 w 12074995"/>
                  <a:gd name="connsiteY13" fmla="*/ 2008731 h 3693651"/>
                  <a:gd name="connsiteX14" fmla="*/ 9389151 w 12074995"/>
                  <a:gd name="connsiteY14" fmla="*/ 1339318 h 3693651"/>
                  <a:gd name="connsiteX15" fmla="*/ 10059711 w 12074995"/>
                  <a:gd name="connsiteY15" fmla="*/ 1339318 h 3693651"/>
                  <a:gd name="connsiteX16" fmla="*/ 10728632 w 12074995"/>
                  <a:gd name="connsiteY16" fmla="*/ 1005349 h 3693651"/>
                  <a:gd name="connsiteX17" fmla="*/ 11399192 w 12074995"/>
                  <a:gd name="connsiteY17" fmla="*/ 335444 h 3693651"/>
                  <a:gd name="connsiteX18" fmla="*/ 11399848 w 12074995"/>
                  <a:gd name="connsiteY18" fmla="*/ 334952 h 3693651"/>
                  <a:gd name="connsiteX19" fmla="*/ 12070408 w 12074995"/>
                  <a:gd name="connsiteY19" fmla="*/ 0 h 3693651"/>
                  <a:gd name="connsiteX20" fmla="*/ 12074996 w 12074995"/>
                  <a:gd name="connsiteY20" fmla="*/ 9013 h 3693651"/>
                  <a:gd name="connsiteX21" fmla="*/ 11405092 w 12074995"/>
                  <a:gd name="connsiteY21" fmla="*/ 343637 h 3693651"/>
                  <a:gd name="connsiteX22" fmla="*/ 10734531 w 12074995"/>
                  <a:gd name="connsiteY22" fmla="*/ 1013542 h 3693651"/>
                  <a:gd name="connsiteX23" fmla="*/ 10733876 w 12074995"/>
                  <a:gd name="connsiteY23" fmla="*/ 1013870 h 3693651"/>
                  <a:gd name="connsiteX24" fmla="*/ 10062169 w 12074995"/>
                  <a:gd name="connsiteY24" fmla="*/ 1349478 h 3693651"/>
                  <a:gd name="connsiteX25" fmla="*/ 9391609 w 12074995"/>
                  <a:gd name="connsiteY25" fmla="*/ 1349478 h 3693651"/>
                  <a:gd name="connsiteX26" fmla="*/ 8049178 w 12074995"/>
                  <a:gd name="connsiteY26" fmla="*/ 2019874 h 3693651"/>
                  <a:gd name="connsiteX27" fmla="*/ 7379602 w 12074995"/>
                  <a:gd name="connsiteY27" fmla="*/ 1685413 h 3693651"/>
                  <a:gd name="connsiteX28" fmla="*/ 6710189 w 12074995"/>
                  <a:gd name="connsiteY28" fmla="*/ 2354335 h 3693651"/>
                  <a:gd name="connsiteX29" fmla="*/ 6038645 w 12074995"/>
                  <a:gd name="connsiteY29" fmla="*/ 2354335 h 3693651"/>
                  <a:gd name="connsiteX30" fmla="*/ 5366938 w 12074995"/>
                  <a:gd name="connsiteY30" fmla="*/ 2689779 h 3693651"/>
                  <a:gd name="connsiteX31" fmla="*/ 4697198 w 12074995"/>
                  <a:gd name="connsiteY31" fmla="*/ 2355318 h 3693651"/>
                  <a:gd name="connsiteX32" fmla="*/ 4028604 w 12074995"/>
                  <a:gd name="connsiteY32" fmla="*/ 3023256 h 3693651"/>
                  <a:gd name="connsiteX33" fmla="*/ 4027949 w 12074995"/>
                  <a:gd name="connsiteY33" fmla="*/ 3023747 h 3693651"/>
                  <a:gd name="connsiteX34" fmla="*/ 3355094 w 12074995"/>
                  <a:gd name="connsiteY34" fmla="*/ 3359683 h 3693651"/>
                  <a:gd name="connsiteX35" fmla="*/ 2683387 w 12074995"/>
                  <a:gd name="connsiteY35" fmla="*/ 3024239 h 3693651"/>
                  <a:gd name="connsiteX36" fmla="*/ 2015121 w 12074995"/>
                  <a:gd name="connsiteY36" fmla="*/ 3024239 h 3693651"/>
                  <a:gd name="connsiteX37" fmla="*/ 1344561 w 12074995"/>
                  <a:gd name="connsiteY37" fmla="*/ 3359191 h 3693651"/>
                  <a:gd name="connsiteX38" fmla="*/ 674001 w 12074995"/>
                  <a:gd name="connsiteY38" fmla="*/ 3359191 h 3693651"/>
                  <a:gd name="connsiteX39" fmla="*/ 4425 w 12074995"/>
                  <a:gd name="connsiteY39" fmla="*/ 3693652 h 369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074995" h="3693651">
                    <a:moveTo>
                      <a:pt x="4425" y="3693652"/>
                    </a:moveTo>
                    <a:lnTo>
                      <a:pt x="0" y="3684639"/>
                    </a:lnTo>
                    <a:lnTo>
                      <a:pt x="671543" y="3349031"/>
                    </a:lnTo>
                    <a:lnTo>
                      <a:pt x="1342103" y="3349031"/>
                    </a:lnTo>
                    <a:lnTo>
                      <a:pt x="2012827" y="3014079"/>
                    </a:lnTo>
                    <a:lnTo>
                      <a:pt x="2686828" y="3014735"/>
                    </a:lnTo>
                    <a:lnTo>
                      <a:pt x="3355094" y="3348540"/>
                    </a:lnTo>
                    <a:lnTo>
                      <a:pt x="4022705" y="3015062"/>
                    </a:lnTo>
                    <a:lnTo>
                      <a:pt x="4695231" y="2343191"/>
                    </a:lnTo>
                    <a:lnTo>
                      <a:pt x="5366938" y="2678635"/>
                    </a:lnTo>
                    <a:lnTo>
                      <a:pt x="6036187" y="2344175"/>
                    </a:lnTo>
                    <a:lnTo>
                      <a:pt x="6705928" y="2344175"/>
                    </a:lnTo>
                    <a:lnTo>
                      <a:pt x="7377635" y="1673287"/>
                    </a:lnTo>
                    <a:lnTo>
                      <a:pt x="8049178" y="2008731"/>
                    </a:lnTo>
                    <a:lnTo>
                      <a:pt x="9389151" y="1339318"/>
                    </a:lnTo>
                    <a:lnTo>
                      <a:pt x="10059711" y="1339318"/>
                    </a:lnTo>
                    <a:lnTo>
                      <a:pt x="10728632" y="1005349"/>
                    </a:lnTo>
                    <a:lnTo>
                      <a:pt x="11399192" y="335444"/>
                    </a:lnTo>
                    <a:lnTo>
                      <a:pt x="11399848" y="334952"/>
                    </a:lnTo>
                    <a:lnTo>
                      <a:pt x="12070408" y="0"/>
                    </a:lnTo>
                    <a:lnTo>
                      <a:pt x="12074996" y="9013"/>
                    </a:lnTo>
                    <a:lnTo>
                      <a:pt x="11405092" y="343637"/>
                    </a:lnTo>
                    <a:lnTo>
                      <a:pt x="10734531" y="1013542"/>
                    </a:lnTo>
                    <a:lnTo>
                      <a:pt x="10733876" y="1013870"/>
                    </a:lnTo>
                    <a:lnTo>
                      <a:pt x="10062169" y="1349478"/>
                    </a:lnTo>
                    <a:lnTo>
                      <a:pt x="9391609" y="1349478"/>
                    </a:lnTo>
                    <a:lnTo>
                      <a:pt x="8049178" y="2019874"/>
                    </a:lnTo>
                    <a:lnTo>
                      <a:pt x="7379602" y="1685413"/>
                    </a:lnTo>
                    <a:lnTo>
                      <a:pt x="6710189" y="2354335"/>
                    </a:lnTo>
                    <a:lnTo>
                      <a:pt x="6038645" y="2354335"/>
                    </a:lnTo>
                    <a:lnTo>
                      <a:pt x="5366938" y="2689779"/>
                    </a:lnTo>
                    <a:lnTo>
                      <a:pt x="4697198" y="2355318"/>
                    </a:lnTo>
                    <a:lnTo>
                      <a:pt x="4028604" y="3023256"/>
                    </a:lnTo>
                    <a:lnTo>
                      <a:pt x="4027949" y="3023747"/>
                    </a:lnTo>
                    <a:lnTo>
                      <a:pt x="3355094" y="3359683"/>
                    </a:lnTo>
                    <a:lnTo>
                      <a:pt x="2683387" y="3024239"/>
                    </a:lnTo>
                    <a:lnTo>
                      <a:pt x="2015121" y="3024239"/>
                    </a:lnTo>
                    <a:lnTo>
                      <a:pt x="1344561" y="3359191"/>
                    </a:lnTo>
                    <a:lnTo>
                      <a:pt x="674001" y="3359191"/>
                    </a:lnTo>
                    <a:lnTo>
                      <a:pt x="4425" y="36936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9FCEEE85-3970-487B-A352-E9B86B2EBE87}"/>
                  </a:ext>
                </a:extLst>
              </p:cNvPr>
              <p:cNvSpPr/>
              <p:nvPr/>
            </p:nvSpPr>
            <p:spPr>
              <a:xfrm>
                <a:off x="31791" y="5369887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549" y="14829"/>
                      <a:pt x="14987" y="392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445D644D-4F5D-41AA-AB45-13537EDBB25C}"/>
                  </a:ext>
                </a:extLst>
              </p:cNvPr>
              <p:cNvSpPr/>
              <p:nvPr/>
            </p:nvSpPr>
            <p:spPr>
              <a:xfrm>
                <a:off x="69889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8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8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8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8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86B8A5B4-DA02-471D-997F-A01FAECFE3D7}"/>
                  </a:ext>
                </a:extLst>
              </p:cNvPr>
              <p:cNvSpPr/>
              <p:nvPr/>
            </p:nvSpPr>
            <p:spPr>
              <a:xfrm>
                <a:off x="136945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7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7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7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7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0C836256-DC57-4541-8FE8-3FAA1E9213D5}"/>
                  </a:ext>
                </a:extLst>
              </p:cNvPr>
              <p:cNvSpPr/>
              <p:nvPr/>
            </p:nvSpPr>
            <p:spPr>
              <a:xfrm>
                <a:off x="2039538" y="4700311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8" y="65514"/>
                      <a:pt x="32898" y="65514"/>
                    </a:cubicBezTo>
                    <a:cubicBezTo>
                      <a:pt x="14797" y="65514"/>
                      <a:pt x="123" y="50848"/>
                      <a:pt x="123" y="32740"/>
                    </a:cubicBezTo>
                    <a:cubicBezTo>
                      <a:pt x="123" y="14632"/>
                      <a:pt x="14797" y="-34"/>
                      <a:pt x="32898" y="-34"/>
                    </a:cubicBezTo>
                    <a:cubicBezTo>
                      <a:pt x="50998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381C901-63E8-43BE-8237-6F3F7A67D9B9}"/>
                  </a:ext>
                </a:extLst>
              </p:cNvPr>
              <p:cNvSpPr/>
              <p:nvPr/>
            </p:nvSpPr>
            <p:spPr>
              <a:xfrm>
                <a:off x="2707321" y="4700300"/>
                <a:ext cx="67187" cy="67191"/>
              </a:xfrm>
              <a:custGeom>
                <a:avLst/>
                <a:gdLst>
                  <a:gd name="connsiteX0" fmla="*/ 67301 w 67187"/>
                  <a:gd name="connsiteY0" fmla="*/ 32751 h 67191"/>
                  <a:gd name="connsiteX1" fmla="*/ 34537 w 67187"/>
                  <a:gd name="connsiteY1" fmla="*/ 67148 h 67191"/>
                  <a:gd name="connsiteX2" fmla="*/ 134 w 67187"/>
                  <a:gd name="connsiteY2" fmla="*/ 34389 h 67191"/>
                  <a:gd name="connsiteX3" fmla="*/ 32898 w 67187"/>
                  <a:gd name="connsiteY3" fmla="*/ -7 h 67191"/>
                  <a:gd name="connsiteX4" fmla="*/ 33707 w 67187"/>
                  <a:gd name="connsiteY4" fmla="*/ -23 h 67191"/>
                  <a:gd name="connsiteX5" fmla="*/ 67291 w 67187"/>
                  <a:gd name="connsiteY5" fmla="*/ 31915 h 67191"/>
                  <a:gd name="connsiteX6" fmla="*/ 67301 w 67187"/>
                  <a:gd name="connsiteY6" fmla="*/ 32751 h 67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187" h="67191">
                    <a:moveTo>
                      <a:pt x="67301" y="32751"/>
                    </a:moveTo>
                    <a:cubicBezTo>
                      <a:pt x="67753" y="51301"/>
                      <a:pt x="53085" y="66705"/>
                      <a:pt x="34537" y="67148"/>
                    </a:cubicBezTo>
                    <a:cubicBezTo>
                      <a:pt x="15990" y="67606"/>
                      <a:pt x="586" y="52940"/>
                      <a:pt x="134" y="34389"/>
                    </a:cubicBezTo>
                    <a:cubicBezTo>
                      <a:pt x="-319" y="15839"/>
                      <a:pt x="14351" y="435"/>
                      <a:pt x="32898" y="-7"/>
                    </a:cubicBezTo>
                    <a:cubicBezTo>
                      <a:pt x="33168" y="-23"/>
                      <a:pt x="33437" y="-23"/>
                      <a:pt x="33707" y="-23"/>
                    </a:cubicBezTo>
                    <a:cubicBezTo>
                      <a:pt x="51802" y="-482"/>
                      <a:pt x="66839" y="13824"/>
                      <a:pt x="67291" y="31915"/>
                    </a:cubicBezTo>
                    <a:cubicBezTo>
                      <a:pt x="67298" y="32194"/>
                      <a:pt x="67301" y="32472"/>
                      <a:pt x="67301" y="3275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7ABAADE-AAB2-4AE2-81EF-6B8869B828E4}"/>
                  </a:ext>
                </a:extLst>
              </p:cNvPr>
              <p:cNvSpPr/>
              <p:nvPr/>
            </p:nvSpPr>
            <p:spPr>
              <a:xfrm>
                <a:off x="3383280" y="5035263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9" y="65514"/>
                      <a:pt x="32898" y="65514"/>
                    </a:cubicBezTo>
                    <a:cubicBezTo>
                      <a:pt x="14796" y="65514"/>
                      <a:pt x="123" y="50848"/>
                      <a:pt x="123" y="32740"/>
                    </a:cubicBezTo>
                    <a:cubicBezTo>
                      <a:pt x="123" y="14632"/>
                      <a:pt x="14796" y="-34"/>
                      <a:pt x="32898" y="-34"/>
                    </a:cubicBezTo>
                    <a:cubicBezTo>
                      <a:pt x="50999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69A2C56-7309-4AC4-BA5E-B10C3E6827C7}"/>
                  </a:ext>
                </a:extLst>
              </p:cNvPr>
              <p:cNvSpPr/>
              <p:nvPr/>
            </p:nvSpPr>
            <p:spPr>
              <a:xfrm>
                <a:off x="4052856" y="4699491"/>
                <a:ext cx="67187" cy="67187"/>
              </a:xfrm>
              <a:custGeom>
                <a:avLst/>
                <a:gdLst>
                  <a:gd name="connsiteX0" fmla="*/ 67187 w 67187"/>
                  <a:gd name="connsiteY0" fmla="*/ 33593 h 67187"/>
                  <a:gd name="connsiteX1" fmla="*/ 33593 w 67187"/>
                  <a:gd name="connsiteY1" fmla="*/ 67187 h 67187"/>
                  <a:gd name="connsiteX2" fmla="*/ 0 w 67187"/>
                  <a:gd name="connsiteY2" fmla="*/ 33593 h 67187"/>
                  <a:gd name="connsiteX3" fmla="*/ 33593 w 67187"/>
                  <a:gd name="connsiteY3" fmla="*/ 0 h 67187"/>
                  <a:gd name="connsiteX4" fmla="*/ 67187 w 67187"/>
                  <a:gd name="connsiteY4" fmla="*/ 33593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3"/>
                    </a:moveTo>
                    <a:cubicBezTo>
                      <a:pt x="67187" y="52146"/>
                      <a:pt x="52147" y="67187"/>
                      <a:pt x="33593" y="67187"/>
                    </a:cubicBezTo>
                    <a:cubicBezTo>
                      <a:pt x="15040" y="67187"/>
                      <a:pt x="0" y="52146"/>
                      <a:pt x="0" y="33593"/>
                    </a:cubicBezTo>
                    <a:cubicBezTo>
                      <a:pt x="0" y="15040"/>
                      <a:pt x="15040" y="0"/>
                      <a:pt x="33593" y="0"/>
                    </a:cubicBezTo>
                    <a:cubicBezTo>
                      <a:pt x="52147" y="0"/>
                      <a:pt x="67187" y="15040"/>
                      <a:pt x="67187" y="3359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25A783A-0E17-4D2F-AA7D-BBA731E8CCF1}"/>
                  </a:ext>
                </a:extLst>
              </p:cNvPr>
              <p:cNvSpPr/>
              <p:nvPr/>
            </p:nvSpPr>
            <p:spPr>
              <a:xfrm>
                <a:off x="4722439" y="4033345"/>
                <a:ext cx="65555" cy="65553"/>
              </a:xfrm>
              <a:custGeom>
                <a:avLst/>
                <a:gdLst>
                  <a:gd name="connsiteX0" fmla="*/ 65666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6 w 65555"/>
                  <a:gd name="connsiteY4" fmla="*/ 31915 h 65553"/>
                  <a:gd name="connsiteX5" fmla="*/ 65666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6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5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24"/>
                      <a:pt x="65666" y="31915"/>
                    </a:cubicBezTo>
                    <a:cubicBezTo>
                      <a:pt x="65683" y="32456"/>
                      <a:pt x="65683" y="33013"/>
                      <a:pt x="65666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EA8A00EF-CB55-4051-9E2B-A340ACD4E305}"/>
                  </a:ext>
                </a:extLst>
              </p:cNvPr>
              <p:cNvSpPr/>
              <p:nvPr/>
            </p:nvSpPr>
            <p:spPr>
              <a:xfrm>
                <a:off x="5393000" y="4359787"/>
                <a:ext cx="65558" cy="65542"/>
              </a:xfrm>
              <a:custGeom>
                <a:avLst/>
                <a:gdLst>
                  <a:gd name="connsiteX0" fmla="*/ 65665 w 65558"/>
                  <a:gd name="connsiteY0" fmla="*/ 33559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59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59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0" y="65055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2"/>
                      <a:pt x="65682" y="32724"/>
                    </a:cubicBezTo>
                    <a:cubicBezTo>
                      <a:pt x="65682" y="33002"/>
                      <a:pt x="65665" y="33281"/>
                      <a:pt x="65665" y="335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2C91FBC7-D102-49D3-95F7-E98DFC91B03C}"/>
                  </a:ext>
                </a:extLst>
              </p:cNvPr>
              <p:cNvSpPr/>
              <p:nvPr/>
            </p:nvSpPr>
            <p:spPr>
              <a:xfrm>
                <a:off x="606355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DE10A4C-6B49-4DDE-99D1-626209451281}"/>
                  </a:ext>
                </a:extLst>
              </p:cNvPr>
              <p:cNvSpPr/>
              <p:nvPr/>
            </p:nvSpPr>
            <p:spPr>
              <a:xfrm>
                <a:off x="673411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BC9B6113-7E09-4F68-A6D8-5124C6AB84A4}"/>
                  </a:ext>
                </a:extLst>
              </p:cNvPr>
              <p:cNvSpPr/>
              <p:nvPr/>
            </p:nvSpPr>
            <p:spPr>
              <a:xfrm>
                <a:off x="7404679" y="3359682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9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9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101ADD9-C132-4D8E-9E37-246F2F664D7E}"/>
                  </a:ext>
                </a:extLst>
              </p:cNvPr>
              <p:cNvSpPr/>
              <p:nvPr/>
            </p:nvSpPr>
            <p:spPr>
              <a:xfrm>
                <a:off x="8073758" y="3694623"/>
                <a:ext cx="67199" cy="67197"/>
              </a:xfrm>
              <a:custGeom>
                <a:avLst/>
                <a:gdLst>
                  <a:gd name="connsiteX0" fmla="*/ 67310 w 67199"/>
                  <a:gd name="connsiteY0" fmla="*/ 33571 h 67197"/>
                  <a:gd name="connsiteX1" fmla="*/ 33717 w 67199"/>
                  <a:gd name="connsiteY1" fmla="*/ 67164 h 67197"/>
                  <a:gd name="connsiteX2" fmla="*/ 123 w 67199"/>
                  <a:gd name="connsiteY2" fmla="*/ 33571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1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1"/>
                    </a:moveTo>
                    <a:cubicBezTo>
                      <a:pt x="67310" y="52121"/>
                      <a:pt x="52267" y="67164"/>
                      <a:pt x="33717" y="67164"/>
                    </a:cubicBezTo>
                    <a:cubicBezTo>
                      <a:pt x="15167" y="67164"/>
                      <a:pt x="123" y="52121"/>
                      <a:pt x="123" y="33571"/>
                    </a:cubicBezTo>
                    <a:cubicBezTo>
                      <a:pt x="123" y="15021"/>
                      <a:pt x="15167" y="-23"/>
                      <a:pt x="33717" y="-23"/>
                    </a:cubicBezTo>
                    <a:cubicBezTo>
                      <a:pt x="51808" y="-482"/>
                      <a:pt x="66852" y="13824"/>
                      <a:pt x="67310" y="31915"/>
                    </a:cubicBezTo>
                    <a:cubicBezTo>
                      <a:pt x="67327" y="32456"/>
                      <a:pt x="67327" y="33014"/>
                      <a:pt x="67310" y="335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6C93FF0A-13BB-477B-8A36-F8DA9F8A4D44}"/>
                  </a:ext>
                </a:extLst>
              </p:cNvPr>
              <p:cNvSpPr/>
              <p:nvPr/>
            </p:nvSpPr>
            <p:spPr>
              <a:xfrm>
                <a:off x="8744318" y="3359682"/>
                <a:ext cx="67187" cy="67187"/>
              </a:xfrm>
              <a:custGeom>
                <a:avLst/>
                <a:gdLst>
                  <a:gd name="connsiteX0" fmla="*/ 67187 w 67187"/>
                  <a:gd name="connsiteY0" fmla="*/ 33594 h 67187"/>
                  <a:gd name="connsiteX1" fmla="*/ 33594 w 67187"/>
                  <a:gd name="connsiteY1" fmla="*/ 67187 h 67187"/>
                  <a:gd name="connsiteX2" fmla="*/ 1 w 67187"/>
                  <a:gd name="connsiteY2" fmla="*/ 33594 h 67187"/>
                  <a:gd name="connsiteX3" fmla="*/ 33594 w 67187"/>
                  <a:gd name="connsiteY3" fmla="*/ 0 h 67187"/>
                  <a:gd name="connsiteX4" fmla="*/ 67187 w 67187"/>
                  <a:gd name="connsiteY4" fmla="*/ 33594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4"/>
                    </a:moveTo>
                    <a:cubicBezTo>
                      <a:pt x="67187" y="52147"/>
                      <a:pt x="52147" y="67187"/>
                      <a:pt x="33594" y="67187"/>
                    </a:cubicBezTo>
                    <a:cubicBezTo>
                      <a:pt x="15041" y="67187"/>
                      <a:pt x="1" y="52147"/>
                      <a:pt x="1" y="33594"/>
                    </a:cubicBezTo>
                    <a:cubicBezTo>
                      <a:pt x="1" y="15040"/>
                      <a:pt x="15042" y="0"/>
                      <a:pt x="33594" y="0"/>
                    </a:cubicBezTo>
                    <a:cubicBezTo>
                      <a:pt x="52148" y="0"/>
                      <a:pt x="67187" y="15040"/>
                      <a:pt x="67187" y="3359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A153C4B4-494C-4F07-92F8-D63577F1AF44}"/>
                  </a:ext>
                </a:extLst>
              </p:cNvPr>
              <p:cNvSpPr/>
              <p:nvPr/>
            </p:nvSpPr>
            <p:spPr>
              <a:xfrm>
                <a:off x="9416522" y="3024719"/>
                <a:ext cx="65555" cy="65553"/>
              </a:xfrm>
              <a:custGeom>
                <a:avLst/>
                <a:gdLst>
                  <a:gd name="connsiteX0" fmla="*/ 65667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7 w 65555"/>
                  <a:gd name="connsiteY4" fmla="*/ 31915 h 65553"/>
                  <a:gd name="connsiteX5" fmla="*/ 65667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7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4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08"/>
                      <a:pt x="65667" y="31915"/>
                    </a:cubicBezTo>
                    <a:cubicBezTo>
                      <a:pt x="65683" y="32456"/>
                      <a:pt x="65683" y="33013"/>
                      <a:pt x="65667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3566F04-4C21-4A35-AA65-599258318F62}"/>
                  </a:ext>
                </a:extLst>
              </p:cNvPr>
              <p:cNvSpPr/>
              <p:nvPr/>
            </p:nvSpPr>
            <p:spPr>
              <a:xfrm>
                <a:off x="10087083" y="3024730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177326C-B17A-4C89-8283-6D085BD24981}"/>
                  </a:ext>
                </a:extLst>
              </p:cNvPr>
              <p:cNvSpPr/>
              <p:nvPr/>
            </p:nvSpPr>
            <p:spPr>
              <a:xfrm>
                <a:off x="10757479" y="2689777"/>
                <a:ext cx="65558" cy="65542"/>
              </a:xfrm>
              <a:custGeom>
                <a:avLst/>
                <a:gdLst>
                  <a:gd name="connsiteX0" fmla="*/ 65666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2 w 65558"/>
                  <a:gd name="connsiteY3" fmla="*/ -34 h 65542"/>
                  <a:gd name="connsiteX4" fmla="*/ 65682 w 65558"/>
                  <a:gd name="connsiteY4" fmla="*/ 32724 h 65542"/>
                  <a:gd name="connsiteX5" fmla="*/ 65666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6" y="33560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7" y="14141"/>
                      <a:pt x="15111" y="-34"/>
                      <a:pt x="32892" y="-34"/>
                    </a:cubicBezTo>
                    <a:cubicBezTo>
                      <a:pt x="50999" y="-34"/>
                      <a:pt x="65666" y="14633"/>
                      <a:pt x="65682" y="32724"/>
                    </a:cubicBezTo>
                    <a:cubicBezTo>
                      <a:pt x="65682" y="33003"/>
                      <a:pt x="65666" y="33281"/>
                      <a:pt x="65666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B310EF4-5C5A-4D39-A15C-A6C3100651F5}"/>
                  </a:ext>
                </a:extLst>
              </p:cNvPr>
              <p:cNvSpPr/>
              <p:nvPr/>
            </p:nvSpPr>
            <p:spPr>
              <a:xfrm>
                <a:off x="11428204" y="2020528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6" y="51651"/>
                      <a:pt x="50179" y="65957"/>
                      <a:pt x="32088" y="65498"/>
                    </a:cubicBezTo>
                    <a:cubicBezTo>
                      <a:pt x="13980" y="65056"/>
                      <a:pt x="-310" y="50012"/>
                      <a:pt x="133" y="31921"/>
                    </a:cubicBezTo>
                    <a:cubicBezTo>
                      <a:pt x="576" y="14141"/>
                      <a:pt x="15110" y="-34"/>
                      <a:pt x="32891" y="-34"/>
                    </a:cubicBezTo>
                    <a:cubicBezTo>
                      <a:pt x="50998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3F3FB954-7BDF-49F1-BB7B-FD9228CB6121}"/>
                  </a:ext>
                </a:extLst>
              </p:cNvPr>
              <p:cNvSpPr/>
              <p:nvPr/>
            </p:nvSpPr>
            <p:spPr>
              <a:xfrm>
                <a:off x="12097282" y="1684910"/>
                <a:ext cx="67199" cy="67197"/>
              </a:xfrm>
              <a:custGeom>
                <a:avLst/>
                <a:gdLst>
                  <a:gd name="connsiteX0" fmla="*/ 67310 w 67199"/>
                  <a:gd name="connsiteY0" fmla="*/ 33570 h 67197"/>
                  <a:gd name="connsiteX1" fmla="*/ 33717 w 67199"/>
                  <a:gd name="connsiteY1" fmla="*/ 67164 h 67197"/>
                  <a:gd name="connsiteX2" fmla="*/ 123 w 67199"/>
                  <a:gd name="connsiteY2" fmla="*/ 33570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0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0"/>
                    </a:moveTo>
                    <a:cubicBezTo>
                      <a:pt x="67310" y="52120"/>
                      <a:pt x="52267" y="67164"/>
                      <a:pt x="33717" y="67164"/>
                    </a:cubicBezTo>
                    <a:cubicBezTo>
                      <a:pt x="15166" y="67164"/>
                      <a:pt x="123" y="52120"/>
                      <a:pt x="123" y="33570"/>
                    </a:cubicBezTo>
                    <a:cubicBezTo>
                      <a:pt x="123" y="15020"/>
                      <a:pt x="15166" y="-23"/>
                      <a:pt x="33717" y="-23"/>
                    </a:cubicBezTo>
                    <a:cubicBezTo>
                      <a:pt x="51808" y="-482"/>
                      <a:pt x="66851" y="13807"/>
                      <a:pt x="67310" y="31915"/>
                    </a:cubicBezTo>
                    <a:cubicBezTo>
                      <a:pt x="67327" y="32456"/>
                      <a:pt x="67327" y="33013"/>
                      <a:pt x="67310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36" name="Graphic 5">
              <a:extLst>
                <a:ext uri="{FF2B5EF4-FFF2-40B4-BE49-F238E27FC236}">
                  <a16:creationId xmlns:a16="http://schemas.microsoft.com/office/drawing/2014/main" id="{7CA3786E-89FD-42EE-8DE7-3C7C11EB54F4}"/>
                </a:ext>
              </a:extLst>
            </p:cNvPr>
            <p:cNvGrpSpPr/>
            <p:nvPr/>
          </p:nvGrpSpPr>
          <p:grpSpPr>
            <a:xfrm>
              <a:off x="1696228" y="-222807"/>
              <a:ext cx="8848212" cy="5146939"/>
              <a:chOff x="1696228" y="-222807"/>
              <a:chExt cx="8848212" cy="5146939"/>
            </a:xfrm>
            <a:grpFill/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C55F5BB-F8EC-4B2B-9348-7AE8EB364EDE}"/>
                  </a:ext>
                </a:extLst>
              </p:cNvPr>
              <p:cNvSpPr/>
              <p:nvPr/>
            </p:nvSpPr>
            <p:spPr>
              <a:xfrm>
                <a:off x="2177517" y="4387317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48957 w 98322"/>
                  <a:gd name="connsiteY7" fmla="*/ 88456 h 98322"/>
                  <a:gd name="connsiteX8" fmla="*/ 49285 w 98322"/>
                  <a:gd name="connsiteY8" fmla="*/ 88456 h 98322"/>
                  <a:gd name="connsiteX9" fmla="*/ 87458 w 98322"/>
                  <a:gd name="connsiteY9" fmla="*/ 48963 h 98322"/>
                  <a:gd name="connsiteX10" fmla="*/ 76815 w 98322"/>
                  <a:gd name="connsiteY10" fmla="*/ 22908 h 98322"/>
                  <a:gd name="connsiteX11" fmla="*/ 49285 w 98322"/>
                  <a:gd name="connsiteY11" fmla="*/ 10126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3" y="98289"/>
                      <a:pt x="123" y="76281"/>
                      <a:pt x="123" y="49127"/>
                    </a:cubicBezTo>
                    <a:cubicBezTo>
                      <a:pt x="123" y="21974"/>
                      <a:pt x="22133" y="-34"/>
                      <a:pt x="49285" y="-34"/>
                    </a:cubicBezTo>
                    <a:cubicBezTo>
                      <a:pt x="76437" y="-34"/>
                      <a:pt x="98446" y="21974"/>
                      <a:pt x="98446" y="49127"/>
                    </a:cubicBezTo>
                    <a:cubicBezTo>
                      <a:pt x="98446" y="76281"/>
                      <a:pt x="76437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6" y="10782"/>
                      <a:pt x="10447" y="28168"/>
                      <a:pt x="10447" y="49619"/>
                    </a:cubicBezTo>
                    <a:cubicBezTo>
                      <a:pt x="10357" y="70972"/>
                      <a:pt x="27598" y="88358"/>
                      <a:pt x="48957" y="88456"/>
                    </a:cubicBezTo>
                    <a:cubicBezTo>
                      <a:pt x="49065" y="88456"/>
                      <a:pt x="49175" y="88456"/>
                      <a:pt x="49285" y="88456"/>
                    </a:cubicBezTo>
                    <a:cubicBezTo>
                      <a:pt x="70731" y="88096"/>
                      <a:pt x="87822" y="70414"/>
                      <a:pt x="87458" y="48963"/>
                    </a:cubicBezTo>
                    <a:cubicBezTo>
                      <a:pt x="87295" y="39263"/>
                      <a:pt x="83496" y="29954"/>
                      <a:pt x="76815" y="22908"/>
                    </a:cubicBezTo>
                    <a:cubicBezTo>
                      <a:pt x="69787" y="15042"/>
                      <a:pt x="59828" y="10421"/>
                      <a:pt x="49285" y="1012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8882BE-F321-45AA-B651-52CBC1999F56}"/>
                  </a:ext>
                </a:extLst>
              </p:cNvPr>
              <p:cNvSpPr/>
              <p:nvPr/>
            </p:nvSpPr>
            <p:spPr>
              <a:xfrm rot="-2701801">
                <a:off x="2169921" y="4188919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AD797A6-CA59-4F6E-B9AB-4FABDCED89BA}"/>
                  </a:ext>
                </a:extLst>
              </p:cNvPr>
              <p:cNvSpPr/>
              <p:nvPr/>
            </p:nvSpPr>
            <p:spPr>
              <a:xfrm rot="-2701801">
                <a:off x="1649115" y="4689286"/>
                <a:ext cx="640571" cy="9668"/>
              </a:xfrm>
              <a:custGeom>
                <a:avLst/>
                <a:gdLst>
                  <a:gd name="connsiteX0" fmla="*/ 123 w 640571"/>
                  <a:gd name="connsiteY0" fmla="*/ -34 h 9668"/>
                  <a:gd name="connsiteX1" fmla="*/ 640695 w 640571"/>
                  <a:gd name="connsiteY1" fmla="*/ -34 h 9668"/>
                  <a:gd name="connsiteX2" fmla="*/ 640695 w 640571"/>
                  <a:gd name="connsiteY2" fmla="*/ 9635 h 9668"/>
                  <a:gd name="connsiteX3" fmla="*/ 123 w 640571"/>
                  <a:gd name="connsiteY3" fmla="*/ 9635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0571" h="9668">
                    <a:moveTo>
                      <a:pt x="123" y="-34"/>
                    </a:moveTo>
                    <a:lnTo>
                      <a:pt x="640695" y="-34"/>
                    </a:lnTo>
                    <a:lnTo>
                      <a:pt x="640695" y="9635"/>
                    </a:lnTo>
                    <a:lnTo>
                      <a:pt x="123" y="963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8F5C426-928F-4FAD-B0A0-451037720CCF}"/>
                  </a:ext>
                </a:extLst>
              </p:cNvPr>
              <p:cNvSpPr/>
              <p:nvPr/>
            </p:nvSpPr>
            <p:spPr>
              <a:xfrm>
                <a:off x="2656719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778 w 105816"/>
                  <a:gd name="connsiteY7" fmla="*/ 49049 h 98332"/>
                  <a:gd name="connsiteX8" fmla="*/ 56779 w 105816"/>
                  <a:gd name="connsiteY8" fmla="*/ 88051 h 98332"/>
                  <a:gd name="connsiteX9" fmla="*/ 95685 w 105816"/>
                  <a:gd name="connsiteY9" fmla="*/ 48951 h 98332"/>
                  <a:gd name="connsiteX10" fmla="*/ 84309 w 105816"/>
                  <a:gd name="connsiteY10" fmla="*/ 21519 h 98332"/>
                  <a:gd name="connsiteX11" fmla="*/ 56779 w 105816"/>
                  <a:gd name="connsiteY11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29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304" y="10212"/>
                      <a:pt x="17868" y="27566"/>
                      <a:pt x="17778" y="49049"/>
                    </a:cubicBezTo>
                    <a:cubicBezTo>
                      <a:pt x="17868" y="70549"/>
                      <a:pt x="35276" y="87969"/>
                      <a:pt x="56779" y="88051"/>
                    </a:cubicBezTo>
                    <a:cubicBezTo>
                      <a:pt x="78318" y="88002"/>
                      <a:pt x="95738" y="70500"/>
                      <a:pt x="95685" y="48951"/>
                    </a:cubicBezTo>
                    <a:cubicBezTo>
                      <a:pt x="95659" y="38660"/>
                      <a:pt x="91571" y="28812"/>
                      <a:pt x="84309" y="21519"/>
                    </a:cubicBezTo>
                    <a:cubicBezTo>
                      <a:pt x="76968" y="14292"/>
                      <a:pt x="67083" y="10229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DF8CE27-9B21-42F0-AAEE-595C0263160F}"/>
                  </a:ext>
                </a:extLst>
              </p:cNvPr>
              <p:cNvSpPr/>
              <p:nvPr/>
            </p:nvSpPr>
            <p:spPr>
              <a:xfrm>
                <a:off x="2757129" y="3946012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09893A7-9145-4A8C-A76A-32CCB30011A9}"/>
                  </a:ext>
                </a:extLst>
              </p:cNvPr>
              <p:cNvSpPr/>
              <p:nvPr/>
            </p:nvSpPr>
            <p:spPr>
              <a:xfrm>
                <a:off x="3143416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614 w 105816"/>
                  <a:gd name="connsiteY7" fmla="*/ 49049 h 98332"/>
                  <a:gd name="connsiteX8" fmla="*/ 56451 w 105816"/>
                  <a:gd name="connsiteY8" fmla="*/ 88215 h 98332"/>
                  <a:gd name="connsiteX9" fmla="*/ 95617 w 105816"/>
                  <a:gd name="connsiteY9" fmla="*/ 49377 h 98332"/>
                  <a:gd name="connsiteX10" fmla="*/ 95617 w 105816"/>
                  <a:gd name="connsiteY10" fmla="*/ 49049 h 98332"/>
                  <a:gd name="connsiteX11" fmla="*/ 57107 w 105816"/>
                  <a:gd name="connsiteY11" fmla="*/ 10212 h 98332"/>
                  <a:gd name="connsiteX12" fmla="*/ 56779 w 105816"/>
                  <a:gd name="connsiteY12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31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40" y="10114"/>
                      <a:pt x="17706" y="27517"/>
                      <a:pt x="17614" y="49049"/>
                    </a:cubicBezTo>
                    <a:cubicBezTo>
                      <a:pt x="17524" y="70582"/>
                      <a:pt x="34912" y="88116"/>
                      <a:pt x="56451" y="88215"/>
                    </a:cubicBezTo>
                    <a:cubicBezTo>
                      <a:pt x="77992" y="88297"/>
                      <a:pt x="95526" y="70910"/>
                      <a:pt x="95617" y="49377"/>
                    </a:cubicBezTo>
                    <a:cubicBezTo>
                      <a:pt x="95617" y="49262"/>
                      <a:pt x="95617" y="49164"/>
                      <a:pt x="95617" y="49049"/>
                    </a:cubicBezTo>
                    <a:cubicBezTo>
                      <a:pt x="95707" y="27697"/>
                      <a:pt x="78466" y="10311"/>
                      <a:pt x="57107" y="10212"/>
                    </a:cubicBezTo>
                    <a:cubicBezTo>
                      <a:pt x="56999" y="10212"/>
                      <a:pt x="56889" y="10212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C0551D0-52E7-41AC-9E5F-BE834745176F}"/>
                  </a:ext>
                </a:extLst>
              </p:cNvPr>
              <p:cNvSpPr/>
              <p:nvPr/>
            </p:nvSpPr>
            <p:spPr>
              <a:xfrm rot="-2701201">
                <a:off x="3143255" y="3702904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2E0FB10-F233-4936-8A5A-3742D9C71241}"/>
                  </a:ext>
                </a:extLst>
              </p:cNvPr>
              <p:cNvSpPr/>
              <p:nvPr/>
            </p:nvSpPr>
            <p:spPr>
              <a:xfrm>
                <a:off x="3629949" y="3414821"/>
                <a:ext cx="105326" cy="98332"/>
              </a:xfrm>
              <a:custGeom>
                <a:avLst/>
                <a:gdLst>
                  <a:gd name="connsiteX0" fmla="*/ 56779 w 105326"/>
                  <a:gd name="connsiteY0" fmla="*/ 97719 h 98332"/>
                  <a:gd name="connsiteX1" fmla="*/ 704 w 105326"/>
                  <a:gd name="connsiteY1" fmla="*/ 56620 h 98332"/>
                  <a:gd name="connsiteX2" fmla="*/ 41801 w 105326"/>
                  <a:gd name="connsiteY2" fmla="*/ 544 h 98332"/>
                  <a:gd name="connsiteX3" fmla="*/ 56779 w 105326"/>
                  <a:gd name="connsiteY3" fmla="*/ 544 h 98332"/>
                  <a:gd name="connsiteX4" fmla="*/ 78410 w 105326"/>
                  <a:gd name="connsiteY4" fmla="*/ 5624 h 98332"/>
                  <a:gd name="connsiteX5" fmla="*/ 78410 w 105326"/>
                  <a:gd name="connsiteY5" fmla="*/ 5624 h 98332"/>
                  <a:gd name="connsiteX6" fmla="*/ 105449 w 105326"/>
                  <a:gd name="connsiteY6" fmla="*/ 49213 h 98332"/>
                  <a:gd name="connsiteX7" fmla="*/ 56779 w 105326"/>
                  <a:gd name="connsiteY7" fmla="*/ 97719 h 98332"/>
                  <a:gd name="connsiteX8" fmla="*/ 56779 w 105326"/>
                  <a:gd name="connsiteY8" fmla="*/ 10212 h 98332"/>
                  <a:gd name="connsiteX9" fmla="*/ 17942 w 105326"/>
                  <a:gd name="connsiteY9" fmla="*/ 49213 h 98332"/>
                  <a:gd name="connsiteX10" fmla="*/ 29249 w 105326"/>
                  <a:gd name="connsiteY10" fmla="*/ 76580 h 98332"/>
                  <a:gd name="connsiteX11" fmla="*/ 84178 w 105326"/>
                  <a:gd name="connsiteY11" fmla="*/ 76138 h 98332"/>
                  <a:gd name="connsiteX12" fmla="*/ 83736 w 105326"/>
                  <a:gd name="connsiteY12" fmla="*/ 21224 h 98332"/>
                  <a:gd name="connsiteX13" fmla="*/ 74150 w 105326"/>
                  <a:gd name="connsiteY13" fmla="*/ 14309 h 98332"/>
                  <a:gd name="connsiteX14" fmla="*/ 56779 w 105326"/>
                  <a:gd name="connsiteY14" fmla="*/ 10868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532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1" y="544"/>
                    </a:cubicBezTo>
                    <a:cubicBezTo>
                      <a:pt x="46767" y="-226"/>
                      <a:pt x="51814" y="-226"/>
                      <a:pt x="56779" y="544"/>
                    </a:cubicBezTo>
                    <a:cubicBezTo>
                      <a:pt x="64301" y="478"/>
                      <a:pt x="71708" y="2215"/>
                      <a:pt x="78410" y="5624"/>
                    </a:cubicBezTo>
                    <a:lnTo>
                      <a:pt x="78410" y="5624"/>
                    </a:lnTo>
                    <a:cubicBezTo>
                      <a:pt x="95059" y="13752"/>
                      <a:pt x="105564" y="30696"/>
                      <a:pt x="105449" y="49213"/>
                    </a:cubicBezTo>
                    <a:cubicBezTo>
                      <a:pt x="105088" y="75924"/>
                      <a:pt x="83490" y="97457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96" y="10294"/>
                      <a:pt x="17942" y="27730"/>
                      <a:pt x="17942" y="49213"/>
                    </a:cubicBezTo>
                    <a:cubicBezTo>
                      <a:pt x="17858" y="59488"/>
                      <a:pt x="21937" y="69353"/>
                      <a:pt x="29249" y="76580"/>
                    </a:cubicBezTo>
                    <a:cubicBezTo>
                      <a:pt x="44538" y="91623"/>
                      <a:pt x="69119" y="91426"/>
                      <a:pt x="84178" y="76138"/>
                    </a:cubicBezTo>
                    <a:cubicBezTo>
                      <a:pt x="99222" y="60848"/>
                      <a:pt x="99025" y="36267"/>
                      <a:pt x="83736" y="21224"/>
                    </a:cubicBezTo>
                    <a:cubicBezTo>
                      <a:pt x="80917" y="18438"/>
                      <a:pt x="77673" y="16111"/>
                      <a:pt x="74150" y="14309"/>
                    </a:cubicBezTo>
                    <a:cubicBezTo>
                      <a:pt x="68693" y="11867"/>
                      <a:pt x="62760" y="10704"/>
                      <a:pt x="56779" y="108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4828128-D982-4603-925A-8310EFF4AC76}"/>
                  </a:ext>
                </a:extLst>
              </p:cNvPr>
              <p:cNvSpPr/>
              <p:nvPr/>
            </p:nvSpPr>
            <p:spPr>
              <a:xfrm rot="-3816599">
                <a:off x="3429223" y="2973705"/>
                <a:ext cx="998301" cy="9668"/>
              </a:xfrm>
              <a:custGeom>
                <a:avLst/>
                <a:gdLst>
                  <a:gd name="connsiteX0" fmla="*/ 124 w 998301"/>
                  <a:gd name="connsiteY0" fmla="*/ -34 h 9668"/>
                  <a:gd name="connsiteX1" fmla="*/ 998425 w 998301"/>
                  <a:gd name="connsiteY1" fmla="*/ -34 h 9668"/>
                  <a:gd name="connsiteX2" fmla="*/ 998425 w 998301"/>
                  <a:gd name="connsiteY2" fmla="*/ 9634 h 9668"/>
                  <a:gd name="connsiteX3" fmla="*/ 124 w 998301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8301" h="9668">
                    <a:moveTo>
                      <a:pt x="124" y="-34"/>
                    </a:moveTo>
                    <a:lnTo>
                      <a:pt x="998425" y="-34"/>
                    </a:lnTo>
                    <a:lnTo>
                      <a:pt x="998425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758D717-4A67-44D1-9E6B-78E2FC6AC5C2}"/>
                  </a:ext>
                </a:extLst>
              </p:cNvPr>
              <p:cNvSpPr/>
              <p:nvPr/>
            </p:nvSpPr>
            <p:spPr>
              <a:xfrm>
                <a:off x="4120822" y="2442652"/>
                <a:ext cx="98345" cy="98330"/>
              </a:xfrm>
              <a:custGeom>
                <a:avLst/>
                <a:gdLst>
                  <a:gd name="connsiteX0" fmla="*/ 49162 w 98345"/>
                  <a:gd name="connsiteY0" fmla="*/ 98297 h 98330"/>
                  <a:gd name="connsiteX1" fmla="*/ 27531 w 98345"/>
                  <a:gd name="connsiteY1" fmla="*/ 93217 h 98330"/>
                  <a:gd name="connsiteX2" fmla="*/ 5211 w 98345"/>
                  <a:gd name="connsiteY2" fmla="*/ 27373 h 98330"/>
                  <a:gd name="connsiteX3" fmla="*/ 71055 w 98345"/>
                  <a:gd name="connsiteY3" fmla="*/ 5054 h 98330"/>
                  <a:gd name="connsiteX4" fmla="*/ 93374 w 98345"/>
                  <a:gd name="connsiteY4" fmla="*/ 70897 h 98330"/>
                  <a:gd name="connsiteX5" fmla="*/ 49162 w 98345"/>
                  <a:gd name="connsiteY5" fmla="*/ 98297 h 98330"/>
                  <a:gd name="connsiteX6" fmla="*/ 49162 w 98345"/>
                  <a:gd name="connsiteY6" fmla="*/ 10789 h 98330"/>
                  <a:gd name="connsiteX7" fmla="*/ 9980 w 98345"/>
                  <a:gd name="connsiteY7" fmla="*/ 49283 h 98330"/>
                  <a:gd name="connsiteX8" fmla="*/ 31791 w 98345"/>
                  <a:gd name="connsiteY8" fmla="*/ 84531 h 98330"/>
                  <a:gd name="connsiteX9" fmla="*/ 76692 w 98345"/>
                  <a:gd name="connsiteY9" fmla="*/ 76994 h 98330"/>
                  <a:gd name="connsiteX10" fmla="*/ 87999 w 98345"/>
                  <a:gd name="connsiteY10" fmla="*/ 49627 h 98330"/>
                  <a:gd name="connsiteX11" fmla="*/ 49162 w 98345"/>
                  <a:gd name="connsiteY11" fmla="*/ 10789 h 9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45" h="98330">
                    <a:moveTo>
                      <a:pt x="49162" y="98297"/>
                    </a:moveTo>
                    <a:cubicBezTo>
                      <a:pt x="41657" y="98280"/>
                      <a:pt x="34266" y="96543"/>
                      <a:pt x="27531" y="93217"/>
                    </a:cubicBezTo>
                    <a:cubicBezTo>
                      <a:pt x="3180" y="81205"/>
                      <a:pt x="-6800" y="51724"/>
                      <a:pt x="5211" y="27373"/>
                    </a:cubicBezTo>
                    <a:cubicBezTo>
                      <a:pt x="17240" y="3022"/>
                      <a:pt x="46720" y="-6958"/>
                      <a:pt x="71055" y="5054"/>
                    </a:cubicBezTo>
                    <a:cubicBezTo>
                      <a:pt x="95406" y="17082"/>
                      <a:pt x="105402" y="46562"/>
                      <a:pt x="93374" y="70897"/>
                    </a:cubicBezTo>
                    <a:cubicBezTo>
                      <a:pt x="85066" y="87727"/>
                      <a:pt x="67925" y="98346"/>
                      <a:pt x="49162" y="98297"/>
                    </a:cubicBezTo>
                    <a:close/>
                    <a:moveTo>
                      <a:pt x="49162" y="10789"/>
                    </a:moveTo>
                    <a:cubicBezTo>
                      <a:pt x="27711" y="10593"/>
                      <a:pt x="10177" y="27832"/>
                      <a:pt x="9980" y="49283"/>
                    </a:cubicBezTo>
                    <a:cubicBezTo>
                      <a:pt x="9849" y="64261"/>
                      <a:pt x="18338" y="77960"/>
                      <a:pt x="31791" y="84531"/>
                    </a:cubicBezTo>
                    <a:cubicBezTo>
                      <a:pt x="46851" y="91775"/>
                      <a:pt x="64828" y="88743"/>
                      <a:pt x="76692" y="76994"/>
                    </a:cubicBezTo>
                    <a:cubicBezTo>
                      <a:pt x="84001" y="69767"/>
                      <a:pt x="88081" y="59902"/>
                      <a:pt x="87999" y="49627"/>
                    </a:cubicBezTo>
                    <a:cubicBezTo>
                      <a:pt x="87999" y="28176"/>
                      <a:pt x="70613" y="10789"/>
                      <a:pt x="49162" y="107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BE2B2BB-B208-4CA9-8CD7-EA66FEC17E08}"/>
                  </a:ext>
                </a:extLst>
              </p:cNvPr>
              <p:cNvSpPr/>
              <p:nvPr/>
            </p:nvSpPr>
            <p:spPr>
              <a:xfrm>
                <a:off x="4197718" y="2519679"/>
                <a:ext cx="434585" cy="431472"/>
              </a:xfrm>
              <a:custGeom>
                <a:avLst/>
                <a:gdLst>
                  <a:gd name="connsiteX0" fmla="*/ 427703 w 434585"/>
                  <a:gd name="connsiteY0" fmla="*/ 431472 h 431472"/>
                  <a:gd name="connsiteX1" fmla="*/ 0 w 434585"/>
                  <a:gd name="connsiteY1" fmla="*/ 6883 h 431472"/>
                  <a:gd name="connsiteX2" fmla="*/ 6719 w 434585"/>
                  <a:gd name="connsiteY2" fmla="*/ 0 h 431472"/>
                  <a:gd name="connsiteX3" fmla="*/ 434586 w 434585"/>
                  <a:gd name="connsiteY3" fmla="*/ 424590 h 431472"/>
                  <a:gd name="connsiteX4" fmla="*/ 427703 w 434585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585" h="431472">
                    <a:moveTo>
                      <a:pt x="427703" y="431472"/>
                    </a:moveTo>
                    <a:lnTo>
                      <a:pt x="0" y="6883"/>
                    </a:lnTo>
                    <a:lnTo>
                      <a:pt x="6719" y="0"/>
                    </a:lnTo>
                    <a:lnTo>
                      <a:pt x="434586" y="424590"/>
                    </a:lnTo>
                    <a:lnTo>
                      <a:pt x="427703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7E28C45-0375-4CCE-8F60-8A854EF8D59B}"/>
                  </a:ext>
                </a:extLst>
              </p:cNvPr>
              <p:cNvSpPr/>
              <p:nvPr/>
            </p:nvSpPr>
            <p:spPr>
              <a:xfrm>
                <a:off x="4610837" y="2928122"/>
                <a:ext cx="105816" cy="98901"/>
              </a:xfrm>
              <a:custGeom>
                <a:avLst/>
                <a:gdLst>
                  <a:gd name="connsiteX0" fmla="*/ 49285 w 105816"/>
                  <a:gd name="connsiteY0" fmla="*/ 98868 h 98901"/>
                  <a:gd name="connsiteX1" fmla="*/ 123 w 105816"/>
                  <a:gd name="connsiteY1" fmla="*/ 49706 h 98901"/>
                  <a:gd name="connsiteX2" fmla="*/ 49285 w 105816"/>
                  <a:gd name="connsiteY2" fmla="*/ 545 h 98901"/>
                  <a:gd name="connsiteX3" fmla="*/ 105361 w 105816"/>
                  <a:gd name="connsiteY3" fmla="*/ 41644 h 98901"/>
                  <a:gd name="connsiteX4" fmla="*/ 64263 w 105816"/>
                  <a:gd name="connsiteY4" fmla="*/ 97721 h 98901"/>
                  <a:gd name="connsiteX5" fmla="*/ 49285 w 105816"/>
                  <a:gd name="connsiteY5" fmla="*/ 97721 h 98901"/>
                  <a:gd name="connsiteX6" fmla="*/ 49285 w 105816"/>
                  <a:gd name="connsiteY6" fmla="*/ 11361 h 98901"/>
                  <a:gd name="connsiteX7" fmla="*/ 10283 w 105816"/>
                  <a:gd name="connsiteY7" fmla="*/ 50362 h 98901"/>
                  <a:gd name="connsiteX8" fmla="*/ 51726 w 105816"/>
                  <a:gd name="connsiteY8" fmla="*/ 86758 h 98901"/>
                  <a:gd name="connsiteX9" fmla="*/ 88122 w 105816"/>
                  <a:gd name="connsiteY9" fmla="*/ 50362 h 98901"/>
                  <a:gd name="connsiteX10" fmla="*/ 76815 w 105816"/>
                  <a:gd name="connsiteY10" fmla="*/ 22832 h 98901"/>
                  <a:gd name="connsiteX11" fmla="*/ 76815 w 105816"/>
                  <a:gd name="connsiteY11" fmla="*/ 22832 h 98901"/>
                  <a:gd name="connsiteX12" fmla="*/ 49285 w 105816"/>
                  <a:gd name="connsiteY12" fmla="*/ 10869 h 98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1">
                    <a:moveTo>
                      <a:pt x="49285" y="98868"/>
                    </a:moveTo>
                    <a:cubicBezTo>
                      <a:pt x="22131" y="98868"/>
                      <a:pt x="123" y="76860"/>
                      <a:pt x="123" y="49706"/>
                    </a:cubicBezTo>
                    <a:cubicBezTo>
                      <a:pt x="123" y="22553"/>
                      <a:pt x="22131" y="545"/>
                      <a:pt x="49285" y="545"/>
                    </a:cubicBezTo>
                    <a:cubicBezTo>
                      <a:pt x="76127" y="-3584"/>
                      <a:pt x="101232" y="14818"/>
                      <a:pt x="105361" y="41644"/>
                    </a:cubicBezTo>
                    <a:cubicBezTo>
                      <a:pt x="109491" y="68486"/>
                      <a:pt x="91088" y="93591"/>
                      <a:pt x="64263" y="97721"/>
                    </a:cubicBezTo>
                    <a:cubicBezTo>
                      <a:pt x="59297" y="98491"/>
                      <a:pt x="54250" y="98491"/>
                      <a:pt x="49285" y="97721"/>
                    </a:cubicBezTo>
                    <a:close/>
                    <a:moveTo>
                      <a:pt x="49285" y="11361"/>
                    </a:moveTo>
                    <a:cubicBezTo>
                      <a:pt x="27785" y="11443"/>
                      <a:pt x="10365" y="28862"/>
                      <a:pt x="10283" y="50362"/>
                    </a:cubicBezTo>
                    <a:cubicBezTo>
                      <a:pt x="11676" y="71862"/>
                      <a:pt x="30243" y="88151"/>
                      <a:pt x="51726" y="86758"/>
                    </a:cubicBezTo>
                    <a:cubicBezTo>
                      <a:pt x="71276" y="85479"/>
                      <a:pt x="86860" y="69912"/>
                      <a:pt x="88122" y="50362"/>
                    </a:cubicBezTo>
                    <a:cubicBezTo>
                      <a:pt x="88220" y="40038"/>
                      <a:pt x="84140" y="30107"/>
                      <a:pt x="76815" y="22832"/>
                    </a:cubicBezTo>
                    <a:lnTo>
                      <a:pt x="76815" y="22832"/>
                    </a:lnTo>
                    <a:cubicBezTo>
                      <a:pt x="69605" y="15310"/>
                      <a:pt x="59690" y="11000"/>
                      <a:pt x="49285" y="1086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D80554B-FDF7-477C-A685-3A70D97CFEDE}"/>
                  </a:ext>
                </a:extLst>
              </p:cNvPr>
              <p:cNvSpPr/>
              <p:nvPr/>
            </p:nvSpPr>
            <p:spPr>
              <a:xfrm rot="-2701801">
                <a:off x="4603205" y="2730422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F60D6EB-9E5C-4E1F-8852-6B17327A85E5}"/>
                  </a:ext>
                </a:extLst>
              </p:cNvPr>
              <p:cNvSpPr/>
              <p:nvPr/>
            </p:nvSpPr>
            <p:spPr>
              <a:xfrm>
                <a:off x="5097534" y="244266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1 h 98322"/>
                  <a:gd name="connsiteX6" fmla="*/ 11103 w 98322"/>
                  <a:gd name="connsiteY6" fmla="*/ 50274 h 98322"/>
                  <a:gd name="connsiteX7" fmla="*/ 21754 w 98322"/>
                  <a:gd name="connsiteY7" fmla="*/ 76330 h 98322"/>
                  <a:gd name="connsiteX8" fmla="*/ 49285 w 98322"/>
                  <a:gd name="connsiteY8" fmla="*/ 87637 h 98322"/>
                  <a:gd name="connsiteX9" fmla="*/ 88122 w 98322"/>
                  <a:gd name="connsiteY9" fmla="*/ 48800 h 98322"/>
                  <a:gd name="connsiteX10" fmla="*/ 76815 w 98322"/>
                  <a:gd name="connsiteY10" fmla="*/ 21269 h 98322"/>
                  <a:gd name="connsiteX11" fmla="*/ 49285 w 98322"/>
                  <a:gd name="connsiteY11" fmla="*/ 10781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1"/>
                    </a:moveTo>
                    <a:cubicBezTo>
                      <a:pt x="27834" y="11142"/>
                      <a:pt x="10742" y="28824"/>
                      <a:pt x="11103" y="50274"/>
                    </a:cubicBezTo>
                    <a:cubicBezTo>
                      <a:pt x="11283" y="59975"/>
                      <a:pt x="15069" y="69283"/>
                      <a:pt x="21754" y="76330"/>
                    </a:cubicBezTo>
                    <a:cubicBezTo>
                      <a:pt x="29030" y="83671"/>
                      <a:pt x="38961" y="87752"/>
                      <a:pt x="49285" y="87637"/>
                    </a:cubicBezTo>
                    <a:cubicBezTo>
                      <a:pt x="70736" y="87637"/>
                      <a:pt x="88122" y="70250"/>
                      <a:pt x="88122" y="48800"/>
                    </a:cubicBezTo>
                    <a:cubicBezTo>
                      <a:pt x="88106" y="38492"/>
                      <a:pt x="84042" y="28611"/>
                      <a:pt x="76815" y="21269"/>
                    </a:cubicBezTo>
                    <a:cubicBezTo>
                      <a:pt x="69375" y="14272"/>
                      <a:pt x="59477" y="10503"/>
                      <a:pt x="49285" y="1078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343068A-36B6-4136-8949-7B792B6AC0E7}"/>
                  </a:ext>
                </a:extLst>
              </p:cNvPr>
              <p:cNvSpPr/>
              <p:nvPr/>
            </p:nvSpPr>
            <p:spPr>
              <a:xfrm rot="-2701201">
                <a:off x="5089933" y="2244500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F1EEE4E-ED08-418E-8AB8-E3D2BA1CE35C}"/>
                  </a:ext>
                </a:extLst>
              </p:cNvPr>
              <p:cNvSpPr/>
              <p:nvPr/>
            </p:nvSpPr>
            <p:spPr>
              <a:xfrm>
                <a:off x="5584067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21754 w 98322"/>
                  <a:gd name="connsiteY7" fmla="*/ 77149 h 98322"/>
                  <a:gd name="connsiteX8" fmla="*/ 76913 w 98322"/>
                  <a:gd name="connsiteY8" fmla="*/ 77575 h 98322"/>
                  <a:gd name="connsiteX9" fmla="*/ 77323 w 98322"/>
                  <a:gd name="connsiteY9" fmla="*/ 22416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782"/>
                      <a:pt x="10447" y="28168"/>
                      <a:pt x="10447" y="49619"/>
                    </a:cubicBezTo>
                    <a:cubicBezTo>
                      <a:pt x="10349" y="59943"/>
                      <a:pt x="14429" y="69874"/>
                      <a:pt x="21754" y="77149"/>
                    </a:cubicBezTo>
                    <a:cubicBezTo>
                      <a:pt x="36863" y="92488"/>
                      <a:pt x="61559" y="92684"/>
                      <a:pt x="76913" y="77575"/>
                    </a:cubicBezTo>
                    <a:cubicBezTo>
                      <a:pt x="92252" y="62450"/>
                      <a:pt x="92448" y="37755"/>
                      <a:pt x="77323" y="22416"/>
                    </a:cubicBezTo>
                    <a:cubicBezTo>
                      <a:pt x="69932" y="14911"/>
                      <a:pt x="59821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2458737-8D25-478A-90E5-E51E5B3EFA00}"/>
                  </a:ext>
                </a:extLst>
              </p:cNvPr>
              <p:cNvSpPr/>
              <p:nvPr/>
            </p:nvSpPr>
            <p:spPr>
              <a:xfrm>
                <a:off x="5677145" y="2001355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5D513F27-C389-466E-8F8E-2F5AA8A90A7C}"/>
                  </a:ext>
                </a:extLst>
              </p:cNvPr>
              <p:cNvSpPr/>
              <p:nvPr/>
            </p:nvSpPr>
            <p:spPr>
              <a:xfrm>
                <a:off x="6070763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578 w 98322"/>
                  <a:gd name="connsiteY6" fmla="*/ 49750 h 98322"/>
                  <a:gd name="connsiteX7" fmla="*/ 49563 w 98322"/>
                  <a:gd name="connsiteY7" fmla="*/ 88456 h 98322"/>
                  <a:gd name="connsiteX8" fmla="*/ 88253 w 98322"/>
                  <a:gd name="connsiteY8" fmla="*/ 49488 h 98322"/>
                  <a:gd name="connsiteX9" fmla="*/ 76815 w 98322"/>
                  <a:gd name="connsiteY9" fmla="*/ 22089 h 98322"/>
                  <a:gd name="connsiteX10" fmla="*/ 49285 w 98322"/>
                  <a:gd name="connsiteY10" fmla="*/ 11437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863"/>
                      <a:pt x="10513" y="28299"/>
                      <a:pt x="10578" y="49750"/>
                    </a:cubicBezTo>
                    <a:cubicBezTo>
                      <a:pt x="10660" y="71201"/>
                      <a:pt x="28113" y="88538"/>
                      <a:pt x="49563" y="88456"/>
                    </a:cubicBezTo>
                    <a:cubicBezTo>
                      <a:pt x="71014" y="88375"/>
                      <a:pt x="88335" y="70939"/>
                      <a:pt x="88253" y="49488"/>
                    </a:cubicBezTo>
                    <a:cubicBezTo>
                      <a:pt x="88221" y="39197"/>
                      <a:pt x="84107" y="29348"/>
                      <a:pt x="76815" y="22089"/>
                    </a:cubicBezTo>
                    <a:cubicBezTo>
                      <a:pt x="69375" y="15091"/>
                      <a:pt x="59494" y="11273"/>
                      <a:pt x="49285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180CE1E-ACF7-4C34-AD2F-752467277160}"/>
                  </a:ext>
                </a:extLst>
              </p:cNvPr>
              <p:cNvSpPr/>
              <p:nvPr/>
            </p:nvSpPr>
            <p:spPr>
              <a:xfrm rot="-2701801">
                <a:off x="6062991" y="1758063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7FCC987-4E4A-4171-B221-3A6741578EEF}"/>
                  </a:ext>
                </a:extLst>
              </p:cNvPr>
              <p:cNvSpPr/>
              <p:nvPr/>
            </p:nvSpPr>
            <p:spPr>
              <a:xfrm>
                <a:off x="6549966" y="1470819"/>
                <a:ext cx="105816" cy="98900"/>
              </a:xfrm>
              <a:custGeom>
                <a:avLst/>
                <a:gdLst>
                  <a:gd name="connsiteX0" fmla="*/ 56779 w 105816"/>
                  <a:gd name="connsiteY0" fmla="*/ 97719 h 98900"/>
                  <a:gd name="connsiteX1" fmla="*/ 703 w 105816"/>
                  <a:gd name="connsiteY1" fmla="*/ 56620 h 98900"/>
                  <a:gd name="connsiteX2" fmla="*/ 41801 w 105816"/>
                  <a:gd name="connsiteY2" fmla="*/ 544 h 98900"/>
                  <a:gd name="connsiteX3" fmla="*/ 56779 w 105816"/>
                  <a:gd name="connsiteY3" fmla="*/ 544 h 98900"/>
                  <a:gd name="connsiteX4" fmla="*/ 105940 w 105816"/>
                  <a:gd name="connsiteY4" fmla="*/ 49705 h 98900"/>
                  <a:gd name="connsiteX5" fmla="*/ 56779 w 105816"/>
                  <a:gd name="connsiteY5" fmla="*/ 98866 h 98900"/>
                  <a:gd name="connsiteX6" fmla="*/ 56779 w 105816"/>
                  <a:gd name="connsiteY6" fmla="*/ 10212 h 98900"/>
                  <a:gd name="connsiteX7" fmla="*/ 17778 w 105816"/>
                  <a:gd name="connsiteY7" fmla="*/ 49213 h 98900"/>
                  <a:gd name="connsiteX8" fmla="*/ 29248 w 105816"/>
                  <a:gd name="connsiteY8" fmla="*/ 76580 h 98900"/>
                  <a:gd name="connsiteX9" fmla="*/ 84309 w 105816"/>
                  <a:gd name="connsiteY9" fmla="*/ 76580 h 98900"/>
                  <a:gd name="connsiteX10" fmla="*/ 95616 w 105816"/>
                  <a:gd name="connsiteY10" fmla="*/ 49213 h 98900"/>
                  <a:gd name="connsiteX11" fmla="*/ 57107 w 105816"/>
                  <a:gd name="connsiteY11" fmla="*/ 9720 h 98900"/>
                  <a:gd name="connsiteX12" fmla="*/ 56779 w 105816"/>
                  <a:gd name="connsiteY12" fmla="*/ 9720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0">
                    <a:moveTo>
                      <a:pt x="56779" y="97719"/>
                    </a:moveTo>
                    <a:cubicBezTo>
                      <a:pt x="29937" y="101849"/>
                      <a:pt x="4832" y="83446"/>
                      <a:pt x="703" y="56620"/>
                    </a:cubicBezTo>
                    <a:cubicBezTo>
                      <a:pt x="-3427" y="29778"/>
                      <a:pt x="14975" y="4673"/>
                      <a:pt x="41801" y="544"/>
                    </a:cubicBezTo>
                    <a:cubicBezTo>
                      <a:pt x="46766" y="-226"/>
                      <a:pt x="51814" y="-226"/>
                      <a:pt x="56779" y="544"/>
                    </a:cubicBezTo>
                    <a:cubicBezTo>
                      <a:pt x="83932" y="544"/>
                      <a:pt x="105940" y="22552"/>
                      <a:pt x="105940" y="49705"/>
                    </a:cubicBezTo>
                    <a:cubicBezTo>
                      <a:pt x="105940" y="76858"/>
                      <a:pt x="83932" y="98866"/>
                      <a:pt x="56779" y="98866"/>
                    </a:cubicBezTo>
                    <a:close/>
                    <a:moveTo>
                      <a:pt x="56779" y="10212"/>
                    </a:moveTo>
                    <a:cubicBezTo>
                      <a:pt x="35279" y="10294"/>
                      <a:pt x="17876" y="27714"/>
                      <a:pt x="17778" y="49213"/>
                    </a:cubicBezTo>
                    <a:cubicBezTo>
                      <a:pt x="17794" y="59504"/>
                      <a:pt x="21924" y="69353"/>
                      <a:pt x="29248" y="76580"/>
                    </a:cubicBezTo>
                    <a:cubicBezTo>
                      <a:pt x="44652" y="91312"/>
                      <a:pt x="68905" y="91312"/>
                      <a:pt x="84309" y="76580"/>
                    </a:cubicBezTo>
                    <a:cubicBezTo>
                      <a:pt x="91585" y="69337"/>
                      <a:pt x="95665" y="59488"/>
                      <a:pt x="95616" y="49213"/>
                    </a:cubicBezTo>
                    <a:cubicBezTo>
                      <a:pt x="95895" y="27681"/>
                      <a:pt x="78656" y="9999"/>
                      <a:pt x="57107" y="9720"/>
                    </a:cubicBezTo>
                    <a:cubicBezTo>
                      <a:pt x="56992" y="9720"/>
                      <a:pt x="56894" y="9720"/>
                      <a:pt x="56779" y="9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9983A0D-5B6D-42B3-8D6D-111B0FA2CECC}"/>
                  </a:ext>
                </a:extLst>
              </p:cNvPr>
              <p:cNvSpPr/>
              <p:nvPr/>
            </p:nvSpPr>
            <p:spPr>
              <a:xfrm rot="-2701801">
                <a:off x="6844984" y="1462898"/>
                <a:ext cx="9668" cy="600259"/>
              </a:xfrm>
              <a:custGeom>
                <a:avLst/>
                <a:gdLst>
                  <a:gd name="connsiteX0" fmla="*/ 123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3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3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3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3F161A7-89BB-4FB8-9C22-E67F41AB53F6}"/>
                  </a:ext>
                </a:extLst>
              </p:cNvPr>
              <p:cNvSpPr/>
              <p:nvPr/>
            </p:nvSpPr>
            <p:spPr>
              <a:xfrm>
                <a:off x="7043993" y="1962724"/>
                <a:ext cx="97338" cy="91397"/>
              </a:xfrm>
              <a:custGeom>
                <a:avLst/>
                <a:gdLst>
                  <a:gd name="connsiteX0" fmla="*/ 49285 w 97338"/>
                  <a:gd name="connsiteY0" fmla="*/ 91364 h 91397"/>
                  <a:gd name="connsiteX1" fmla="*/ 123 w 97338"/>
                  <a:gd name="connsiteY1" fmla="*/ 42203 h 91397"/>
                  <a:gd name="connsiteX2" fmla="*/ 55724 w 97338"/>
                  <a:gd name="connsiteY2" fmla="*/ 465 h 91397"/>
                  <a:gd name="connsiteX3" fmla="*/ 97462 w 97338"/>
                  <a:gd name="connsiteY3" fmla="*/ 42203 h 91397"/>
                  <a:gd name="connsiteX4" fmla="*/ 49285 w 97338"/>
                  <a:gd name="connsiteY4" fmla="*/ 91364 h 91397"/>
                  <a:gd name="connsiteX5" fmla="*/ 49285 w 97338"/>
                  <a:gd name="connsiteY5" fmla="*/ 3857 h 91397"/>
                  <a:gd name="connsiteX6" fmla="*/ 10447 w 97338"/>
                  <a:gd name="connsiteY6" fmla="*/ 42366 h 91397"/>
                  <a:gd name="connsiteX7" fmla="*/ 10447 w 97338"/>
                  <a:gd name="connsiteY7" fmla="*/ 42694 h 91397"/>
                  <a:gd name="connsiteX8" fmla="*/ 49285 w 97338"/>
                  <a:gd name="connsiteY8" fmla="*/ 81859 h 91397"/>
                  <a:gd name="connsiteX9" fmla="*/ 88450 w 97338"/>
                  <a:gd name="connsiteY9" fmla="*/ 43022 h 91397"/>
                  <a:gd name="connsiteX10" fmla="*/ 49612 w 97338"/>
                  <a:gd name="connsiteY10" fmla="*/ 3857 h 91397"/>
                  <a:gd name="connsiteX11" fmla="*/ 49285 w 97338"/>
                  <a:gd name="connsiteY11" fmla="*/ 3857 h 9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338" h="91397">
                    <a:moveTo>
                      <a:pt x="49285" y="91364"/>
                    </a:moveTo>
                    <a:cubicBezTo>
                      <a:pt x="22131" y="91364"/>
                      <a:pt x="123" y="69356"/>
                      <a:pt x="123" y="42203"/>
                    </a:cubicBezTo>
                    <a:cubicBezTo>
                      <a:pt x="3958" y="15328"/>
                      <a:pt x="28850" y="-3370"/>
                      <a:pt x="55724" y="465"/>
                    </a:cubicBezTo>
                    <a:cubicBezTo>
                      <a:pt x="77372" y="3546"/>
                      <a:pt x="94382" y="20555"/>
                      <a:pt x="97462" y="42203"/>
                    </a:cubicBezTo>
                    <a:cubicBezTo>
                      <a:pt x="97462" y="68979"/>
                      <a:pt x="76045" y="90823"/>
                      <a:pt x="49285" y="91364"/>
                    </a:cubicBezTo>
                    <a:close/>
                    <a:moveTo>
                      <a:pt x="49285" y="3857"/>
                    </a:moveTo>
                    <a:cubicBezTo>
                      <a:pt x="27932" y="3759"/>
                      <a:pt x="10545" y="21014"/>
                      <a:pt x="10447" y="42366"/>
                    </a:cubicBezTo>
                    <a:cubicBezTo>
                      <a:pt x="10447" y="42481"/>
                      <a:pt x="10447" y="42580"/>
                      <a:pt x="10447" y="42694"/>
                    </a:cubicBezTo>
                    <a:cubicBezTo>
                      <a:pt x="10349" y="64227"/>
                      <a:pt x="27752" y="81761"/>
                      <a:pt x="49285" y="81859"/>
                    </a:cubicBezTo>
                    <a:cubicBezTo>
                      <a:pt x="70817" y="81941"/>
                      <a:pt x="88351" y="64555"/>
                      <a:pt x="88450" y="43022"/>
                    </a:cubicBezTo>
                    <a:cubicBezTo>
                      <a:pt x="88532" y="21489"/>
                      <a:pt x="71145" y="3955"/>
                      <a:pt x="49612" y="3857"/>
                    </a:cubicBezTo>
                    <a:cubicBezTo>
                      <a:pt x="49498" y="3857"/>
                      <a:pt x="49399" y="3857"/>
                      <a:pt x="49285" y="385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4CBC28E-A151-471A-B341-24618900356F}"/>
                  </a:ext>
                </a:extLst>
              </p:cNvPr>
              <p:cNvSpPr/>
              <p:nvPr/>
            </p:nvSpPr>
            <p:spPr>
              <a:xfrm rot="-2701801">
                <a:off x="7036550" y="1758651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DBAE7A3D-17A5-4E2D-8EA9-DBFEC1FF55C7}"/>
                  </a:ext>
                </a:extLst>
              </p:cNvPr>
              <p:cNvSpPr/>
              <p:nvPr/>
            </p:nvSpPr>
            <p:spPr>
              <a:xfrm>
                <a:off x="7530690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783 h 98322"/>
                  <a:gd name="connsiteX7" fmla="*/ 21755 w 98322"/>
                  <a:gd name="connsiteY7" fmla="*/ 77149 h 98322"/>
                  <a:gd name="connsiteX8" fmla="*/ 76913 w 98322"/>
                  <a:gd name="connsiteY8" fmla="*/ 77576 h 98322"/>
                  <a:gd name="connsiteX9" fmla="*/ 77323 w 98322"/>
                  <a:gd name="connsiteY9" fmla="*/ 22417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2" y="98289"/>
                      <a:pt x="123" y="76281"/>
                      <a:pt x="123" y="49127"/>
                    </a:cubicBezTo>
                    <a:cubicBezTo>
                      <a:pt x="123" y="21974"/>
                      <a:pt x="22132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01" y="10880"/>
                      <a:pt x="10447" y="28299"/>
                      <a:pt x="10447" y="49783"/>
                    </a:cubicBezTo>
                    <a:cubicBezTo>
                      <a:pt x="10398" y="60058"/>
                      <a:pt x="14479" y="69906"/>
                      <a:pt x="21755" y="77149"/>
                    </a:cubicBezTo>
                    <a:cubicBezTo>
                      <a:pt x="36863" y="92488"/>
                      <a:pt x="61559" y="92684"/>
                      <a:pt x="76913" y="77576"/>
                    </a:cubicBezTo>
                    <a:cubicBezTo>
                      <a:pt x="92252" y="62450"/>
                      <a:pt x="92448" y="37755"/>
                      <a:pt x="77323" y="22417"/>
                    </a:cubicBezTo>
                    <a:cubicBezTo>
                      <a:pt x="69933" y="14911"/>
                      <a:pt x="59822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86BF347-A853-49E8-9DC1-029924E77292}"/>
                  </a:ext>
                </a:extLst>
              </p:cNvPr>
              <p:cNvSpPr/>
              <p:nvPr/>
            </p:nvSpPr>
            <p:spPr>
              <a:xfrm>
                <a:off x="7623769" y="1515150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3DD6E01-EE36-4BE3-B8A4-89CE00BD65DD}"/>
                  </a:ext>
                </a:extLst>
              </p:cNvPr>
              <p:cNvSpPr/>
              <p:nvPr/>
            </p:nvSpPr>
            <p:spPr>
              <a:xfrm>
                <a:off x="8017387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283 w 98322"/>
                  <a:gd name="connsiteY6" fmla="*/ 49783 h 98322"/>
                  <a:gd name="connsiteX7" fmla="*/ 49285 w 98322"/>
                  <a:gd name="connsiteY7" fmla="*/ 88784 h 98322"/>
                  <a:gd name="connsiteX8" fmla="*/ 88286 w 98322"/>
                  <a:gd name="connsiteY8" fmla="*/ 49783 h 98322"/>
                  <a:gd name="connsiteX9" fmla="*/ 49285 w 98322"/>
                  <a:gd name="connsiteY9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782"/>
                      <a:pt x="10283" y="28250"/>
                      <a:pt x="10283" y="49783"/>
                    </a:cubicBezTo>
                    <a:cubicBezTo>
                      <a:pt x="10283" y="71316"/>
                      <a:pt x="27752" y="88784"/>
                      <a:pt x="49285" y="88784"/>
                    </a:cubicBezTo>
                    <a:cubicBezTo>
                      <a:pt x="70817" y="88784"/>
                      <a:pt x="88286" y="71316"/>
                      <a:pt x="88286" y="49783"/>
                    </a:cubicBezTo>
                    <a:cubicBezTo>
                      <a:pt x="88204" y="28283"/>
                      <a:pt x="70784" y="10864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D70BFEAF-B1E3-499F-B62B-8FD69DA15702}"/>
                  </a:ext>
                </a:extLst>
              </p:cNvPr>
              <p:cNvSpPr/>
              <p:nvPr/>
            </p:nvSpPr>
            <p:spPr>
              <a:xfrm rot="-2701801">
                <a:off x="8009652" y="1271857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B848267-67C1-4661-A52B-639DFCB79CCD}"/>
                  </a:ext>
                </a:extLst>
              </p:cNvPr>
              <p:cNvSpPr/>
              <p:nvPr/>
            </p:nvSpPr>
            <p:spPr>
              <a:xfrm>
                <a:off x="8504120" y="984049"/>
                <a:ext cx="98328" cy="98320"/>
              </a:xfrm>
              <a:custGeom>
                <a:avLst/>
                <a:gdLst>
                  <a:gd name="connsiteX0" fmla="*/ 49248 w 98328"/>
                  <a:gd name="connsiteY0" fmla="*/ 98284 h 98320"/>
                  <a:gd name="connsiteX1" fmla="*/ 14835 w 98328"/>
                  <a:gd name="connsiteY1" fmla="*/ 84192 h 98320"/>
                  <a:gd name="connsiteX2" fmla="*/ 14212 w 98328"/>
                  <a:gd name="connsiteY2" fmla="*/ 14678 h 98320"/>
                  <a:gd name="connsiteX3" fmla="*/ 83743 w 98328"/>
                  <a:gd name="connsiteY3" fmla="*/ 14055 h 98320"/>
                  <a:gd name="connsiteX4" fmla="*/ 84349 w 98328"/>
                  <a:gd name="connsiteY4" fmla="*/ 83569 h 98320"/>
                  <a:gd name="connsiteX5" fmla="*/ 49248 w 98328"/>
                  <a:gd name="connsiteY5" fmla="*/ 98284 h 98320"/>
                  <a:gd name="connsiteX6" fmla="*/ 49248 w 98328"/>
                  <a:gd name="connsiteY6" fmla="*/ 10777 h 98320"/>
                  <a:gd name="connsiteX7" fmla="*/ 10345 w 98328"/>
                  <a:gd name="connsiteY7" fmla="*/ 49877 h 98320"/>
                  <a:gd name="connsiteX8" fmla="*/ 21717 w 98328"/>
                  <a:gd name="connsiteY8" fmla="*/ 77309 h 98320"/>
                  <a:gd name="connsiteX9" fmla="*/ 76778 w 98328"/>
                  <a:gd name="connsiteY9" fmla="*/ 77309 h 98320"/>
                  <a:gd name="connsiteX10" fmla="*/ 76680 w 98328"/>
                  <a:gd name="connsiteY10" fmla="*/ 22150 h 98320"/>
                  <a:gd name="connsiteX11" fmla="*/ 49248 w 98328"/>
                  <a:gd name="connsiteY11" fmla="*/ 10777 h 9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8" h="98320">
                    <a:moveTo>
                      <a:pt x="49248" y="98284"/>
                    </a:moveTo>
                    <a:cubicBezTo>
                      <a:pt x="36351" y="98399"/>
                      <a:pt x="23946" y="93319"/>
                      <a:pt x="14835" y="84192"/>
                    </a:cubicBezTo>
                    <a:cubicBezTo>
                      <a:pt x="-4535" y="65166"/>
                      <a:pt x="-4813" y="34031"/>
                      <a:pt x="14212" y="14678"/>
                    </a:cubicBezTo>
                    <a:cubicBezTo>
                      <a:pt x="33254" y="-4692"/>
                      <a:pt x="64373" y="-4971"/>
                      <a:pt x="83743" y="14055"/>
                    </a:cubicBezTo>
                    <a:cubicBezTo>
                      <a:pt x="103112" y="33080"/>
                      <a:pt x="103391" y="64216"/>
                      <a:pt x="84349" y="83569"/>
                    </a:cubicBezTo>
                    <a:cubicBezTo>
                      <a:pt x="75106" y="92991"/>
                      <a:pt x="62456" y="98301"/>
                      <a:pt x="49248" y="98284"/>
                    </a:cubicBezTo>
                    <a:close/>
                    <a:moveTo>
                      <a:pt x="49248" y="10777"/>
                    </a:moveTo>
                    <a:cubicBezTo>
                      <a:pt x="27715" y="10827"/>
                      <a:pt x="10296" y="28328"/>
                      <a:pt x="10345" y="49877"/>
                    </a:cubicBezTo>
                    <a:cubicBezTo>
                      <a:pt x="10361" y="60168"/>
                      <a:pt x="14458" y="70017"/>
                      <a:pt x="21717" y="77309"/>
                    </a:cubicBezTo>
                    <a:cubicBezTo>
                      <a:pt x="37187" y="91877"/>
                      <a:pt x="61309" y="91877"/>
                      <a:pt x="76778" y="77309"/>
                    </a:cubicBezTo>
                    <a:cubicBezTo>
                      <a:pt x="91985" y="62053"/>
                      <a:pt x="91936" y="37357"/>
                      <a:pt x="76680" y="22150"/>
                    </a:cubicBezTo>
                    <a:cubicBezTo>
                      <a:pt x="69404" y="14891"/>
                      <a:pt x="59539" y="10810"/>
                      <a:pt x="49248" y="1077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E1B39552-D01A-4F5E-8927-6CB7AFA8C1B3}"/>
                  </a:ext>
                </a:extLst>
              </p:cNvPr>
              <p:cNvSpPr/>
              <p:nvPr/>
            </p:nvSpPr>
            <p:spPr>
              <a:xfrm rot="-2701801">
                <a:off x="8791645" y="976692"/>
                <a:ext cx="9668" cy="600259"/>
              </a:xfrm>
              <a:custGeom>
                <a:avLst/>
                <a:gdLst>
                  <a:gd name="connsiteX0" fmla="*/ 124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4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4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E69ED8F-7708-4E3B-BAEE-24F0ED15DA1A}"/>
                  </a:ext>
                </a:extLst>
              </p:cNvPr>
              <p:cNvSpPr/>
              <p:nvPr/>
            </p:nvSpPr>
            <p:spPr>
              <a:xfrm>
                <a:off x="8990616" y="1470950"/>
                <a:ext cx="96675" cy="97621"/>
              </a:xfrm>
              <a:custGeom>
                <a:avLst/>
                <a:gdLst>
                  <a:gd name="connsiteX0" fmla="*/ 49285 w 96675"/>
                  <a:gd name="connsiteY0" fmla="*/ 97588 h 97621"/>
                  <a:gd name="connsiteX1" fmla="*/ 124 w 96675"/>
                  <a:gd name="connsiteY1" fmla="*/ 48427 h 97621"/>
                  <a:gd name="connsiteX2" fmla="*/ 14381 w 96675"/>
                  <a:gd name="connsiteY2" fmla="*/ 14014 h 97621"/>
                  <a:gd name="connsiteX3" fmla="*/ 83207 w 96675"/>
                  <a:gd name="connsiteY3" fmla="*/ 14014 h 97621"/>
                  <a:gd name="connsiteX4" fmla="*/ 83207 w 96675"/>
                  <a:gd name="connsiteY4" fmla="*/ 14014 h 97621"/>
                  <a:gd name="connsiteX5" fmla="*/ 81568 w 96675"/>
                  <a:gd name="connsiteY5" fmla="*/ 83512 h 97621"/>
                  <a:gd name="connsiteX6" fmla="*/ 48794 w 96675"/>
                  <a:gd name="connsiteY6" fmla="*/ 97096 h 97621"/>
                  <a:gd name="connsiteX7" fmla="*/ 49285 w 96675"/>
                  <a:gd name="connsiteY7" fmla="*/ 10081 h 97621"/>
                  <a:gd name="connsiteX8" fmla="*/ 10579 w 96675"/>
                  <a:gd name="connsiteY8" fmla="*/ 49050 h 97621"/>
                  <a:gd name="connsiteX9" fmla="*/ 49564 w 96675"/>
                  <a:gd name="connsiteY9" fmla="*/ 87756 h 97621"/>
                  <a:gd name="connsiteX10" fmla="*/ 88254 w 96675"/>
                  <a:gd name="connsiteY10" fmla="*/ 48787 h 97621"/>
                  <a:gd name="connsiteX11" fmla="*/ 76815 w 96675"/>
                  <a:gd name="connsiteY11" fmla="*/ 21388 h 97621"/>
                  <a:gd name="connsiteX12" fmla="*/ 76815 w 96675"/>
                  <a:gd name="connsiteY12" fmla="*/ 21388 h 97621"/>
                  <a:gd name="connsiteX13" fmla="*/ 49285 w 96675"/>
                  <a:gd name="connsiteY13" fmla="*/ 9589 h 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6675" h="97621">
                    <a:moveTo>
                      <a:pt x="49285" y="97588"/>
                    </a:moveTo>
                    <a:cubicBezTo>
                      <a:pt x="22132" y="97588"/>
                      <a:pt x="124" y="75580"/>
                      <a:pt x="124" y="48427"/>
                    </a:cubicBezTo>
                    <a:cubicBezTo>
                      <a:pt x="75" y="35514"/>
                      <a:pt x="5204" y="23109"/>
                      <a:pt x="14381" y="14014"/>
                    </a:cubicBezTo>
                    <a:cubicBezTo>
                      <a:pt x="33505" y="-4717"/>
                      <a:pt x="64083" y="-4717"/>
                      <a:pt x="83207" y="14014"/>
                    </a:cubicBezTo>
                    <a:lnTo>
                      <a:pt x="83207" y="14014"/>
                    </a:lnTo>
                    <a:cubicBezTo>
                      <a:pt x="101954" y="33662"/>
                      <a:pt x="101216" y="64781"/>
                      <a:pt x="81568" y="83512"/>
                    </a:cubicBezTo>
                    <a:cubicBezTo>
                      <a:pt x="72719" y="91967"/>
                      <a:pt x="61035" y="96802"/>
                      <a:pt x="48794" y="97096"/>
                    </a:cubicBezTo>
                    <a:close/>
                    <a:moveTo>
                      <a:pt x="49285" y="10081"/>
                    </a:moveTo>
                    <a:cubicBezTo>
                      <a:pt x="27835" y="10163"/>
                      <a:pt x="10513" y="27599"/>
                      <a:pt x="10579" y="49050"/>
                    </a:cubicBezTo>
                    <a:cubicBezTo>
                      <a:pt x="10661" y="70500"/>
                      <a:pt x="28113" y="87838"/>
                      <a:pt x="49564" y="87756"/>
                    </a:cubicBezTo>
                    <a:cubicBezTo>
                      <a:pt x="71015" y="87674"/>
                      <a:pt x="88335" y="70238"/>
                      <a:pt x="88254" y="48787"/>
                    </a:cubicBezTo>
                    <a:cubicBezTo>
                      <a:pt x="88221" y="38496"/>
                      <a:pt x="84108" y="28648"/>
                      <a:pt x="76815" y="21388"/>
                    </a:cubicBezTo>
                    <a:lnTo>
                      <a:pt x="76815" y="21388"/>
                    </a:lnTo>
                    <a:cubicBezTo>
                      <a:pt x="69572" y="13948"/>
                      <a:pt x="59675" y="9704"/>
                      <a:pt x="49285" y="95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576135DB-0743-45AF-B136-74791DD2440A}"/>
                  </a:ext>
                </a:extLst>
              </p:cNvPr>
              <p:cNvSpPr/>
              <p:nvPr/>
            </p:nvSpPr>
            <p:spPr>
              <a:xfrm rot="-2710800">
                <a:off x="8982322" y="1271769"/>
                <a:ext cx="598456" cy="9668"/>
              </a:xfrm>
              <a:custGeom>
                <a:avLst/>
                <a:gdLst>
                  <a:gd name="connsiteX0" fmla="*/ 123 w 598456"/>
                  <a:gd name="connsiteY0" fmla="*/ -34 h 9668"/>
                  <a:gd name="connsiteX1" fmla="*/ 598580 w 598456"/>
                  <a:gd name="connsiteY1" fmla="*/ -34 h 9668"/>
                  <a:gd name="connsiteX2" fmla="*/ 598580 w 598456"/>
                  <a:gd name="connsiteY2" fmla="*/ 9634 h 9668"/>
                  <a:gd name="connsiteX3" fmla="*/ 123 w 59845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456" h="9668">
                    <a:moveTo>
                      <a:pt x="123" y="-34"/>
                    </a:moveTo>
                    <a:lnTo>
                      <a:pt x="598580" y="-34"/>
                    </a:lnTo>
                    <a:lnTo>
                      <a:pt x="598580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2E9444B7-AC9D-427B-A3B3-C93D124A31AC}"/>
                  </a:ext>
                </a:extLst>
              </p:cNvPr>
              <p:cNvSpPr/>
              <p:nvPr/>
            </p:nvSpPr>
            <p:spPr>
              <a:xfrm>
                <a:off x="9474691" y="984044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382 w 98322"/>
                  <a:gd name="connsiteY6" fmla="*/ 49881 h 98322"/>
                  <a:gd name="connsiteX7" fmla="*/ 21755 w 98322"/>
                  <a:gd name="connsiteY7" fmla="*/ 77313 h 98322"/>
                  <a:gd name="connsiteX8" fmla="*/ 76815 w 98322"/>
                  <a:gd name="connsiteY8" fmla="*/ 80558 h 98322"/>
                  <a:gd name="connsiteX9" fmla="*/ 80060 w 98322"/>
                  <a:gd name="connsiteY9" fmla="*/ 25497 h 98322"/>
                  <a:gd name="connsiteX10" fmla="*/ 76815 w 98322"/>
                  <a:gd name="connsiteY10" fmla="*/ 22253 h 98322"/>
                  <a:gd name="connsiteX11" fmla="*/ 76815 w 98322"/>
                  <a:gd name="connsiteY11" fmla="*/ 22253 h 98322"/>
                  <a:gd name="connsiteX12" fmla="*/ 49285 w 98322"/>
                  <a:gd name="connsiteY12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831"/>
                      <a:pt x="10332" y="28332"/>
                      <a:pt x="10382" y="49881"/>
                    </a:cubicBezTo>
                    <a:cubicBezTo>
                      <a:pt x="10398" y="60172"/>
                      <a:pt x="14495" y="70021"/>
                      <a:pt x="21755" y="77313"/>
                    </a:cubicBezTo>
                    <a:cubicBezTo>
                      <a:pt x="36060" y="93422"/>
                      <a:pt x="60723" y="94864"/>
                      <a:pt x="76815" y="80558"/>
                    </a:cubicBezTo>
                    <a:cubicBezTo>
                      <a:pt x="92924" y="66252"/>
                      <a:pt x="94366" y="41606"/>
                      <a:pt x="80060" y="25497"/>
                    </a:cubicBezTo>
                    <a:cubicBezTo>
                      <a:pt x="79044" y="24350"/>
                      <a:pt x="77962" y="23269"/>
                      <a:pt x="76815" y="22253"/>
                    </a:cubicBezTo>
                    <a:lnTo>
                      <a:pt x="76815" y="22253"/>
                    </a:lnTo>
                    <a:cubicBezTo>
                      <a:pt x="69556" y="14878"/>
                      <a:pt x="59641" y="10733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DD267AD-20D0-40E0-AD37-79E730D118A1}"/>
                  </a:ext>
                </a:extLst>
              </p:cNvPr>
              <p:cNvSpPr/>
              <p:nvPr/>
            </p:nvSpPr>
            <p:spPr>
              <a:xfrm>
                <a:off x="9551547" y="575022"/>
                <a:ext cx="434094" cy="431472"/>
              </a:xfrm>
              <a:custGeom>
                <a:avLst/>
                <a:gdLst>
                  <a:gd name="connsiteX0" fmla="*/ 6882 w 434094"/>
                  <a:gd name="connsiteY0" fmla="*/ 431472 h 431472"/>
                  <a:gd name="connsiteX1" fmla="*/ 0 w 434094"/>
                  <a:gd name="connsiteY1" fmla="*/ 424590 h 431472"/>
                  <a:gd name="connsiteX2" fmla="*/ 427212 w 434094"/>
                  <a:gd name="connsiteY2" fmla="*/ 0 h 431472"/>
                  <a:gd name="connsiteX3" fmla="*/ 434094 w 434094"/>
                  <a:gd name="connsiteY3" fmla="*/ 7046 h 431472"/>
                  <a:gd name="connsiteX4" fmla="*/ 6882 w 434094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094" h="431472">
                    <a:moveTo>
                      <a:pt x="6882" y="431472"/>
                    </a:moveTo>
                    <a:lnTo>
                      <a:pt x="0" y="424590"/>
                    </a:lnTo>
                    <a:lnTo>
                      <a:pt x="427212" y="0"/>
                    </a:lnTo>
                    <a:lnTo>
                      <a:pt x="434094" y="7046"/>
                    </a:lnTo>
                    <a:lnTo>
                      <a:pt x="6882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82CA951-FB57-4FFF-A38A-3E3520DB3381}"/>
                  </a:ext>
                </a:extLst>
              </p:cNvPr>
              <p:cNvSpPr/>
              <p:nvPr/>
            </p:nvSpPr>
            <p:spPr>
              <a:xfrm rot="-2701801">
                <a:off x="9950409" y="284774"/>
                <a:ext cx="644176" cy="9668"/>
              </a:xfrm>
              <a:custGeom>
                <a:avLst/>
                <a:gdLst>
                  <a:gd name="connsiteX0" fmla="*/ 124 w 644176"/>
                  <a:gd name="connsiteY0" fmla="*/ -34 h 9668"/>
                  <a:gd name="connsiteX1" fmla="*/ 644301 w 644176"/>
                  <a:gd name="connsiteY1" fmla="*/ -34 h 9668"/>
                  <a:gd name="connsiteX2" fmla="*/ 644301 w 644176"/>
                  <a:gd name="connsiteY2" fmla="*/ 9634 h 9668"/>
                  <a:gd name="connsiteX3" fmla="*/ 124 w 64417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176" h="9668">
                    <a:moveTo>
                      <a:pt x="124" y="-34"/>
                    </a:moveTo>
                    <a:lnTo>
                      <a:pt x="644301" y="-34"/>
                    </a:lnTo>
                    <a:lnTo>
                      <a:pt x="644301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144025B-508E-4DEA-8D76-BBD21267C878}"/>
                  </a:ext>
                </a:extLst>
              </p:cNvPr>
              <p:cNvSpPr/>
              <p:nvPr/>
            </p:nvSpPr>
            <p:spPr>
              <a:xfrm>
                <a:off x="9964215" y="497348"/>
                <a:ext cx="98324" cy="98323"/>
              </a:xfrm>
              <a:custGeom>
                <a:avLst/>
                <a:gdLst>
                  <a:gd name="connsiteX0" fmla="*/ 49080 w 98324"/>
                  <a:gd name="connsiteY0" fmla="*/ 98289 h 98323"/>
                  <a:gd name="connsiteX1" fmla="*/ 14503 w 98324"/>
                  <a:gd name="connsiteY1" fmla="*/ 83868 h 98323"/>
                  <a:gd name="connsiteX2" fmla="*/ 14552 w 98324"/>
                  <a:gd name="connsiteY2" fmla="*/ 14344 h 98323"/>
                  <a:gd name="connsiteX3" fmla="*/ 84066 w 98324"/>
                  <a:gd name="connsiteY3" fmla="*/ 14388 h 98323"/>
                  <a:gd name="connsiteX4" fmla="*/ 84034 w 98324"/>
                  <a:gd name="connsiteY4" fmla="*/ 83912 h 98323"/>
                  <a:gd name="connsiteX5" fmla="*/ 49080 w 98324"/>
                  <a:gd name="connsiteY5" fmla="*/ 98289 h 98323"/>
                  <a:gd name="connsiteX6" fmla="*/ 49080 w 98324"/>
                  <a:gd name="connsiteY6" fmla="*/ 10781 h 98323"/>
                  <a:gd name="connsiteX7" fmla="*/ 11078 w 98324"/>
                  <a:gd name="connsiteY7" fmla="*/ 50435 h 98323"/>
                  <a:gd name="connsiteX8" fmla="*/ 50735 w 98324"/>
                  <a:gd name="connsiteY8" fmla="*/ 88438 h 98323"/>
                  <a:gd name="connsiteX9" fmla="*/ 88737 w 98324"/>
                  <a:gd name="connsiteY9" fmla="*/ 50274 h 98323"/>
                  <a:gd name="connsiteX10" fmla="*/ 49571 w 98324"/>
                  <a:gd name="connsiteY10" fmla="*/ 11432 h 98323"/>
                  <a:gd name="connsiteX11" fmla="*/ 49080 w 98324"/>
                  <a:gd name="connsiteY11" fmla="*/ 11437 h 9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4" h="98323">
                    <a:moveTo>
                      <a:pt x="49080" y="98289"/>
                    </a:moveTo>
                    <a:cubicBezTo>
                      <a:pt x="36069" y="98362"/>
                      <a:pt x="23598" y="93158"/>
                      <a:pt x="14503" y="83868"/>
                    </a:cubicBezTo>
                    <a:cubicBezTo>
                      <a:pt x="-4686" y="64657"/>
                      <a:pt x="-4670" y="33530"/>
                      <a:pt x="14552" y="14344"/>
                    </a:cubicBezTo>
                    <a:cubicBezTo>
                      <a:pt x="33758" y="-4844"/>
                      <a:pt x="64877" y="-4824"/>
                      <a:pt x="84066" y="14388"/>
                    </a:cubicBezTo>
                    <a:cubicBezTo>
                      <a:pt x="103255" y="33599"/>
                      <a:pt x="103239" y="64726"/>
                      <a:pt x="84034" y="83912"/>
                    </a:cubicBezTo>
                    <a:cubicBezTo>
                      <a:pt x="74759" y="93169"/>
                      <a:pt x="62173" y="98344"/>
                      <a:pt x="49080" y="98289"/>
                    </a:cubicBezTo>
                    <a:close/>
                    <a:moveTo>
                      <a:pt x="49080" y="10781"/>
                    </a:moveTo>
                    <a:cubicBezTo>
                      <a:pt x="27629" y="11237"/>
                      <a:pt x="10619" y="28991"/>
                      <a:pt x="11078" y="50435"/>
                    </a:cubicBezTo>
                    <a:cubicBezTo>
                      <a:pt x="11537" y="71879"/>
                      <a:pt x="29284" y="88894"/>
                      <a:pt x="50735" y="88438"/>
                    </a:cubicBezTo>
                    <a:cubicBezTo>
                      <a:pt x="71596" y="87996"/>
                      <a:pt x="88376" y="71142"/>
                      <a:pt x="88737" y="50274"/>
                    </a:cubicBezTo>
                    <a:cubicBezTo>
                      <a:pt x="88655" y="28735"/>
                      <a:pt x="71120" y="11345"/>
                      <a:pt x="49571" y="11432"/>
                    </a:cubicBezTo>
                    <a:cubicBezTo>
                      <a:pt x="49408" y="11432"/>
                      <a:pt x="49244" y="11434"/>
                      <a:pt x="49080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8B6928D4-F0CC-4275-8D5A-C22E7659DFC4}"/>
                  </a:ext>
                </a:extLst>
              </p:cNvPr>
              <p:cNvSpPr/>
              <p:nvPr/>
            </p:nvSpPr>
            <p:spPr>
              <a:xfrm>
                <a:off x="3643138" y="1962573"/>
                <a:ext cx="87289" cy="87288"/>
              </a:xfrm>
              <a:custGeom>
                <a:avLst/>
                <a:gdLst>
                  <a:gd name="connsiteX0" fmla="*/ 74562 w 87289"/>
                  <a:gd name="connsiteY0" fmla="*/ 12529 h 87288"/>
                  <a:gd name="connsiteX1" fmla="*/ 74627 w 87289"/>
                  <a:gd name="connsiteY1" fmla="*/ 74407 h 87288"/>
                  <a:gd name="connsiteX2" fmla="*/ 43590 w 87289"/>
                  <a:gd name="connsiteY2" fmla="*/ 87255 h 87288"/>
                  <a:gd name="connsiteX3" fmla="*/ 24253 w 87289"/>
                  <a:gd name="connsiteY3" fmla="*/ 82830 h 87288"/>
                  <a:gd name="connsiteX4" fmla="*/ 4785 w 87289"/>
                  <a:gd name="connsiteY4" fmla="*/ 24099 h 87288"/>
                  <a:gd name="connsiteX5" fmla="*/ 63517 w 87289"/>
                  <a:gd name="connsiteY5" fmla="*/ 4631 h 87288"/>
                  <a:gd name="connsiteX6" fmla="*/ 74562 w 87289"/>
                  <a:gd name="connsiteY6" fmla="*/ 12529 h 8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289" h="87288">
                    <a:moveTo>
                      <a:pt x="74562" y="12529"/>
                    </a:moveTo>
                    <a:cubicBezTo>
                      <a:pt x="91670" y="29605"/>
                      <a:pt x="91703" y="57299"/>
                      <a:pt x="74627" y="74407"/>
                    </a:cubicBezTo>
                    <a:cubicBezTo>
                      <a:pt x="66401" y="82650"/>
                      <a:pt x="55241" y="87271"/>
                      <a:pt x="43590" y="87255"/>
                    </a:cubicBezTo>
                    <a:cubicBezTo>
                      <a:pt x="36888" y="87238"/>
                      <a:pt x="30284" y="85731"/>
                      <a:pt x="24253" y="82830"/>
                    </a:cubicBezTo>
                    <a:cubicBezTo>
                      <a:pt x="2658" y="71982"/>
                      <a:pt x="-6058" y="45697"/>
                      <a:pt x="4785" y="24099"/>
                    </a:cubicBezTo>
                    <a:cubicBezTo>
                      <a:pt x="15627" y="2500"/>
                      <a:pt x="41918" y="-6218"/>
                      <a:pt x="63517" y="4631"/>
                    </a:cubicBezTo>
                    <a:cubicBezTo>
                      <a:pt x="67581" y="6663"/>
                      <a:pt x="71317" y="9334"/>
                      <a:pt x="74562" y="1252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633B4E8-0278-4B4A-9B91-610AB01DDF3B}"/>
                  </a:ext>
                </a:extLst>
              </p:cNvPr>
              <p:cNvSpPr/>
              <p:nvPr/>
            </p:nvSpPr>
            <p:spPr>
              <a:xfrm rot="-2701801">
                <a:off x="3629898" y="1759379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8061C43-81FD-482D-A7C5-C558D301333C}"/>
                  </a:ext>
                </a:extLst>
              </p:cNvPr>
              <p:cNvSpPr/>
              <p:nvPr/>
            </p:nvSpPr>
            <p:spPr>
              <a:xfrm>
                <a:off x="4129708" y="1476210"/>
                <a:ext cx="87511" cy="87614"/>
              </a:xfrm>
              <a:custGeom>
                <a:avLst/>
                <a:gdLst>
                  <a:gd name="connsiteX0" fmla="*/ 87471 w 87511"/>
                  <a:gd name="connsiteY0" fmla="*/ 43658 h 87614"/>
                  <a:gd name="connsiteX1" fmla="*/ 74853 w 87511"/>
                  <a:gd name="connsiteY1" fmla="*/ 74630 h 87614"/>
                  <a:gd name="connsiteX2" fmla="*/ 74853 w 87511"/>
                  <a:gd name="connsiteY2" fmla="*/ 74630 h 87614"/>
                  <a:gd name="connsiteX3" fmla="*/ 24381 w 87511"/>
                  <a:gd name="connsiteY3" fmla="*/ 82987 h 87614"/>
                  <a:gd name="connsiteX4" fmla="*/ 12910 w 87511"/>
                  <a:gd name="connsiteY4" fmla="*/ 74630 h 87614"/>
                  <a:gd name="connsiteX5" fmla="*/ 12975 w 87511"/>
                  <a:gd name="connsiteY5" fmla="*/ 12752 h 87614"/>
                  <a:gd name="connsiteX6" fmla="*/ 74853 w 87511"/>
                  <a:gd name="connsiteY6" fmla="*/ 12818 h 87614"/>
                  <a:gd name="connsiteX7" fmla="*/ 87635 w 87511"/>
                  <a:gd name="connsiteY7" fmla="*/ 43658 h 87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11" h="87614">
                    <a:moveTo>
                      <a:pt x="87471" y="43658"/>
                    </a:moveTo>
                    <a:cubicBezTo>
                      <a:pt x="87520" y="55244"/>
                      <a:pt x="82981" y="66371"/>
                      <a:pt x="74853" y="74630"/>
                    </a:cubicBezTo>
                    <a:lnTo>
                      <a:pt x="74853" y="74630"/>
                    </a:lnTo>
                    <a:cubicBezTo>
                      <a:pt x="61612" y="88035"/>
                      <a:pt x="41243" y="91410"/>
                      <a:pt x="24381" y="82987"/>
                    </a:cubicBezTo>
                    <a:cubicBezTo>
                      <a:pt x="20103" y="80890"/>
                      <a:pt x="16220" y="78055"/>
                      <a:pt x="12910" y="74630"/>
                    </a:cubicBezTo>
                    <a:cubicBezTo>
                      <a:pt x="-4166" y="57522"/>
                      <a:pt x="-4133" y="29827"/>
                      <a:pt x="12975" y="12752"/>
                    </a:cubicBezTo>
                    <a:cubicBezTo>
                      <a:pt x="30083" y="-4323"/>
                      <a:pt x="57777" y="-4290"/>
                      <a:pt x="74853" y="12818"/>
                    </a:cubicBezTo>
                    <a:cubicBezTo>
                      <a:pt x="83030" y="21011"/>
                      <a:pt x="87618" y="32089"/>
                      <a:pt x="87635" y="4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641AED8-5F4C-4751-995C-445FBC39B74A}"/>
                  </a:ext>
                </a:extLst>
              </p:cNvPr>
              <p:cNvSpPr/>
              <p:nvPr/>
            </p:nvSpPr>
            <p:spPr>
              <a:xfrm>
                <a:off x="4201651" y="1548416"/>
                <a:ext cx="429997" cy="429342"/>
              </a:xfrm>
              <a:custGeom>
                <a:avLst/>
                <a:gdLst>
                  <a:gd name="connsiteX0" fmla="*/ 424754 w 429997"/>
                  <a:gd name="connsiteY0" fmla="*/ 429342 h 429342"/>
                  <a:gd name="connsiteX1" fmla="*/ 0 w 429997"/>
                  <a:gd name="connsiteY1" fmla="*/ 5080 h 429342"/>
                  <a:gd name="connsiteX2" fmla="*/ 5244 w 429997"/>
                  <a:gd name="connsiteY2" fmla="*/ 0 h 429342"/>
                  <a:gd name="connsiteX3" fmla="*/ 429998 w 429997"/>
                  <a:gd name="connsiteY3" fmla="*/ 424262 h 429342"/>
                  <a:gd name="connsiteX4" fmla="*/ 424754 w 429997"/>
                  <a:gd name="connsiteY4" fmla="*/ 429342 h 42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97" h="429342">
                    <a:moveTo>
                      <a:pt x="424754" y="429342"/>
                    </a:moveTo>
                    <a:lnTo>
                      <a:pt x="0" y="5080"/>
                    </a:lnTo>
                    <a:lnTo>
                      <a:pt x="5244" y="0"/>
                    </a:lnTo>
                    <a:lnTo>
                      <a:pt x="429998" y="424262"/>
                    </a:lnTo>
                    <a:lnTo>
                      <a:pt x="424754" y="42934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A3E9757-AFFB-4E2A-8730-FF2B9A94C642}"/>
                  </a:ext>
                </a:extLst>
              </p:cNvPr>
              <p:cNvSpPr/>
              <p:nvPr/>
            </p:nvSpPr>
            <p:spPr>
              <a:xfrm>
                <a:off x="4615712" y="1961986"/>
                <a:ext cx="88039" cy="87875"/>
              </a:xfrm>
              <a:custGeom>
                <a:avLst/>
                <a:gdLst>
                  <a:gd name="connsiteX0" fmla="*/ 75381 w 88039"/>
                  <a:gd name="connsiteY0" fmla="*/ 13116 h 87875"/>
                  <a:gd name="connsiteX1" fmla="*/ 88163 w 88039"/>
                  <a:gd name="connsiteY1" fmla="*/ 44088 h 87875"/>
                  <a:gd name="connsiteX2" fmla="*/ 44409 w 88039"/>
                  <a:gd name="connsiteY2" fmla="*/ 87842 h 87875"/>
                  <a:gd name="connsiteX3" fmla="*/ 24909 w 88039"/>
                  <a:gd name="connsiteY3" fmla="*/ 83417 h 87875"/>
                  <a:gd name="connsiteX4" fmla="*/ 4523 w 88039"/>
                  <a:gd name="connsiteY4" fmla="*/ 24751 h 87875"/>
                  <a:gd name="connsiteX5" fmla="*/ 63189 w 88039"/>
                  <a:gd name="connsiteY5" fmla="*/ 4366 h 87875"/>
                  <a:gd name="connsiteX6" fmla="*/ 75381 w 88039"/>
                  <a:gd name="connsiteY6" fmla="*/ 13116 h 8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039" h="87875">
                    <a:moveTo>
                      <a:pt x="75381" y="13116"/>
                    </a:moveTo>
                    <a:cubicBezTo>
                      <a:pt x="83542" y="21359"/>
                      <a:pt x="88130" y="32486"/>
                      <a:pt x="88163" y="44088"/>
                    </a:cubicBezTo>
                    <a:cubicBezTo>
                      <a:pt x="88081" y="68210"/>
                      <a:pt x="68531" y="87760"/>
                      <a:pt x="44409" y="87842"/>
                    </a:cubicBezTo>
                    <a:cubicBezTo>
                      <a:pt x="37658" y="87842"/>
                      <a:pt x="31005" y="86318"/>
                      <a:pt x="24909" y="83417"/>
                    </a:cubicBezTo>
                    <a:cubicBezTo>
                      <a:pt x="3081" y="72847"/>
                      <a:pt x="-6047" y="46579"/>
                      <a:pt x="4523" y="24751"/>
                    </a:cubicBezTo>
                    <a:cubicBezTo>
                      <a:pt x="15093" y="2924"/>
                      <a:pt x="41361" y="-6204"/>
                      <a:pt x="63189" y="4366"/>
                    </a:cubicBezTo>
                    <a:cubicBezTo>
                      <a:pt x="67728" y="6562"/>
                      <a:pt x="71841" y="9528"/>
                      <a:pt x="75381" y="131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4F6C332-F5A9-4C93-995F-DCDD099E7693}"/>
                  </a:ext>
                </a:extLst>
              </p:cNvPr>
              <p:cNvSpPr/>
              <p:nvPr/>
            </p:nvSpPr>
            <p:spPr>
              <a:xfrm rot="-2701801">
                <a:off x="4603293" y="1759312"/>
                <a:ext cx="600259" cy="7374"/>
              </a:xfrm>
              <a:custGeom>
                <a:avLst/>
                <a:gdLst>
                  <a:gd name="connsiteX0" fmla="*/ 124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4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4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C7E9FF8-71CE-4D06-BF2B-74EED5ADBCDA}"/>
                  </a:ext>
                </a:extLst>
              </p:cNvPr>
              <p:cNvSpPr/>
              <p:nvPr/>
            </p:nvSpPr>
            <p:spPr>
              <a:xfrm>
                <a:off x="5589511" y="1476241"/>
                <a:ext cx="87617" cy="87579"/>
              </a:xfrm>
              <a:custGeom>
                <a:avLst/>
                <a:gdLst>
                  <a:gd name="connsiteX0" fmla="*/ 83005 w 87617"/>
                  <a:gd name="connsiteY0" fmla="*/ 24127 h 87579"/>
                  <a:gd name="connsiteX1" fmla="*/ 74976 w 87617"/>
                  <a:gd name="connsiteY1" fmla="*/ 74599 h 87579"/>
                  <a:gd name="connsiteX2" fmla="*/ 43840 w 87617"/>
                  <a:gd name="connsiteY2" fmla="*/ 87545 h 87579"/>
                  <a:gd name="connsiteX3" fmla="*/ 24503 w 87617"/>
                  <a:gd name="connsiteY3" fmla="*/ 82957 h 87579"/>
                  <a:gd name="connsiteX4" fmla="*/ 4659 w 87617"/>
                  <a:gd name="connsiteY4" fmla="*/ 24340 h 87579"/>
                  <a:gd name="connsiteX5" fmla="*/ 63275 w 87617"/>
                  <a:gd name="connsiteY5" fmla="*/ 4512 h 87579"/>
                  <a:gd name="connsiteX6" fmla="*/ 83005 w 87617"/>
                  <a:gd name="connsiteY6" fmla="*/ 24127 h 87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17" h="87579">
                    <a:moveTo>
                      <a:pt x="83005" y="24127"/>
                    </a:moveTo>
                    <a:cubicBezTo>
                      <a:pt x="91560" y="40907"/>
                      <a:pt x="88315" y="61293"/>
                      <a:pt x="74976" y="74599"/>
                    </a:cubicBezTo>
                    <a:cubicBezTo>
                      <a:pt x="66700" y="82826"/>
                      <a:pt x="55508" y="87480"/>
                      <a:pt x="43840" y="87545"/>
                    </a:cubicBezTo>
                    <a:cubicBezTo>
                      <a:pt x="37121" y="87561"/>
                      <a:pt x="30501" y="85988"/>
                      <a:pt x="24503" y="82957"/>
                    </a:cubicBezTo>
                    <a:cubicBezTo>
                      <a:pt x="2840" y="72256"/>
                      <a:pt x="-6042" y="46004"/>
                      <a:pt x="4659" y="24340"/>
                    </a:cubicBezTo>
                    <a:cubicBezTo>
                      <a:pt x="15376" y="2676"/>
                      <a:pt x="41612" y="-6206"/>
                      <a:pt x="63275" y="4512"/>
                    </a:cubicBezTo>
                    <a:cubicBezTo>
                      <a:pt x="71813" y="8723"/>
                      <a:pt x="78745" y="15622"/>
                      <a:pt x="83005" y="2412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CDF4C788-AA46-4C39-85DC-F82E436346E0}"/>
                  </a:ext>
                </a:extLst>
              </p:cNvPr>
              <p:cNvSpPr/>
              <p:nvPr/>
            </p:nvSpPr>
            <p:spPr>
              <a:xfrm>
                <a:off x="5670918" y="1293269"/>
                <a:ext cx="411480" cy="210410"/>
              </a:xfrm>
              <a:custGeom>
                <a:avLst/>
                <a:gdLst>
                  <a:gd name="connsiteX0" fmla="*/ 3278 w 411480"/>
                  <a:gd name="connsiteY0" fmla="*/ 210410 h 210410"/>
                  <a:gd name="connsiteX1" fmla="*/ 0 w 411480"/>
                  <a:gd name="connsiteY1" fmla="*/ 203856 h 210410"/>
                  <a:gd name="connsiteX2" fmla="*/ 408203 w 411480"/>
                  <a:gd name="connsiteY2" fmla="*/ 0 h 210410"/>
                  <a:gd name="connsiteX3" fmla="*/ 411480 w 411480"/>
                  <a:gd name="connsiteY3" fmla="*/ 6391 h 210410"/>
                  <a:gd name="connsiteX4" fmla="*/ 3278 w 411480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410">
                    <a:moveTo>
                      <a:pt x="3278" y="210410"/>
                    </a:moveTo>
                    <a:lnTo>
                      <a:pt x="0" y="203856"/>
                    </a:lnTo>
                    <a:lnTo>
                      <a:pt x="408203" y="0"/>
                    </a:lnTo>
                    <a:lnTo>
                      <a:pt x="411480" y="6391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F7A6249-B671-41A9-8040-B52850F270B3}"/>
                  </a:ext>
                </a:extLst>
              </p:cNvPr>
              <p:cNvSpPr/>
              <p:nvPr/>
            </p:nvSpPr>
            <p:spPr>
              <a:xfrm>
                <a:off x="6076171" y="1233128"/>
                <a:ext cx="87498" cy="87507"/>
              </a:xfrm>
              <a:custGeom>
                <a:avLst/>
                <a:gdLst>
                  <a:gd name="connsiteX0" fmla="*/ 83042 w 87498"/>
                  <a:gd name="connsiteY0" fmla="*/ 24219 h 87507"/>
                  <a:gd name="connsiteX1" fmla="*/ 75012 w 87498"/>
                  <a:gd name="connsiteY1" fmla="*/ 74527 h 87507"/>
                  <a:gd name="connsiteX2" fmla="*/ 43877 w 87498"/>
                  <a:gd name="connsiteY2" fmla="*/ 87473 h 87507"/>
                  <a:gd name="connsiteX3" fmla="*/ 123 w 87498"/>
                  <a:gd name="connsiteY3" fmla="*/ 43720 h 87507"/>
                  <a:gd name="connsiteX4" fmla="*/ 43877 w 87498"/>
                  <a:gd name="connsiteY4" fmla="*/ -34 h 87507"/>
                  <a:gd name="connsiteX5" fmla="*/ 83042 w 87498"/>
                  <a:gd name="connsiteY5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498" h="87507">
                    <a:moveTo>
                      <a:pt x="83042" y="24219"/>
                    </a:moveTo>
                    <a:cubicBezTo>
                      <a:pt x="91367" y="40983"/>
                      <a:pt x="88139" y="61188"/>
                      <a:pt x="75012" y="74527"/>
                    </a:cubicBezTo>
                    <a:cubicBezTo>
                      <a:pt x="66770" y="82819"/>
                      <a:pt x="55561" y="87473"/>
                      <a:pt x="43877" y="87473"/>
                    </a:cubicBezTo>
                    <a:cubicBezTo>
                      <a:pt x="19706" y="87473"/>
                      <a:pt x="123" y="67891"/>
                      <a:pt x="123" y="43720"/>
                    </a:cubicBezTo>
                    <a:cubicBezTo>
                      <a:pt x="123" y="19549"/>
                      <a:pt x="19722" y="-34"/>
                      <a:pt x="43877" y="-34"/>
                    </a:cubicBezTo>
                    <a:cubicBezTo>
                      <a:pt x="60477" y="-34"/>
                      <a:pt x="75651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21421D4-B26D-47CB-9BEE-4A8BF8FA5C47}"/>
                  </a:ext>
                </a:extLst>
              </p:cNvPr>
              <p:cNvSpPr/>
              <p:nvPr/>
            </p:nvSpPr>
            <p:spPr>
              <a:xfrm>
                <a:off x="6157451" y="1050084"/>
                <a:ext cx="411643" cy="210574"/>
              </a:xfrm>
              <a:custGeom>
                <a:avLst/>
                <a:gdLst>
                  <a:gd name="connsiteX0" fmla="*/ 3278 w 411643"/>
                  <a:gd name="connsiteY0" fmla="*/ 210574 h 210574"/>
                  <a:gd name="connsiteX1" fmla="*/ 0 w 411643"/>
                  <a:gd name="connsiteY1" fmla="*/ 204019 h 210574"/>
                  <a:gd name="connsiteX2" fmla="*/ 408367 w 411643"/>
                  <a:gd name="connsiteY2" fmla="*/ 0 h 210574"/>
                  <a:gd name="connsiteX3" fmla="*/ 411644 w 411643"/>
                  <a:gd name="connsiteY3" fmla="*/ 6555 h 210574"/>
                  <a:gd name="connsiteX4" fmla="*/ 3278 w 411643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367" y="0"/>
                    </a:lnTo>
                    <a:lnTo>
                      <a:pt x="411644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CC9172B-476A-4EFA-BE2E-73A9DC194FF7}"/>
                  </a:ext>
                </a:extLst>
              </p:cNvPr>
              <p:cNvSpPr/>
              <p:nvPr/>
            </p:nvSpPr>
            <p:spPr>
              <a:xfrm>
                <a:off x="6562862" y="989927"/>
                <a:ext cx="87512" cy="87523"/>
              </a:xfrm>
              <a:custGeom>
                <a:avLst/>
                <a:gdLst>
                  <a:gd name="connsiteX0" fmla="*/ 87636 w 87512"/>
                  <a:gd name="connsiteY0" fmla="*/ 43900 h 87523"/>
                  <a:gd name="connsiteX1" fmla="*/ 74854 w 87512"/>
                  <a:gd name="connsiteY1" fmla="*/ 74708 h 87523"/>
                  <a:gd name="connsiteX2" fmla="*/ 74854 w 87512"/>
                  <a:gd name="connsiteY2" fmla="*/ 74708 h 87523"/>
                  <a:gd name="connsiteX3" fmla="*/ 43883 w 87512"/>
                  <a:gd name="connsiteY3" fmla="*/ 87490 h 87523"/>
                  <a:gd name="connsiteX4" fmla="*/ 24382 w 87512"/>
                  <a:gd name="connsiteY4" fmla="*/ 82901 h 87523"/>
                  <a:gd name="connsiteX5" fmla="*/ 4718 w 87512"/>
                  <a:gd name="connsiteY5" fmla="*/ 63237 h 87523"/>
                  <a:gd name="connsiteX6" fmla="*/ 24382 w 87512"/>
                  <a:gd name="connsiteY6" fmla="*/ 4571 h 87523"/>
                  <a:gd name="connsiteX7" fmla="*/ 83048 w 87512"/>
                  <a:gd name="connsiteY7" fmla="*/ 24219 h 87523"/>
                  <a:gd name="connsiteX8" fmla="*/ 87636 w 87512"/>
                  <a:gd name="connsiteY8" fmla="*/ 43736 h 87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512" h="87523">
                    <a:moveTo>
                      <a:pt x="87636" y="43900"/>
                    </a:moveTo>
                    <a:cubicBezTo>
                      <a:pt x="87636" y="55453"/>
                      <a:pt x="83032" y="66547"/>
                      <a:pt x="74854" y="74708"/>
                    </a:cubicBezTo>
                    <a:lnTo>
                      <a:pt x="74854" y="74708"/>
                    </a:lnTo>
                    <a:cubicBezTo>
                      <a:pt x="66612" y="82885"/>
                      <a:pt x="55485" y="87473"/>
                      <a:pt x="43883" y="87490"/>
                    </a:cubicBezTo>
                    <a:cubicBezTo>
                      <a:pt x="37115" y="87506"/>
                      <a:pt x="30429" y="85933"/>
                      <a:pt x="24382" y="82901"/>
                    </a:cubicBezTo>
                    <a:cubicBezTo>
                      <a:pt x="15877" y="78657"/>
                      <a:pt x="8962" y="71742"/>
                      <a:pt x="4718" y="63237"/>
                    </a:cubicBezTo>
                    <a:cubicBezTo>
                      <a:pt x="-6048" y="41606"/>
                      <a:pt x="2751" y="15337"/>
                      <a:pt x="24382" y="4571"/>
                    </a:cubicBezTo>
                    <a:cubicBezTo>
                      <a:pt x="46013" y="-6212"/>
                      <a:pt x="72282" y="2588"/>
                      <a:pt x="83048" y="24219"/>
                    </a:cubicBezTo>
                    <a:cubicBezTo>
                      <a:pt x="86063" y="30282"/>
                      <a:pt x="87636" y="36968"/>
                      <a:pt x="87636" y="4373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7752BB4-8E2B-4AEC-855E-D460E955DA1B}"/>
                  </a:ext>
                </a:extLst>
              </p:cNvPr>
              <p:cNvSpPr/>
              <p:nvPr/>
            </p:nvSpPr>
            <p:spPr>
              <a:xfrm rot="-2701801">
                <a:off x="6846117" y="976711"/>
                <a:ext cx="7374" cy="600259"/>
              </a:xfrm>
              <a:custGeom>
                <a:avLst/>
                <a:gdLst>
                  <a:gd name="connsiteX0" fmla="*/ 124 w 7374"/>
                  <a:gd name="connsiteY0" fmla="*/ -34 h 600259"/>
                  <a:gd name="connsiteX1" fmla="*/ 7498 w 7374"/>
                  <a:gd name="connsiteY1" fmla="*/ -34 h 600259"/>
                  <a:gd name="connsiteX2" fmla="*/ 7498 w 7374"/>
                  <a:gd name="connsiteY2" fmla="*/ 600225 h 600259"/>
                  <a:gd name="connsiteX3" fmla="*/ 124 w 7374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74" h="600259">
                    <a:moveTo>
                      <a:pt x="124" y="-34"/>
                    </a:moveTo>
                    <a:lnTo>
                      <a:pt x="7498" y="-34"/>
                    </a:lnTo>
                    <a:lnTo>
                      <a:pt x="7498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A4C552C-3C9F-4D0C-A475-85087CC3E9FA}"/>
                  </a:ext>
                </a:extLst>
              </p:cNvPr>
              <p:cNvSpPr/>
              <p:nvPr/>
            </p:nvSpPr>
            <p:spPr>
              <a:xfrm>
                <a:off x="7049230" y="1476149"/>
                <a:ext cx="87842" cy="87671"/>
              </a:xfrm>
              <a:custGeom>
                <a:avLst/>
                <a:gdLst>
                  <a:gd name="connsiteX0" fmla="*/ 75020 w 87842"/>
                  <a:gd name="connsiteY0" fmla="*/ 12912 h 87671"/>
                  <a:gd name="connsiteX1" fmla="*/ 87966 w 87842"/>
                  <a:gd name="connsiteY1" fmla="*/ 43720 h 87671"/>
                  <a:gd name="connsiteX2" fmla="*/ 44048 w 87842"/>
                  <a:gd name="connsiteY2" fmla="*/ 87638 h 87671"/>
                  <a:gd name="connsiteX3" fmla="*/ 24711 w 87842"/>
                  <a:gd name="connsiteY3" fmla="*/ 83049 h 87671"/>
                  <a:gd name="connsiteX4" fmla="*/ 4555 w 87842"/>
                  <a:gd name="connsiteY4" fmla="*/ 24547 h 87671"/>
                  <a:gd name="connsiteX5" fmla="*/ 44048 w 87842"/>
                  <a:gd name="connsiteY5" fmla="*/ -34 h 87671"/>
                  <a:gd name="connsiteX6" fmla="*/ 75020 w 87842"/>
                  <a:gd name="connsiteY6" fmla="*/ 12912 h 8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842" h="87671">
                    <a:moveTo>
                      <a:pt x="75020" y="12912"/>
                    </a:moveTo>
                    <a:cubicBezTo>
                      <a:pt x="83295" y="21024"/>
                      <a:pt x="87966" y="32134"/>
                      <a:pt x="87966" y="43720"/>
                    </a:cubicBezTo>
                    <a:cubicBezTo>
                      <a:pt x="87966" y="67973"/>
                      <a:pt x="68301" y="87638"/>
                      <a:pt x="44048" y="87638"/>
                    </a:cubicBezTo>
                    <a:cubicBezTo>
                      <a:pt x="37329" y="87638"/>
                      <a:pt x="30709" y="86064"/>
                      <a:pt x="24711" y="83049"/>
                    </a:cubicBezTo>
                    <a:cubicBezTo>
                      <a:pt x="2998" y="72463"/>
                      <a:pt x="-6031" y="46276"/>
                      <a:pt x="4555" y="24547"/>
                    </a:cubicBezTo>
                    <a:cubicBezTo>
                      <a:pt x="11913" y="9455"/>
                      <a:pt x="27251" y="-99"/>
                      <a:pt x="44048" y="-34"/>
                    </a:cubicBezTo>
                    <a:cubicBezTo>
                      <a:pt x="55699" y="-66"/>
                      <a:pt x="66859" y="4604"/>
                      <a:pt x="75020" y="129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407E722-50E0-443B-9C6A-820946E77F2C}"/>
                  </a:ext>
                </a:extLst>
              </p:cNvPr>
              <p:cNvSpPr/>
              <p:nvPr/>
            </p:nvSpPr>
            <p:spPr>
              <a:xfrm>
                <a:off x="7121668" y="1062211"/>
                <a:ext cx="429833" cy="429505"/>
              </a:xfrm>
              <a:custGeom>
                <a:avLst/>
                <a:gdLst>
                  <a:gd name="connsiteX0" fmla="*/ 5080 w 429833"/>
                  <a:gd name="connsiteY0" fmla="*/ 429506 h 429505"/>
                  <a:gd name="connsiteX1" fmla="*/ 0 w 429833"/>
                  <a:gd name="connsiteY1" fmla="*/ 424262 h 429505"/>
                  <a:gd name="connsiteX2" fmla="*/ 424754 w 429833"/>
                  <a:gd name="connsiteY2" fmla="*/ 0 h 429505"/>
                  <a:gd name="connsiteX3" fmla="*/ 429834 w 429833"/>
                  <a:gd name="connsiteY3" fmla="*/ 5244 h 429505"/>
                  <a:gd name="connsiteX4" fmla="*/ 5080 w 429833"/>
                  <a:gd name="connsiteY4" fmla="*/ 429506 h 42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33" h="429505">
                    <a:moveTo>
                      <a:pt x="5080" y="429506"/>
                    </a:moveTo>
                    <a:lnTo>
                      <a:pt x="0" y="424262"/>
                    </a:lnTo>
                    <a:lnTo>
                      <a:pt x="424754" y="0"/>
                    </a:lnTo>
                    <a:lnTo>
                      <a:pt x="429834" y="5244"/>
                    </a:lnTo>
                    <a:lnTo>
                      <a:pt x="5080" y="42950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E9265DF2-FC55-4972-BC02-08F85F6D8BF8}"/>
                  </a:ext>
                </a:extLst>
              </p:cNvPr>
              <p:cNvSpPr/>
              <p:nvPr/>
            </p:nvSpPr>
            <p:spPr>
              <a:xfrm>
                <a:off x="7536425" y="990042"/>
                <a:ext cx="87508" cy="87572"/>
              </a:xfrm>
              <a:custGeom>
                <a:avLst/>
                <a:gdLst>
                  <a:gd name="connsiteX0" fmla="*/ 74849 w 87508"/>
                  <a:gd name="connsiteY0" fmla="*/ 12814 h 87572"/>
                  <a:gd name="connsiteX1" fmla="*/ 87631 w 87508"/>
                  <a:gd name="connsiteY1" fmla="*/ 43785 h 87572"/>
                  <a:gd name="connsiteX2" fmla="*/ 43877 w 87508"/>
                  <a:gd name="connsiteY2" fmla="*/ 87539 h 87572"/>
                  <a:gd name="connsiteX3" fmla="*/ 24377 w 87508"/>
                  <a:gd name="connsiteY3" fmla="*/ 82950 h 87572"/>
                  <a:gd name="connsiteX4" fmla="*/ 12905 w 87508"/>
                  <a:gd name="connsiteY4" fmla="*/ 74757 h 87572"/>
                  <a:gd name="connsiteX5" fmla="*/ 124 w 87508"/>
                  <a:gd name="connsiteY5" fmla="*/ 43785 h 87572"/>
                  <a:gd name="connsiteX6" fmla="*/ 43811 w 87508"/>
                  <a:gd name="connsiteY6" fmla="*/ -34 h 87572"/>
                  <a:gd name="connsiteX7" fmla="*/ 74849 w 87508"/>
                  <a:gd name="connsiteY7" fmla="*/ 12814 h 8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08" h="87572">
                    <a:moveTo>
                      <a:pt x="74849" y="12814"/>
                    </a:moveTo>
                    <a:cubicBezTo>
                      <a:pt x="83108" y="20991"/>
                      <a:pt x="87729" y="32167"/>
                      <a:pt x="87631" y="43785"/>
                    </a:cubicBezTo>
                    <a:cubicBezTo>
                      <a:pt x="87631" y="67956"/>
                      <a:pt x="68032" y="87539"/>
                      <a:pt x="43877" y="87539"/>
                    </a:cubicBezTo>
                    <a:cubicBezTo>
                      <a:pt x="37109" y="87539"/>
                      <a:pt x="30440" y="85966"/>
                      <a:pt x="24377" y="82950"/>
                    </a:cubicBezTo>
                    <a:cubicBezTo>
                      <a:pt x="20165" y="80804"/>
                      <a:pt x="16298" y="78051"/>
                      <a:pt x="12905" y="74757"/>
                    </a:cubicBezTo>
                    <a:cubicBezTo>
                      <a:pt x="4744" y="66514"/>
                      <a:pt x="156" y="55387"/>
                      <a:pt x="124" y="43785"/>
                    </a:cubicBezTo>
                    <a:cubicBezTo>
                      <a:pt x="90" y="19614"/>
                      <a:pt x="19641" y="-1"/>
                      <a:pt x="43811" y="-34"/>
                    </a:cubicBezTo>
                    <a:cubicBezTo>
                      <a:pt x="55446" y="-50"/>
                      <a:pt x="66622" y="4571"/>
                      <a:pt x="74849" y="128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B06783D-CD9B-4EDB-B1E1-4496E1BF21A7}"/>
                  </a:ext>
                </a:extLst>
              </p:cNvPr>
              <p:cNvSpPr/>
              <p:nvPr/>
            </p:nvSpPr>
            <p:spPr>
              <a:xfrm rot="-2701801">
                <a:off x="7522893" y="786803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9E4FCE3A-A4B1-4698-81CA-5BBB96C9886B}"/>
                  </a:ext>
                </a:extLst>
              </p:cNvPr>
              <p:cNvSpPr/>
              <p:nvPr/>
            </p:nvSpPr>
            <p:spPr>
              <a:xfrm>
                <a:off x="8022794" y="503902"/>
                <a:ext cx="87507" cy="87505"/>
              </a:xfrm>
              <a:custGeom>
                <a:avLst/>
                <a:gdLst>
                  <a:gd name="connsiteX0" fmla="*/ 87631 w 87507"/>
                  <a:gd name="connsiteY0" fmla="*/ 43720 h 87505"/>
                  <a:gd name="connsiteX1" fmla="*/ 43878 w 87507"/>
                  <a:gd name="connsiteY1" fmla="*/ 87472 h 87505"/>
                  <a:gd name="connsiteX2" fmla="*/ 24377 w 87507"/>
                  <a:gd name="connsiteY2" fmla="*/ 82885 h 87505"/>
                  <a:gd name="connsiteX3" fmla="*/ 124 w 87507"/>
                  <a:gd name="connsiteY3" fmla="*/ 43720 h 87505"/>
                  <a:gd name="connsiteX4" fmla="*/ 43878 w 87507"/>
                  <a:gd name="connsiteY4" fmla="*/ -34 h 87505"/>
                  <a:gd name="connsiteX5" fmla="*/ 87631 w 87507"/>
                  <a:gd name="connsiteY5" fmla="*/ 43720 h 8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07" h="87505">
                    <a:moveTo>
                      <a:pt x="87631" y="43720"/>
                    </a:moveTo>
                    <a:cubicBezTo>
                      <a:pt x="87631" y="67884"/>
                      <a:pt x="68032" y="87472"/>
                      <a:pt x="43878" y="87472"/>
                    </a:cubicBezTo>
                    <a:cubicBezTo>
                      <a:pt x="37110" y="87470"/>
                      <a:pt x="30440" y="85900"/>
                      <a:pt x="24377" y="82885"/>
                    </a:cubicBezTo>
                    <a:cubicBezTo>
                      <a:pt x="9465" y="75547"/>
                      <a:pt x="42" y="60339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A12E118-9711-42B0-93FB-3258710CCE14}"/>
                  </a:ext>
                </a:extLst>
              </p:cNvPr>
              <p:cNvSpPr/>
              <p:nvPr/>
            </p:nvSpPr>
            <p:spPr>
              <a:xfrm>
                <a:off x="8110301" y="544051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1144049-F5CC-43CD-BE3A-906D836299E0}"/>
                  </a:ext>
                </a:extLst>
              </p:cNvPr>
              <p:cNvSpPr/>
              <p:nvPr/>
            </p:nvSpPr>
            <p:spPr>
              <a:xfrm>
                <a:off x="8509327" y="504106"/>
                <a:ext cx="87514" cy="86983"/>
              </a:xfrm>
              <a:custGeom>
                <a:avLst/>
                <a:gdLst>
                  <a:gd name="connsiteX0" fmla="*/ 83206 w 87514"/>
                  <a:gd name="connsiteY0" fmla="*/ 24016 h 86983"/>
                  <a:gd name="connsiteX1" fmla="*/ 63050 w 87514"/>
                  <a:gd name="connsiteY1" fmla="*/ 82516 h 86983"/>
                  <a:gd name="connsiteX2" fmla="*/ 4548 w 87514"/>
                  <a:gd name="connsiteY2" fmla="*/ 62357 h 86983"/>
                  <a:gd name="connsiteX3" fmla="*/ 123 w 87514"/>
                  <a:gd name="connsiteY3" fmla="*/ 43516 h 86983"/>
                  <a:gd name="connsiteX4" fmla="*/ 44401 w 87514"/>
                  <a:gd name="connsiteY4" fmla="*/ -32 h 86983"/>
                  <a:gd name="connsiteX5" fmla="*/ 83206 w 87514"/>
                  <a:gd name="connsiteY5" fmla="*/ 24016 h 8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14" h="86983">
                    <a:moveTo>
                      <a:pt x="83206" y="24016"/>
                    </a:moveTo>
                    <a:cubicBezTo>
                      <a:pt x="93792" y="45737"/>
                      <a:pt x="84763" y="71928"/>
                      <a:pt x="63050" y="82516"/>
                    </a:cubicBezTo>
                    <a:cubicBezTo>
                      <a:pt x="41321" y="93104"/>
                      <a:pt x="15134" y="84078"/>
                      <a:pt x="4548" y="62357"/>
                    </a:cubicBezTo>
                    <a:cubicBezTo>
                      <a:pt x="1680" y="56485"/>
                      <a:pt x="172" y="50048"/>
                      <a:pt x="123" y="43516"/>
                    </a:cubicBezTo>
                    <a:cubicBezTo>
                      <a:pt x="320" y="19262"/>
                      <a:pt x="20149" y="-235"/>
                      <a:pt x="44401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D0C34497-185E-4E40-81C3-CA1F88866FA3}"/>
                  </a:ext>
                </a:extLst>
              </p:cNvPr>
              <p:cNvSpPr/>
              <p:nvPr/>
            </p:nvSpPr>
            <p:spPr>
              <a:xfrm>
                <a:off x="8590771" y="320695"/>
                <a:ext cx="411643" cy="210738"/>
              </a:xfrm>
              <a:custGeom>
                <a:avLst/>
                <a:gdLst>
                  <a:gd name="connsiteX0" fmla="*/ 3278 w 411643"/>
                  <a:gd name="connsiteY0" fmla="*/ 210738 h 210738"/>
                  <a:gd name="connsiteX1" fmla="*/ 0 w 411643"/>
                  <a:gd name="connsiteY1" fmla="*/ 204183 h 210738"/>
                  <a:gd name="connsiteX2" fmla="*/ 408203 w 411643"/>
                  <a:gd name="connsiteY2" fmla="*/ 0 h 210738"/>
                  <a:gd name="connsiteX3" fmla="*/ 411644 w 411643"/>
                  <a:gd name="connsiteY3" fmla="*/ 6555 h 210738"/>
                  <a:gd name="connsiteX4" fmla="*/ 3278 w 411643"/>
                  <a:gd name="connsiteY4" fmla="*/ 210738 h 210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738">
                    <a:moveTo>
                      <a:pt x="3278" y="210738"/>
                    </a:moveTo>
                    <a:lnTo>
                      <a:pt x="0" y="204183"/>
                    </a:lnTo>
                    <a:lnTo>
                      <a:pt x="408203" y="0"/>
                    </a:lnTo>
                    <a:lnTo>
                      <a:pt x="411644" y="6555"/>
                    </a:lnTo>
                    <a:lnTo>
                      <a:pt x="3278" y="2107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527F974D-EAA9-4409-A861-02C79C01D2D6}"/>
                  </a:ext>
                </a:extLst>
              </p:cNvPr>
              <p:cNvSpPr/>
              <p:nvPr/>
            </p:nvSpPr>
            <p:spPr>
              <a:xfrm>
                <a:off x="8996024" y="260266"/>
                <a:ext cx="87677" cy="87304"/>
              </a:xfrm>
              <a:custGeom>
                <a:avLst/>
                <a:gdLst>
                  <a:gd name="connsiteX0" fmla="*/ 83206 w 87677"/>
                  <a:gd name="connsiteY0" fmla="*/ 24016 h 87304"/>
                  <a:gd name="connsiteX1" fmla="*/ 63542 w 87677"/>
                  <a:gd name="connsiteY1" fmla="*/ 82685 h 87304"/>
                  <a:gd name="connsiteX2" fmla="*/ 43877 w 87677"/>
                  <a:gd name="connsiteY2" fmla="*/ 87270 h 87304"/>
                  <a:gd name="connsiteX3" fmla="*/ 24541 w 87677"/>
                  <a:gd name="connsiteY3" fmla="*/ 82682 h 87304"/>
                  <a:gd name="connsiteX4" fmla="*/ 4712 w 87677"/>
                  <a:gd name="connsiteY4" fmla="*/ 63017 h 87304"/>
                  <a:gd name="connsiteX5" fmla="*/ 124 w 87677"/>
                  <a:gd name="connsiteY5" fmla="*/ 43516 h 87304"/>
                  <a:gd name="connsiteX6" fmla="*/ 44402 w 87677"/>
                  <a:gd name="connsiteY6" fmla="*/ -32 h 87304"/>
                  <a:gd name="connsiteX7" fmla="*/ 83206 w 87677"/>
                  <a:gd name="connsiteY7" fmla="*/ 24016 h 8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7" h="87304">
                    <a:moveTo>
                      <a:pt x="83206" y="24016"/>
                    </a:moveTo>
                    <a:cubicBezTo>
                      <a:pt x="93973" y="45647"/>
                      <a:pt x="85173" y="71914"/>
                      <a:pt x="63542" y="82685"/>
                    </a:cubicBezTo>
                    <a:cubicBezTo>
                      <a:pt x="57429" y="85725"/>
                      <a:pt x="50695" y="87295"/>
                      <a:pt x="43877" y="87270"/>
                    </a:cubicBezTo>
                    <a:cubicBezTo>
                      <a:pt x="37158" y="87286"/>
                      <a:pt x="30538" y="85713"/>
                      <a:pt x="24541" y="82682"/>
                    </a:cubicBezTo>
                    <a:cubicBezTo>
                      <a:pt x="15954" y="78488"/>
                      <a:pt x="8973" y="71576"/>
                      <a:pt x="4712" y="63017"/>
                    </a:cubicBezTo>
                    <a:cubicBezTo>
                      <a:pt x="1664" y="56972"/>
                      <a:pt x="91" y="50288"/>
                      <a:pt x="124" y="43516"/>
                    </a:cubicBezTo>
                    <a:cubicBezTo>
                      <a:pt x="321" y="19262"/>
                      <a:pt x="20149" y="-236"/>
                      <a:pt x="44402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F7347CD4-6C20-4267-A3B5-1685AC219F3D}"/>
                  </a:ext>
                </a:extLst>
              </p:cNvPr>
              <p:cNvSpPr/>
              <p:nvPr/>
            </p:nvSpPr>
            <p:spPr>
              <a:xfrm rot="-1595401">
                <a:off x="9055302" y="179728"/>
                <a:ext cx="456216" cy="7374"/>
              </a:xfrm>
              <a:custGeom>
                <a:avLst/>
                <a:gdLst>
                  <a:gd name="connsiteX0" fmla="*/ 123 w 456216"/>
                  <a:gd name="connsiteY0" fmla="*/ -34 h 7374"/>
                  <a:gd name="connsiteX1" fmla="*/ 456340 w 456216"/>
                  <a:gd name="connsiteY1" fmla="*/ -34 h 7374"/>
                  <a:gd name="connsiteX2" fmla="*/ 456340 w 456216"/>
                  <a:gd name="connsiteY2" fmla="*/ 7340 h 7374"/>
                  <a:gd name="connsiteX3" fmla="*/ 123 w 456216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6216" h="7374">
                    <a:moveTo>
                      <a:pt x="123" y="-34"/>
                    </a:moveTo>
                    <a:lnTo>
                      <a:pt x="456340" y="-34"/>
                    </a:lnTo>
                    <a:lnTo>
                      <a:pt x="456340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B951704D-EFBB-4CDE-AD27-FA88E2113C69}"/>
                  </a:ext>
                </a:extLst>
              </p:cNvPr>
              <p:cNvSpPr/>
              <p:nvPr/>
            </p:nvSpPr>
            <p:spPr>
              <a:xfrm>
                <a:off x="9482720" y="17697"/>
                <a:ext cx="87508" cy="87507"/>
              </a:xfrm>
              <a:custGeom>
                <a:avLst/>
                <a:gdLst>
                  <a:gd name="connsiteX0" fmla="*/ 87631 w 87508"/>
                  <a:gd name="connsiteY0" fmla="*/ 43720 h 87507"/>
                  <a:gd name="connsiteX1" fmla="*/ 75013 w 87508"/>
                  <a:gd name="connsiteY1" fmla="*/ 74527 h 87507"/>
                  <a:gd name="connsiteX2" fmla="*/ 43878 w 87508"/>
                  <a:gd name="connsiteY2" fmla="*/ 87473 h 87507"/>
                  <a:gd name="connsiteX3" fmla="*/ 4712 w 87508"/>
                  <a:gd name="connsiteY3" fmla="*/ 63220 h 87507"/>
                  <a:gd name="connsiteX4" fmla="*/ 124 w 87508"/>
                  <a:gd name="connsiteY4" fmla="*/ 43720 h 87507"/>
                  <a:gd name="connsiteX5" fmla="*/ 43878 w 87508"/>
                  <a:gd name="connsiteY5" fmla="*/ -34 h 87507"/>
                  <a:gd name="connsiteX6" fmla="*/ 87631 w 87508"/>
                  <a:gd name="connsiteY6" fmla="*/ 43720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8" h="87507">
                    <a:moveTo>
                      <a:pt x="87631" y="43720"/>
                    </a:moveTo>
                    <a:cubicBezTo>
                      <a:pt x="87697" y="55261"/>
                      <a:pt x="83158" y="66352"/>
                      <a:pt x="75013" y="74527"/>
                    </a:cubicBezTo>
                    <a:cubicBezTo>
                      <a:pt x="66771" y="82814"/>
                      <a:pt x="55561" y="87473"/>
                      <a:pt x="43878" y="87473"/>
                    </a:cubicBezTo>
                    <a:cubicBezTo>
                      <a:pt x="27278" y="87472"/>
                      <a:pt x="12103" y="78078"/>
                      <a:pt x="4712" y="63220"/>
                    </a:cubicBezTo>
                    <a:cubicBezTo>
                      <a:pt x="1664" y="57175"/>
                      <a:pt x="91" y="50491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B27DA4DC-3894-46CD-BAFC-D16A05932851}"/>
                  </a:ext>
                </a:extLst>
              </p:cNvPr>
              <p:cNvSpPr/>
              <p:nvPr/>
            </p:nvSpPr>
            <p:spPr>
              <a:xfrm>
                <a:off x="9570392" y="57846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B5CBAE91-3C63-4E9C-A390-16345AAD13EA}"/>
                  </a:ext>
                </a:extLst>
              </p:cNvPr>
              <p:cNvSpPr/>
              <p:nvPr/>
            </p:nvSpPr>
            <p:spPr>
              <a:xfrm>
                <a:off x="9969909" y="17702"/>
                <a:ext cx="87507" cy="87502"/>
              </a:xfrm>
              <a:custGeom>
                <a:avLst/>
                <a:gdLst>
                  <a:gd name="connsiteX0" fmla="*/ 83042 w 87507"/>
                  <a:gd name="connsiteY0" fmla="*/ 24214 h 87502"/>
                  <a:gd name="connsiteX1" fmla="*/ 87631 w 87507"/>
                  <a:gd name="connsiteY1" fmla="*/ 43715 h 87502"/>
                  <a:gd name="connsiteX2" fmla="*/ 44205 w 87507"/>
                  <a:gd name="connsiteY2" fmla="*/ 87468 h 87502"/>
                  <a:gd name="connsiteX3" fmla="*/ 43877 w 87507"/>
                  <a:gd name="connsiteY3" fmla="*/ 87468 h 87502"/>
                  <a:gd name="connsiteX4" fmla="*/ 123 w 87507"/>
                  <a:gd name="connsiteY4" fmla="*/ 43715 h 87502"/>
                  <a:gd name="connsiteX5" fmla="*/ 43877 w 87507"/>
                  <a:gd name="connsiteY5" fmla="*/ -34 h 87502"/>
                  <a:gd name="connsiteX6" fmla="*/ 83042 w 87507"/>
                  <a:gd name="connsiteY6" fmla="*/ 24214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7" h="87502">
                    <a:moveTo>
                      <a:pt x="83042" y="24214"/>
                    </a:moveTo>
                    <a:cubicBezTo>
                      <a:pt x="86074" y="30266"/>
                      <a:pt x="87647" y="36945"/>
                      <a:pt x="87631" y="43715"/>
                    </a:cubicBezTo>
                    <a:cubicBezTo>
                      <a:pt x="87729" y="67789"/>
                      <a:pt x="68277" y="87378"/>
                      <a:pt x="44205" y="87468"/>
                    </a:cubicBezTo>
                    <a:cubicBezTo>
                      <a:pt x="44090" y="87468"/>
                      <a:pt x="43992" y="87468"/>
                      <a:pt x="43877" y="87468"/>
                    </a:cubicBezTo>
                    <a:cubicBezTo>
                      <a:pt x="19706" y="87468"/>
                      <a:pt x="123" y="67879"/>
                      <a:pt x="123" y="43715"/>
                    </a:cubicBezTo>
                    <a:cubicBezTo>
                      <a:pt x="123" y="19550"/>
                      <a:pt x="19722" y="-37"/>
                      <a:pt x="43877" y="-34"/>
                    </a:cubicBezTo>
                    <a:cubicBezTo>
                      <a:pt x="60477" y="-32"/>
                      <a:pt x="75635" y="9359"/>
                      <a:pt x="83042" y="242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0C059C27-F19D-42A6-A564-F4C6234FAF00}"/>
                  </a:ext>
                </a:extLst>
              </p:cNvPr>
              <p:cNvSpPr/>
              <p:nvPr/>
            </p:nvSpPr>
            <p:spPr>
              <a:xfrm>
                <a:off x="10050698" y="-184846"/>
                <a:ext cx="450809" cy="230074"/>
              </a:xfrm>
              <a:custGeom>
                <a:avLst/>
                <a:gdLst>
                  <a:gd name="connsiteX0" fmla="*/ 3278 w 450809"/>
                  <a:gd name="connsiteY0" fmla="*/ 230075 h 230074"/>
                  <a:gd name="connsiteX1" fmla="*/ 0 w 450809"/>
                  <a:gd name="connsiteY1" fmla="*/ 223520 h 230074"/>
                  <a:gd name="connsiteX2" fmla="*/ 447532 w 450809"/>
                  <a:gd name="connsiteY2" fmla="*/ 0 h 230074"/>
                  <a:gd name="connsiteX3" fmla="*/ 450809 w 450809"/>
                  <a:gd name="connsiteY3" fmla="*/ 6555 h 230074"/>
                  <a:gd name="connsiteX4" fmla="*/ 3278 w 450809"/>
                  <a:gd name="connsiteY4" fmla="*/ 230075 h 23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09" h="230074">
                    <a:moveTo>
                      <a:pt x="3278" y="230075"/>
                    </a:moveTo>
                    <a:lnTo>
                      <a:pt x="0" y="223520"/>
                    </a:lnTo>
                    <a:lnTo>
                      <a:pt x="447532" y="0"/>
                    </a:lnTo>
                    <a:lnTo>
                      <a:pt x="450809" y="6555"/>
                    </a:lnTo>
                    <a:lnTo>
                      <a:pt x="3278" y="23007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6FBCA48-B61B-4D37-8890-FF922538E8AE}"/>
                  </a:ext>
                </a:extLst>
              </p:cNvPr>
              <p:cNvSpPr/>
              <p:nvPr/>
            </p:nvSpPr>
            <p:spPr>
              <a:xfrm>
                <a:off x="10456770" y="-222807"/>
                <a:ext cx="87670" cy="84994"/>
              </a:xfrm>
              <a:custGeom>
                <a:avLst/>
                <a:gdLst>
                  <a:gd name="connsiteX0" fmla="*/ 87794 w 87670"/>
                  <a:gd name="connsiteY0" fmla="*/ 41204 h 84994"/>
                  <a:gd name="connsiteX1" fmla="*/ 75012 w 87670"/>
                  <a:gd name="connsiteY1" fmla="*/ 72012 h 84994"/>
                  <a:gd name="connsiteX2" fmla="*/ 24540 w 87670"/>
                  <a:gd name="connsiteY2" fmla="*/ 80369 h 84994"/>
                  <a:gd name="connsiteX3" fmla="*/ 4711 w 87670"/>
                  <a:gd name="connsiteY3" fmla="*/ 60705 h 84994"/>
                  <a:gd name="connsiteX4" fmla="*/ 124 w 87670"/>
                  <a:gd name="connsiteY4" fmla="*/ 41204 h 84994"/>
                  <a:gd name="connsiteX5" fmla="*/ 46646 w 87670"/>
                  <a:gd name="connsiteY5" fmla="*/ 49 h 84994"/>
                  <a:gd name="connsiteX6" fmla="*/ 87794 w 87670"/>
                  <a:gd name="connsiteY6" fmla="*/ 41204 h 84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0" h="84994">
                    <a:moveTo>
                      <a:pt x="87794" y="41204"/>
                    </a:moveTo>
                    <a:cubicBezTo>
                      <a:pt x="87794" y="52762"/>
                      <a:pt x="83189" y="63843"/>
                      <a:pt x="75012" y="72012"/>
                    </a:cubicBezTo>
                    <a:cubicBezTo>
                      <a:pt x="61755" y="85416"/>
                      <a:pt x="41402" y="88787"/>
                      <a:pt x="24540" y="80369"/>
                    </a:cubicBezTo>
                    <a:cubicBezTo>
                      <a:pt x="15986" y="76126"/>
                      <a:pt x="9021" y="69227"/>
                      <a:pt x="4711" y="60705"/>
                    </a:cubicBezTo>
                    <a:cubicBezTo>
                      <a:pt x="1680" y="54653"/>
                      <a:pt x="107" y="47973"/>
                      <a:pt x="124" y="41204"/>
                    </a:cubicBezTo>
                    <a:cubicBezTo>
                      <a:pt x="1598" y="16994"/>
                      <a:pt x="22426" y="-1430"/>
                      <a:pt x="46646" y="49"/>
                    </a:cubicBezTo>
                    <a:cubicBezTo>
                      <a:pt x="68786" y="1405"/>
                      <a:pt x="86434" y="19060"/>
                      <a:pt x="87794" y="412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BA9F7FA-6583-4188-90BD-D57415AD508A}"/>
                  </a:ext>
                </a:extLst>
              </p:cNvPr>
              <p:cNvSpPr/>
              <p:nvPr/>
            </p:nvSpPr>
            <p:spPr>
              <a:xfrm>
                <a:off x="5102777" y="1478670"/>
                <a:ext cx="87671" cy="85149"/>
              </a:xfrm>
              <a:custGeom>
                <a:avLst/>
                <a:gdLst>
                  <a:gd name="connsiteX0" fmla="*/ 87795 w 87671"/>
                  <a:gd name="connsiteY0" fmla="*/ 41198 h 85149"/>
                  <a:gd name="connsiteX1" fmla="*/ 44041 w 87671"/>
                  <a:gd name="connsiteY1" fmla="*/ 85116 h 85149"/>
                  <a:gd name="connsiteX2" fmla="*/ 24540 w 87671"/>
                  <a:gd name="connsiteY2" fmla="*/ 80528 h 85149"/>
                  <a:gd name="connsiteX3" fmla="*/ 13070 w 87671"/>
                  <a:gd name="connsiteY3" fmla="*/ 72170 h 85149"/>
                  <a:gd name="connsiteX4" fmla="*/ 124 w 87671"/>
                  <a:gd name="connsiteY4" fmla="*/ 41198 h 85149"/>
                  <a:gd name="connsiteX5" fmla="*/ 46647 w 87671"/>
                  <a:gd name="connsiteY5" fmla="*/ 51 h 85149"/>
                  <a:gd name="connsiteX6" fmla="*/ 87795 w 87671"/>
                  <a:gd name="connsiteY6" fmla="*/ 41198 h 8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1" h="85149">
                    <a:moveTo>
                      <a:pt x="87795" y="41198"/>
                    </a:moveTo>
                    <a:cubicBezTo>
                      <a:pt x="87795" y="65386"/>
                      <a:pt x="68229" y="85018"/>
                      <a:pt x="44041" y="85116"/>
                    </a:cubicBezTo>
                    <a:cubicBezTo>
                      <a:pt x="37273" y="85132"/>
                      <a:pt x="30587" y="83559"/>
                      <a:pt x="24540" y="80528"/>
                    </a:cubicBezTo>
                    <a:cubicBezTo>
                      <a:pt x="20263" y="78430"/>
                      <a:pt x="16380" y="75595"/>
                      <a:pt x="13070" y="72170"/>
                    </a:cubicBezTo>
                    <a:cubicBezTo>
                      <a:pt x="4761" y="64009"/>
                      <a:pt x="91" y="52850"/>
                      <a:pt x="124" y="41198"/>
                    </a:cubicBezTo>
                    <a:cubicBezTo>
                      <a:pt x="1599" y="16995"/>
                      <a:pt x="22427" y="-1441"/>
                      <a:pt x="46647" y="51"/>
                    </a:cubicBezTo>
                    <a:cubicBezTo>
                      <a:pt x="68786" y="1394"/>
                      <a:pt x="86435" y="19059"/>
                      <a:pt x="87795" y="411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259C1D2-B077-49AB-A80B-312A64E8BE17}"/>
                  </a:ext>
                </a:extLst>
              </p:cNvPr>
              <p:cNvSpPr/>
              <p:nvPr/>
            </p:nvSpPr>
            <p:spPr>
              <a:xfrm>
                <a:off x="5190449" y="1516297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06715AF-DB69-43EB-BF8A-15BD68D59A21}"/>
                  </a:ext>
                </a:extLst>
              </p:cNvPr>
              <p:cNvSpPr/>
              <p:nvPr/>
            </p:nvSpPr>
            <p:spPr>
              <a:xfrm>
                <a:off x="3155982" y="1961975"/>
                <a:ext cx="87844" cy="87888"/>
              </a:xfrm>
              <a:custGeom>
                <a:avLst/>
                <a:gdLst>
                  <a:gd name="connsiteX0" fmla="*/ 87967 w 87844"/>
                  <a:gd name="connsiteY0" fmla="*/ 44099 h 87888"/>
                  <a:gd name="connsiteX1" fmla="*/ 44214 w 87844"/>
                  <a:gd name="connsiteY1" fmla="*/ 87853 h 87888"/>
                  <a:gd name="connsiteX2" fmla="*/ 4885 w 87844"/>
                  <a:gd name="connsiteY2" fmla="*/ 63764 h 87888"/>
                  <a:gd name="connsiteX3" fmla="*/ 24180 w 87844"/>
                  <a:gd name="connsiteY3" fmla="*/ 4721 h 87888"/>
                  <a:gd name="connsiteX4" fmla="*/ 83217 w 87844"/>
                  <a:gd name="connsiteY4" fmla="*/ 24025 h 87888"/>
                  <a:gd name="connsiteX5" fmla="*/ 87967 w 87844"/>
                  <a:gd name="connsiteY5" fmla="*/ 44099 h 8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844" h="87888">
                    <a:moveTo>
                      <a:pt x="87967" y="44099"/>
                    </a:moveTo>
                    <a:cubicBezTo>
                      <a:pt x="87877" y="68221"/>
                      <a:pt x="68340" y="87771"/>
                      <a:pt x="44214" y="87853"/>
                    </a:cubicBezTo>
                    <a:cubicBezTo>
                      <a:pt x="27582" y="87984"/>
                      <a:pt x="12324" y="78643"/>
                      <a:pt x="4885" y="63764"/>
                    </a:cubicBezTo>
                    <a:cubicBezTo>
                      <a:pt x="-6088" y="42133"/>
                      <a:pt x="2549" y="15701"/>
                      <a:pt x="24180" y="4721"/>
                    </a:cubicBezTo>
                    <a:cubicBezTo>
                      <a:pt x="45811" y="-6242"/>
                      <a:pt x="72242" y="2394"/>
                      <a:pt x="83217" y="24025"/>
                    </a:cubicBezTo>
                    <a:cubicBezTo>
                      <a:pt x="86371" y="30252"/>
                      <a:pt x="88000" y="37118"/>
                      <a:pt x="87967" y="4409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454FB92-F03E-4DC2-B1E8-BC624B95D479}"/>
                  </a:ext>
                </a:extLst>
              </p:cNvPr>
              <p:cNvSpPr/>
              <p:nvPr/>
            </p:nvSpPr>
            <p:spPr>
              <a:xfrm>
                <a:off x="3243825" y="2002503"/>
                <a:ext cx="399025" cy="7374"/>
              </a:xfrm>
              <a:custGeom>
                <a:avLst/>
                <a:gdLst>
                  <a:gd name="connsiteX0" fmla="*/ 0 w 399025"/>
                  <a:gd name="connsiteY0" fmla="*/ 0 h 7374"/>
                  <a:gd name="connsiteX1" fmla="*/ 399026 w 399025"/>
                  <a:gd name="connsiteY1" fmla="*/ 0 h 7374"/>
                  <a:gd name="connsiteX2" fmla="*/ 399026 w 399025"/>
                  <a:gd name="connsiteY2" fmla="*/ 7374 h 7374"/>
                  <a:gd name="connsiteX3" fmla="*/ 0 w 399025"/>
                  <a:gd name="connsiteY3" fmla="*/ 7374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374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374"/>
                    </a:lnTo>
                    <a:lnTo>
                      <a:pt x="0" y="73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85F2BF00-970C-4E1C-B5DC-C948618D5B72}"/>
                  </a:ext>
                </a:extLst>
              </p:cNvPr>
              <p:cNvSpPr/>
              <p:nvPr/>
            </p:nvSpPr>
            <p:spPr>
              <a:xfrm>
                <a:off x="2669614" y="2205539"/>
                <a:ext cx="87520" cy="87507"/>
              </a:xfrm>
              <a:custGeom>
                <a:avLst/>
                <a:gdLst>
                  <a:gd name="connsiteX0" fmla="*/ 83049 w 87520"/>
                  <a:gd name="connsiteY0" fmla="*/ 24055 h 87507"/>
                  <a:gd name="connsiteX1" fmla="*/ 75020 w 87520"/>
                  <a:gd name="connsiteY1" fmla="*/ 74527 h 87507"/>
                  <a:gd name="connsiteX2" fmla="*/ 43884 w 87520"/>
                  <a:gd name="connsiteY2" fmla="*/ 87473 h 87507"/>
                  <a:gd name="connsiteX3" fmla="*/ 24384 w 87520"/>
                  <a:gd name="connsiteY3" fmla="*/ 82885 h 87507"/>
                  <a:gd name="connsiteX4" fmla="*/ 4719 w 87520"/>
                  <a:gd name="connsiteY4" fmla="*/ 63220 h 87507"/>
                  <a:gd name="connsiteX5" fmla="*/ 24385 w 87520"/>
                  <a:gd name="connsiteY5" fmla="*/ 4555 h 87507"/>
                  <a:gd name="connsiteX6" fmla="*/ 43884 w 87520"/>
                  <a:gd name="connsiteY6" fmla="*/ -34 h 87507"/>
                  <a:gd name="connsiteX7" fmla="*/ 83049 w 87520"/>
                  <a:gd name="connsiteY7" fmla="*/ 24055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20" h="87507">
                    <a:moveTo>
                      <a:pt x="83049" y="24055"/>
                    </a:moveTo>
                    <a:cubicBezTo>
                      <a:pt x="91394" y="40868"/>
                      <a:pt x="88170" y="61123"/>
                      <a:pt x="75020" y="74527"/>
                    </a:cubicBezTo>
                    <a:cubicBezTo>
                      <a:pt x="66736" y="82754"/>
                      <a:pt x="55557" y="87408"/>
                      <a:pt x="43884" y="87473"/>
                    </a:cubicBezTo>
                    <a:cubicBezTo>
                      <a:pt x="37115" y="87489"/>
                      <a:pt x="30435" y="85916"/>
                      <a:pt x="24384" y="82885"/>
                    </a:cubicBezTo>
                    <a:cubicBezTo>
                      <a:pt x="15872" y="78641"/>
                      <a:pt x="8970" y="71725"/>
                      <a:pt x="4719" y="63220"/>
                    </a:cubicBezTo>
                    <a:cubicBezTo>
                      <a:pt x="-6051" y="41589"/>
                      <a:pt x="2754" y="15321"/>
                      <a:pt x="24385" y="4555"/>
                    </a:cubicBezTo>
                    <a:cubicBezTo>
                      <a:pt x="30443" y="1539"/>
                      <a:pt x="37118" y="-34"/>
                      <a:pt x="43884" y="-34"/>
                    </a:cubicBezTo>
                    <a:cubicBezTo>
                      <a:pt x="60447" y="-67"/>
                      <a:pt x="75606" y="9258"/>
                      <a:pt x="83049" y="2405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70503EB-1942-4800-824F-C3F3C996B954}"/>
                  </a:ext>
                </a:extLst>
              </p:cNvPr>
              <p:cNvSpPr/>
              <p:nvPr/>
            </p:nvSpPr>
            <p:spPr>
              <a:xfrm>
                <a:off x="2750901" y="2022495"/>
                <a:ext cx="411644" cy="210410"/>
              </a:xfrm>
              <a:custGeom>
                <a:avLst/>
                <a:gdLst>
                  <a:gd name="connsiteX0" fmla="*/ 3278 w 411644"/>
                  <a:gd name="connsiteY0" fmla="*/ 210410 h 210410"/>
                  <a:gd name="connsiteX1" fmla="*/ 0 w 411644"/>
                  <a:gd name="connsiteY1" fmla="*/ 204019 h 210410"/>
                  <a:gd name="connsiteX2" fmla="*/ 408366 w 411644"/>
                  <a:gd name="connsiteY2" fmla="*/ 0 h 210410"/>
                  <a:gd name="connsiteX3" fmla="*/ 411644 w 411644"/>
                  <a:gd name="connsiteY3" fmla="*/ 6555 h 210410"/>
                  <a:gd name="connsiteX4" fmla="*/ 3278 w 411644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4" h="210410">
                    <a:moveTo>
                      <a:pt x="3278" y="210410"/>
                    </a:moveTo>
                    <a:lnTo>
                      <a:pt x="0" y="204019"/>
                    </a:lnTo>
                    <a:lnTo>
                      <a:pt x="408366" y="0"/>
                    </a:lnTo>
                    <a:lnTo>
                      <a:pt x="411644" y="6555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F1FCD4B0-A335-4FB4-BBCA-01E6FE507A74}"/>
                  </a:ext>
                </a:extLst>
              </p:cNvPr>
              <p:cNvSpPr/>
              <p:nvPr/>
            </p:nvSpPr>
            <p:spPr>
              <a:xfrm>
                <a:off x="2182925" y="2448560"/>
                <a:ext cx="87493" cy="87507"/>
              </a:xfrm>
              <a:custGeom>
                <a:avLst/>
                <a:gdLst>
                  <a:gd name="connsiteX0" fmla="*/ 83042 w 87493"/>
                  <a:gd name="connsiteY0" fmla="*/ 24219 h 87507"/>
                  <a:gd name="connsiteX1" fmla="*/ 75013 w 87493"/>
                  <a:gd name="connsiteY1" fmla="*/ 74527 h 87507"/>
                  <a:gd name="connsiteX2" fmla="*/ 43877 w 87493"/>
                  <a:gd name="connsiteY2" fmla="*/ 87473 h 87507"/>
                  <a:gd name="connsiteX3" fmla="*/ 24376 w 87493"/>
                  <a:gd name="connsiteY3" fmla="*/ 82885 h 87507"/>
                  <a:gd name="connsiteX4" fmla="*/ 4712 w 87493"/>
                  <a:gd name="connsiteY4" fmla="*/ 63220 h 87507"/>
                  <a:gd name="connsiteX5" fmla="*/ 124 w 87493"/>
                  <a:gd name="connsiteY5" fmla="*/ 43720 h 87507"/>
                  <a:gd name="connsiteX6" fmla="*/ 43882 w 87493"/>
                  <a:gd name="connsiteY6" fmla="*/ -34 h 87507"/>
                  <a:gd name="connsiteX7" fmla="*/ 83042 w 87493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493" h="87507">
                    <a:moveTo>
                      <a:pt x="83042" y="24219"/>
                    </a:moveTo>
                    <a:cubicBezTo>
                      <a:pt x="91359" y="40983"/>
                      <a:pt x="88135" y="61188"/>
                      <a:pt x="75013" y="74527"/>
                    </a:cubicBezTo>
                    <a:cubicBezTo>
                      <a:pt x="66770" y="82819"/>
                      <a:pt x="55564" y="87473"/>
                      <a:pt x="43877" y="87473"/>
                    </a:cubicBezTo>
                    <a:cubicBezTo>
                      <a:pt x="37108" y="87489"/>
                      <a:pt x="30428" y="85916"/>
                      <a:pt x="24376" y="82885"/>
                    </a:cubicBezTo>
                    <a:cubicBezTo>
                      <a:pt x="15865" y="78640"/>
                      <a:pt x="8964" y="71725"/>
                      <a:pt x="4712" y="63220"/>
                    </a:cubicBezTo>
                    <a:cubicBezTo>
                      <a:pt x="1678" y="57173"/>
                      <a:pt x="106" y="50487"/>
                      <a:pt x="124" y="43720"/>
                    </a:cubicBezTo>
                    <a:cubicBezTo>
                      <a:pt x="126" y="19549"/>
                      <a:pt x="19718" y="-34"/>
                      <a:pt x="43882" y="-34"/>
                    </a:cubicBezTo>
                    <a:cubicBezTo>
                      <a:pt x="60477" y="-34"/>
                      <a:pt x="75644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61C58B0A-4AEF-4099-8CF4-A5BEB4CFC471}"/>
                  </a:ext>
                </a:extLst>
              </p:cNvPr>
              <p:cNvSpPr/>
              <p:nvPr/>
            </p:nvSpPr>
            <p:spPr>
              <a:xfrm>
                <a:off x="2264368" y="2265515"/>
                <a:ext cx="411480" cy="210574"/>
              </a:xfrm>
              <a:custGeom>
                <a:avLst/>
                <a:gdLst>
                  <a:gd name="connsiteX0" fmla="*/ 3278 w 411480"/>
                  <a:gd name="connsiteY0" fmla="*/ 210574 h 210574"/>
                  <a:gd name="connsiteX1" fmla="*/ 0 w 411480"/>
                  <a:gd name="connsiteY1" fmla="*/ 204019 h 210574"/>
                  <a:gd name="connsiteX2" fmla="*/ 408203 w 411480"/>
                  <a:gd name="connsiteY2" fmla="*/ 0 h 210574"/>
                  <a:gd name="connsiteX3" fmla="*/ 411480 w 411480"/>
                  <a:gd name="connsiteY3" fmla="*/ 6555 h 210574"/>
                  <a:gd name="connsiteX4" fmla="*/ 3278 w 411480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203" y="0"/>
                    </a:lnTo>
                    <a:lnTo>
                      <a:pt x="411480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3BAF8520-7B5D-4826-A4CC-95B794A98F30}"/>
                  </a:ext>
                </a:extLst>
              </p:cNvPr>
              <p:cNvSpPr/>
              <p:nvPr/>
            </p:nvSpPr>
            <p:spPr>
              <a:xfrm>
                <a:off x="1696228" y="2691580"/>
                <a:ext cx="87670" cy="87507"/>
              </a:xfrm>
              <a:custGeom>
                <a:avLst/>
                <a:gdLst>
                  <a:gd name="connsiteX0" fmla="*/ 83206 w 87670"/>
                  <a:gd name="connsiteY0" fmla="*/ 24219 h 87507"/>
                  <a:gd name="connsiteX1" fmla="*/ 87794 w 87670"/>
                  <a:gd name="connsiteY1" fmla="*/ 43720 h 87507"/>
                  <a:gd name="connsiteX2" fmla="*/ 75013 w 87670"/>
                  <a:gd name="connsiteY2" fmla="*/ 74691 h 87507"/>
                  <a:gd name="connsiteX3" fmla="*/ 43877 w 87670"/>
                  <a:gd name="connsiteY3" fmla="*/ 87473 h 87507"/>
                  <a:gd name="connsiteX4" fmla="*/ 24540 w 87670"/>
                  <a:gd name="connsiteY4" fmla="*/ 83049 h 87507"/>
                  <a:gd name="connsiteX5" fmla="*/ 123 w 87670"/>
                  <a:gd name="connsiteY5" fmla="*/ 43720 h 87507"/>
                  <a:gd name="connsiteX6" fmla="*/ 43877 w 87670"/>
                  <a:gd name="connsiteY6" fmla="*/ -34 h 87507"/>
                  <a:gd name="connsiteX7" fmla="*/ 83206 w 87670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0" h="87507">
                    <a:moveTo>
                      <a:pt x="83206" y="24219"/>
                    </a:moveTo>
                    <a:cubicBezTo>
                      <a:pt x="86223" y="30282"/>
                      <a:pt x="87794" y="36952"/>
                      <a:pt x="87794" y="43720"/>
                    </a:cubicBezTo>
                    <a:cubicBezTo>
                      <a:pt x="87776" y="55322"/>
                      <a:pt x="83183" y="66449"/>
                      <a:pt x="75013" y="74691"/>
                    </a:cubicBezTo>
                    <a:cubicBezTo>
                      <a:pt x="66753" y="82934"/>
                      <a:pt x="55545" y="87539"/>
                      <a:pt x="43877" y="87473"/>
                    </a:cubicBezTo>
                    <a:cubicBezTo>
                      <a:pt x="37181" y="87457"/>
                      <a:pt x="30574" y="85949"/>
                      <a:pt x="24540" y="83049"/>
                    </a:cubicBezTo>
                    <a:cubicBezTo>
                      <a:pt x="9618" y="75609"/>
                      <a:pt x="169" y="60386"/>
                      <a:pt x="123" y="43720"/>
                    </a:cubicBezTo>
                    <a:cubicBezTo>
                      <a:pt x="214" y="19598"/>
                      <a:pt x="19750" y="48"/>
                      <a:pt x="43877" y="-34"/>
                    </a:cubicBezTo>
                    <a:cubicBezTo>
                      <a:pt x="60502" y="15"/>
                      <a:pt x="75694" y="9389"/>
                      <a:pt x="83206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7A292D16-B98E-434A-90DC-DFBB35EBEE50}"/>
                  </a:ext>
                </a:extLst>
              </p:cNvPr>
              <p:cNvSpPr/>
              <p:nvPr/>
            </p:nvSpPr>
            <p:spPr>
              <a:xfrm rot="-1591199">
                <a:off x="1717412" y="2619058"/>
                <a:ext cx="495873" cy="7374"/>
              </a:xfrm>
              <a:custGeom>
                <a:avLst/>
                <a:gdLst>
                  <a:gd name="connsiteX0" fmla="*/ 123 w 495873"/>
                  <a:gd name="connsiteY0" fmla="*/ -34 h 7374"/>
                  <a:gd name="connsiteX1" fmla="*/ 495997 w 495873"/>
                  <a:gd name="connsiteY1" fmla="*/ -34 h 7374"/>
                  <a:gd name="connsiteX2" fmla="*/ 495997 w 495873"/>
                  <a:gd name="connsiteY2" fmla="*/ 7340 h 7374"/>
                  <a:gd name="connsiteX3" fmla="*/ 123 w 495873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873" h="7374">
                    <a:moveTo>
                      <a:pt x="123" y="-34"/>
                    </a:moveTo>
                    <a:lnTo>
                      <a:pt x="495997" y="-34"/>
                    </a:lnTo>
                    <a:lnTo>
                      <a:pt x="495997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DFFC2C1A-A937-4226-9031-80567EC4D36B}"/>
                  </a:ext>
                </a:extLst>
              </p:cNvPr>
              <p:cNvSpPr/>
              <p:nvPr/>
            </p:nvSpPr>
            <p:spPr>
              <a:xfrm>
                <a:off x="1738507" y="1030584"/>
                <a:ext cx="8763000" cy="2680437"/>
              </a:xfrm>
              <a:custGeom>
                <a:avLst/>
                <a:gdLst>
                  <a:gd name="connsiteX0" fmla="*/ 3277 w 8763000"/>
                  <a:gd name="connsiteY0" fmla="*/ 2680438 h 2680437"/>
                  <a:gd name="connsiteX1" fmla="*/ 0 w 8763000"/>
                  <a:gd name="connsiteY1" fmla="*/ 2673883 h 2680437"/>
                  <a:gd name="connsiteX2" fmla="*/ 487352 w 8763000"/>
                  <a:gd name="connsiteY2" fmla="*/ 2430371 h 2680437"/>
                  <a:gd name="connsiteX3" fmla="*/ 974049 w 8763000"/>
                  <a:gd name="connsiteY3" fmla="*/ 2430371 h 2680437"/>
                  <a:gd name="connsiteX4" fmla="*/ 1460746 w 8763000"/>
                  <a:gd name="connsiteY4" fmla="*/ 2187350 h 2680437"/>
                  <a:gd name="connsiteX5" fmla="*/ 1949737 w 8763000"/>
                  <a:gd name="connsiteY5" fmla="*/ 2187678 h 2680437"/>
                  <a:gd name="connsiteX6" fmla="*/ 2434795 w 8763000"/>
                  <a:gd name="connsiteY6" fmla="*/ 2430043 h 2680437"/>
                  <a:gd name="connsiteX7" fmla="*/ 2919361 w 8763000"/>
                  <a:gd name="connsiteY7" fmla="*/ 2188006 h 2680437"/>
                  <a:gd name="connsiteX8" fmla="*/ 3407369 w 8763000"/>
                  <a:gd name="connsiteY8" fmla="*/ 1700489 h 2680437"/>
                  <a:gd name="connsiteX9" fmla="*/ 3894722 w 8763000"/>
                  <a:gd name="connsiteY9" fmla="*/ 1943838 h 2680437"/>
                  <a:gd name="connsiteX10" fmla="*/ 4380599 w 8763000"/>
                  <a:gd name="connsiteY10" fmla="*/ 1701145 h 2680437"/>
                  <a:gd name="connsiteX11" fmla="*/ 4866640 w 8763000"/>
                  <a:gd name="connsiteY11" fmla="*/ 1701145 h 2680437"/>
                  <a:gd name="connsiteX12" fmla="*/ 5353993 w 8763000"/>
                  <a:gd name="connsiteY12" fmla="*/ 1214284 h 2680437"/>
                  <a:gd name="connsiteX13" fmla="*/ 5841345 w 8763000"/>
                  <a:gd name="connsiteY13" fmla="*/ 1457632 h 2680437"/>
                  <a:gd name="connsiteX14" fmla="*/ 6813919 w 8763000"/>
                  <a:gd name="connsiteY14" fmla="*/ 971919 h 2680437"/>
                  <a:gd name="connsiteX15" fmla="*/ 7300452 w 8763000"/>
                  <a:gd name="connsiteY15" fmla="*/ 971919 h 2680437"/>
                  <a:gd name="connsiteX16" fmla="*/ 7785838 w 8763000"/>
                  <a:gd name="connsiteY16" fmla="*/ 729554 h 2680437"/>
                  <a:gd name="connsiteX17" fmla="*/ 8272534 w 8763000"/>
                  <a:gd name="connsiteY17" fmla="*/ 243348 h 2680437"/>
                  <a:gd name="connsiteX18" fmla="*/ 8273026 w 8763000"/>
                  <a:gd name="connsiteY18" fmla="*/ 243021 h 2680437"/>
                  <a:gd name="connsiteX19" fmla="*/ 8759723 w 8763000"/>
                  <a:gd name="connsiteY19" fmla="*/ 0 h 2680437"/>
                  <a:gd name="connsiteX20" fmla="*/ 8763001 w 8763000"/>
                  <a:gd name="connsiteY20" fmla="*/ 6555 h 2680437"/>
                  <a:gd name="connsiteX21" fmla="*/ 8276795 w 8763000"/>
                  <a:gd name="connsiteY21" fmla="*/ 249412 h 2680437"/>
                  <a:gd name="connsiteX22" fmla="*/ 7790262 w 8763000"/>
                  <a:gd name="connsiteY22" fmla="*/ 735453 h 2680437"/>
                  <a:gd name="connsiteX23" fmla="*/ 7789607 w 8763000"/>
                  <a:gd name="connsiteY23" fmla="*/ 735781 h 2680437"/>
                  <a:gd name="connsiteX24" fmla="*/ 7302255 w 8763000"/>
                  <a:gd name="connsiteY24" fmla="*/ 979293 h 2680437"/>
                  <a:gd name="connsiteX25" fmla="*/ 6815558 w 8763000"/>
                  <a:gd name="connsiteY25" fmla="*/ 979293 h 2680437"/>
                  <a:gd name="connsiteX26" fmla="*/ 5841345 w 8763000"/>
                  <a:gd name="connsiteY26" fmla="*/ 1465826 h 2680437"/>
                  <a:gd name="connsiteX27" fmla="*/ 5355467 w 8763000"/>
                  <a:gd name="connsiteY27" fmla="*/ 1223133 h 2680437"/>
                  <a:gd name="connsiteX28" fmla="*/ 4869590 w 8763000"/>
                  <a:gd name="connsiteY28" fmla="*/ 1708519 h 2680437"/>
                  <a:gd name="connsiteX29" fmla="*/ 4382238 w 8763000"/>
                  <a:gd name="connsiteY29" fmla="*/ 1708519 h 2680437"/>
                  <a:gd name="connsiteX30" fmla="*/ 3894722 w 8763000"/>
                  <a:gd name="connsiteY30" fmla="*/ 1952031 h 2680437"/>
                  <a:gd name="connsiteX31" fmla="*/ 3408844 w 8763000"/>
                  <a:gd name="connsiteY31" fmla="*/ 1709338 h 2680437"/>
                  <a:gd name="connsiteX32" fmla="*/ 2923622 w 8763000"/>
                  <a:gd name="connsiteY32" fmla="*/ 2194069 h 2680437"/>
                  <a:gd name="connsiteX33" fmla="*/ 2923131 w 8763000"/>
                  <a:gd name="connsiteY33" fmla="*/ 2194233 h 2680437"/>
                  <a:gd name="connsiteX34" fmla="*/ 2434795 w 8763000"/>
                  <a:gd name="connsiteY34" fmla="*/ 2438236 h 2680437"/>
                  <a:gd name="connsiteX35" fmla="*/ 1947279 w 8763000"/>
                  <a:gd name="connsiteY35" fmla="*/ 2194724 h 2680437"/>
                  <a:gd name="connsiteX36" fmla="*/ 1462385 w 8763000"/>
                  <a:gd name="connsiteY36" fmla="*/ 2194724 h 2680437"/>
                  <a:gd name="connsiteX37" fmla="*/ 975688 w 8763000"/>
                  <a:gd name="connsiteY37" fmla="*/ 2437745 h 2680437"/>
                  <a:gd name="connsiteX38" fmla="*/ 489155 w 8763000"/>
                  <a:gd name="connsiteY38" fmla="*/ 2437745 h 2680437"/>
                  <a:gd name="connsiteX39" fmla="*/ 3277 w 8763000"/>
                  <a:gd name="connsiteY39" fmla="*/ 2680438 h 2680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763000" h="2680437">
                    <a:moveTo>
                      <a:pt x="3277" y="2680438"/>
                    </a:moveTo>
                    <a:lnTo>
                      <a:pt x="0" y="2673883"/>
                    </a:lnTo>
                    <a:lnTo>
                      <a:pt x="487352" y="2430371"/>
                    </a:lnTo>
                    <a:lnTo>
                      <a:pt x="974049" y="2430371"/>
                    </a:lnTo>
                    <a:lnTo>
                      <a:pt x="1460746" y="2187350"/>
                    </a:lnTo>
                    <a:lnTo>
                      <a:pt x="1949737" y="2187678"/>
                    </a:lnTo>
                    <a:lnTo>
                      <a:pt x="2434795" y="2430043"/>
                    </a:lnTo>
                    <a:lnTo>
                      <a:pt x="2919361" y="2188006"/>
                    </a:lnTo>
                    <a:lnTo>
                      <a:pt x="3407369" y="1700489"/>
                    </a:lnTo>
                    <a:lnTo>
                      <a:pt x="3894722" y="1943838"/>
                    </a:lnTo>
                    <a:lnTo>
                      <a:pt x="4380599" y="1701145"/>
                    </a:lnTo>
                    <a:lnTo>
                      <a:pt x="4866640" y="1701145"/>
                    </a:lnTo>
                    <a:lnTo>
                      <a:pt x="5353993" y="1214284"/>
                    </a:lnTo>
                    <a:lnTo>
                      <a:pt x="5841345" y="1457632"/>
                    </a:lnTo>
                    <a:lnTo>
                      <a:pt x="6813919" y="971919"/>
                    </a:lnTo>
                    <a:lnTo>
                      <a:pt x="7300452" y="971919"/>
                    </a:lnTo>
                    <a:lnTo>
                      <a:pt x="7785838" y="729554"/>
                    </a:lnTo>
                    <a:lnTo>
                      <a:pt x="8272534" y="243348"/>
                    </a:lnTo>
                    <a:lnTo>
                      <a:pt x="8273026" y="243021"/>
                    </a:lnTo>
                    <a:lnTo>
                      <a:pt x="8759723" y="0"/>
                    </a:lnTo>
                    <a:lnTo>
                      <a:pt x="8763001" y="6555"/>
                    </a:lnTo>
                    <a:lnTo>
                      <a:pt x="8276795" y="249412"/>
                    </a:lnTo>
                    <a:lnTo>
                      <a:pt x="7790262" y="735453"/>
                    </a:lnTo>
                    <a:lnTo>
                      <a:pt x="7789607" y="735781"/>
                    </a:lnTo>
                    <a:lnTo>
                      <a:pt x="7302255" y="979293"/>
                    </a:lnTo>
                    <a:lnTo>
                      <a:pt x="6815558" y="979293"/>
                    </a:lnTo>
                    <a:lnTo>
                      <a:pt x="5841345" y="1465826"/>
                    </a:lnTo>
                    <a:lnTo>
                      <a:pt x="5355467" y="1223133"/>
                    </a:lnTo>
                    <a:lnTo>
                      <a:pt x="4869590" y="1708519"/>
                    </a:lnTo>
                    <a:lnTo>
                      <a:pt x="4382238" y="1708519"/>
                    </a:lnTo>
                    <a:lnTo>
                      <a:pt x="3894722" y="1952031"/>
                    </a:lnTo>
                    <a:lnTo>
                      <a:pt x="3408844" y="1709338"/>
                    </a:lnTo>
                    <a:lnTo>
                      <a:pt x="2923622" y="2194069"/>
                    </a:lnTo>
                    <a:lnTo>
                      <a:pt x="2923131" y="2194233"/>
                    </a:lnTo>
                    <a:lnTo>
                      <a:pt x="2434795" y="2438236"/>
                    </a:lnTo>
                    <a:lnTo>
                      <a:pt x="1947279" y="2194724"/>
                    </a:lnTo>
                    <a:lnTo>
                      <a:pt x="1462385" y="2194724"/>
                    </a:lnTo>
                    <a:lnTo>
                      <a:pt x="975688" y="2437745"/>
                    </a:lnTo>
                    <a:lnTo>
                      <a:pt x="489155" y="2437745"/>
                    </a:lnTo>
                    <a:lnTo>
                      <a:pt x="3277" y="2680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7D077EA-C698-454B-B740-E5BA1C54C8DB}"/>
                  </a:ext>
                </a:extLst>
              </p:cNvPr>
              <p:cNvSpPr/>
              <p:nvPr/>
            </p:nvSpPr>
            <p:spPr>
              <a:xfrm>
                <a:off x="1718350" y="3683163"/>
                <a:ext cx="48669" cy="48669"/>
              </a:xfrm>
              <a:custGeom>
                <a:avLst/>
                <a:gdLst>
                  <a:gd name="connsiteX0" fmla="*/ 48793 w 48669"/>
                  <a:gd name="connsiteY0" fmla="*/ 24219 h 48669"/>
                  <a:gd name="connsiteX1" fmla="*/ 24376 w 48669"/>
                  <a:gd name="connsiteY1" fmla="*/ 48636 h 48669"/>
                  <a:gd name="connsiteX2" fmla="*/ 123 w 48669"/>
                  <a:gd name="connsiteY2" fmla="*/ 24219 h 48669"/>
                  <a:gd name="connsiteX3" fmla="*/ 24376 w 48669"/>
                  <a:gd name="connsiteY3" fmla="*/ -34 h 48669"/>
                  <a:gd name="connsiteX4" fmla="*/ 48793 w 48669"/>
                  <a:gd name="connsiteY4" fmla="*/ 24219 h 4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" h="48669">
                    <a:moveTo>
                      <a:pt x="48793" y="24219"/>
                    </a:moveTo>
                    <a:cubicBezTo>
                      <a:pt x="48793" y="37706"/>
                      <a:pt x="37861" y="48636"/>
                      <a:pt x="24376" y="48636"/>
                    </a:cubicBezTo>
                    <a:cubicBezTo>
                      <a:pt x="10955" y="48554"/>
                      <a:pt x="123" y="37640"/>
                      <a:pt x="123" y="24219"/>
                    </a:cubicBezTo>
                    <a:cubicBezTo>
                      <a:pt x="123" y="10831"/>
                      <a:pt x="10982" y="-34"/>
                      <a:pt x="24376" y="-34"/>
                    </a:cubicBezTo>
                    <a:cubicBezTo>
                      <a:pt x="37797" y="-34"/>
                      <a:pt x="48703" y="10798"/>
                      <a:pt x="48793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68D16BD-98D0-4CAF-9594-BEC253E432F4}"/>
                  </a:ext>
                </a:extLst>
              </p:cNvPr>
              <p:cNvSpPr/>
              <p:nvPr/>
            </p:nvSpPr>
            <p:spPr>
              <a:xfrm>
                <a:off x="2202261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5" y="48800"/>
                      <a:pt x="24540" y="48800"/>
                    </a:cubicBezTo>
                    <a:cubicBezTo>
                      <a:pt x="11055" y="48800"/>
                      <a:pt x="123" y="37870"/>
                      <a:pt x="123" y="24383"/>
                    </a:cubicBezTo>
                    <a:cubicBezTo>
                      <a:pt x="123" y="10896"/>
                      <a:pt x="11055" y="-34"/>
                      <a:pt x="24540" y="-34"/>
                    </a:cubicBezTo>
                    <a:cubicBezTo>
                      <a:pt x="38025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21C0985C-CBFC-4554-9BA2-E23327CBB132}"/>
                  </a:ext>
                </a:extLst>
              </p:cNvPr>
              <p:cNvSpPr/>
              <p:nvPr/>
            </p:nvSpPr>
            <p:spPr>
              <a:xfrm>
                <a:off x="2688467" y="3440143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9" y="49127"/>
                      <a:pt x="24704" y="49127"/>
                    </a:cubicBezTo>
                    <a:cubicBezTo>
                      <a:pt x="11129" y="49127"/>
                      <a:pt x="123" y="38115"/>
                      <a:pt x="123" y="24547"/>
                    </a:cubicBezTo>
                    <a:cubicBezTo>
                      <a:pt x="123" y="10979"/>
                      <a:pt x="11129" y="-34"/>
                      <a:pt x="24704" y="-34"/>
                    </a:cubicBezTo>
                    <a:cubicBezTo>
                      <a:pt x="38279" y="-34"/>
                      <a:pt x="49285" y="10979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997CC405-149E-4F91-9F4E-09425F8580A0}"/>
                  </a:ext>
                </a:extLst>
              </p:cNvPr>
              <p:cNvSpPr/>
              <p:nvPr/>
            </p:nvSpPr>
            <p:spPr>
              <a:xfrm>
                <a:off x="3175819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7" y="48506"/>
                      <a:pt x="24253" y="48506"/>
                    </a:cubicBezTo>
                    <a:cubicBezTo>
                      <a:pt x="10858" y="48506"/>
                      <a:pt x="0" y="37647"/>
                      <a:pt x="0" y="24253"/>
                    </a:cubicBezTo>
                    <a:cubicBezTo>
                      <a:pt x="0" y="10858"/>
                      <a:pt x="10858" y="0"/>
                      <a:pt x="24253" y="0"/>
                    </a:cubicBezTo>
                    <a:cubicBezTo>
                      <a:pt x="37647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0ADD07F8-63BB-4BAB-AEB8-FBAA7B2DBD2D}"/>
                  </a:ext>
                </a:extLst>
              </p:cNvPr>
              <p:cNvSpPr/>
              <p:nvPr/>
            </p:nvSpPr>
            <p:spPr>
              <a:xfrm>
                <a:off x="3661205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8" y="48506"/>
                      <a:pt x="24253" y="48506"/>
                    </a:cubicBezTo>
                    <a:cubicBezTo>
                      <a:pt x="10859" y="48506"/>
                      <a:pt x="0" y="37647"/>
                      <a:pt x="0" y="24253"/>
                    </a:cubicBezTo>
                    <a:cubicBezTo>
                      <a:pt x="0" y="10858"/>
                      <a:pt x="10859" y="0"/>
                      <a:pt x="24253" y="0"/>
                    </a:cubicBezTo>
                    <a:cubicBezTo>
                      <a:pt x="37648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27F8AD4D-0AF2-498A-A84B-321E6AD795F4}"/>
                  </a:ext>
                </a:extLst>
              </p:cNvPr>
              <p:cNvSpPr/>
              <p:nvPr/>
            </p:nvSpPr>
            <p:spPr>
              <a:xfrm>
                <a:off x="4150359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0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459FD72-BD12-4CE9-B6B3-65E27CB10F12}"/>
                  </a:ext>
                </a:extLst>
              </p:cNvPr>
              <p:cNvSpPr/>
              <p:nvPr/>
            </p:nvSpPr>
            <p:spPr>
              <a:xfrm>
                <a:off x="4637056" y="3196958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3F8D4AAD-2E74-4240-B536-3F3C979D6305}"/>
                  </a:ext>
                </a:extLst>
              </p:cNvPr>
              <p:cNvSpPr/>
              <p:nvPr/>
            </p:nvSpPr>
            <p:spPr>
              <a:xfrm>
                <a:off x="5122114" y="2713866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7" y="10831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C95F0DF2-C873-49CB-AE32-CD2140E6617C}"/>
                  </a:ext>
                </a:extLst>
              </p:cNvPr>
              <p:cNvSpPr/>
              <p:nvPr/>
            </p:nvSpPr>
            <p:spPr>
              <a:xfrm>
                <a:off x="5608811" y="2950660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69"/>
                      <a:pt x="38027" y="48800"/>
                      <a:pt x="24540" y="48800"/>
                    </a:cubicBezTo>
                    <a:cubicBezTo>
                      <a:pt x="11054" y="48800"/>
                      <a:pt x="123" y="37869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2A852BEB-26B0-4259-A052-DA5B0A4CD768}"/>
                  </a:ext>
                </a:extLst>
              </p:cNvPr>
              <p:cNvSpPr/>
              <p:nvPr/>
            </p:nvSpPr>
            <p:spPr>
              <a:xfrm>
                <a:off x="6095672" y="2711081"/>
                <a:ext cx="48505" cy="48505"/>
              </a:xfrm>
              <a:custGeom>
                <a:avLst/>
                <a:gdLst>
                  <a:gd name="connsiteX0" fmla="*/ 48629 w 48505"/>
                  <a:gd name="connsiteY0" fmla="*/ 24219 h 48505"/>
                  <a:gd name="connsiteX1" fmla="*/ 24376 w 48505"/>
                  <a:gd name="connsiteY1" fmla="*/ 48472 h 48505"/>
                  <a:gd name="connsiteX2" fmla="*/ 123 w 48505"/>
                  <a:gd name="connsiteY2" fmla="*/ 24219 h 48505"/>
                  <a:gd name="connsiteX3" fmla="*/ 24376 w 48505"/>
                  <a:gd name="connsiteY3" fmla="*/ -34 h 48505"/>
                  <a:gd name="connsiteX4" fmla="*/ 48629 w 48505"/>
                  <a:gd name="connsiteY4" fmla="*/ 24219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629" y="24219"/>
                    </a:moveTo>
                    <a:cubicBezTo>
                      <a:pt x="48629" y="37607"/>
                      <a:pt x="37765" y="48472"/>
                      <a:pt x="24376" y="48472"/>
                    </a:cubicBezTo>
                    <a:cubicBezTo>
                      <a:pt x="10988" y="48472"/>
                      <a:pt x="123" y="37607"/>
                      <a:pt x="123" y="24219"/>
                    </a:cubicBezTo>
                    <a:cubicBezTo>
                      <a:pt x="123" y="10831"/>
                      <a:pt x="10988" y="-34"/>
                      <a:pt x="24376" y="-34"/>
                    </a:cubicBezTo>
                    <a:cubicBezTo>
                      <a:pt x="37732" y="48"/>
                      <a:pt x="48547" y="10864"/>
                      <a:pt x="48629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1CFEAB3-95AD-4D6A-9253-50A05A1259A1}"/>
                  </a:ext>
                </a:extLst>
              </p:cNvPr>
              <p:cNvSpPr/>
              <p:nvPr/>
            </p:nvSpPr>
            <p:spPr>
              <a:xfrm>
                <a:off x="6582041" y="2711081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39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5" y="10864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DBE80D1-1FD5-4B05-92DA-FCDF00D492FC}"/>
                  </a:ext>
                </a:extLst>
              </p:cNvPr>
              <p:cNvSpPr/>
              <p:nvPr/>
            </p:nvSpPr>
            <p:spPr>
              <a:xfrm>
                <a:off x="7068737" y="2224875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1 w 48833"/>
                  <a:gd name="connsiteY1" fmla="*/ 48800 h 48833"/>
                  <a:gd name="connsiteX2" fmla="*/ 123 w 48833"/>
                  <a:gd name="connsiteY2" fmla="*/ 24383 h 48833"/>
                  <a:gd name="connsiteX3" fmla="*/ 24541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1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1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8FA3F2CC-E881-4573-BE9C-D5CE3D878D71}"/>
                  </a:ext>
                </a:extLst>
              </p:cNvPr>
              <p:cNvSpPr/>
              <p:nvPr/>
            </p:nvSpPr>
            <p:spPr>
              <a:xfrm>
                <a:off x="7555434" y="2468060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59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826B997-7274-4E4A-9A85-14F18B1F1F05}"/>
                  </a:ext>
                </a:extLst>
              </p:cNvPr>
              <p:cNvSpPr/>
              <p:nvPr/>
            </p:nvSpPr>
            <p:spPr>
              <a:xfrm>
                <a:off x="8041639" y="2224712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06324659-C3A6-4F74-9761-CE406FAD2978}"/>
                  </a:ext>
                </a:extLst>
              </p:cNvPr>
              <p:cNvSpPr/>
              <p:nvPr/>
            </p:nvSpPr>
            <p:spPr>
              <a:xfrm>
                <a:off x="8529155" y="1981855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6" y="10864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569983C7-381A-4367-9783-3D4ABED27E21}"/>
                  </a:ext>
                </a:extLst>
              </p:cNvPr>
              <p:cNvSpPr/>
              <p:nvPr/>
            </p:nvSpPr>
            <p:spPr>
              <a:xfrm>
                <a:off x="9015033" y="1981527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2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2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157D9B96-B322-4891-AB7B-1EABD1ABBA11}"/>
                  </a:ext>
                </a:extLst>
              </p:cNvPr>
              <p:cNvSpPr/>
              <p:nvPr/>
            </p:nvSpPr>
            <p:spPr>
              <a:xfrm>
                <a:off x="9502057" y="1738834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75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1B0DBDE-E28E-437D-A9F0-7E98E9CF4131}"/>
                  </a:ext>
                </a:extLst>
              </p:cNvPr>
              <p:cNvSpPr/>
              <p:nvPr/>
            </p:nvSpPr>
            <p:spPr>
              <a:xfrm>
                <a:off x="9988590" y="1252629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2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48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8" y="10831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1B0764B-0276-42BA-9C4B-DFA5323CDFF0}"/>
                  </a:ext>
                </a:extLst>
              </p:cNvPr>
              <p:cNvSpPr/>
              <p:nvPr/>
            </p:nvSpPr>
            <p:spPr>
              <a:xfrm>
                <a:off x="10474960" y="1009280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A81F835A-F5F3-4437-8033-EDFC161D754A}"/>
              </a:ext>
            </a:extLst>
          </p:cNvPr>
          <p:cNvSpPr/>
          <p:nvPr userDrawn="1"/>
        </p:nvSpPr>
        <p:spPr>
          <a:xfrm>
            <a:off x="8321213" y="-10576"/>
            <a:ext cx="2151398" cy="1908019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23B2D59-771E-44FB-92E2-C925C4ADC507}"/>
              </a:ext>
            </a:extLst>
          </p:cNvPr>
          <p:cNvSpPr/>
          <p:nvPr userDrawn="1"/>
        </p:nvSpPr>
        <p:spPr>
          <a:xfrm>
            <a:off x="8455643" y="0"/>
            <a:ext cx="2151398" cy="1803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1" name="Title 1">
            <a:extLst>
              <a:ext uri="{FF2B5EF4-FFF2-40B4-BE49-F238E27FC236}">
                <a16:creationId xmlns:a16="http://schemas.microsoft.com/office/drawing/2014/main" id="{7BFC4577-2E2F-433F-A9B8-8AB9629E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9157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27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/Graphs + 2 Content Buc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67C662E-C6BA-4448-BA0C-5D13CAD35F3F}"/>
              </a:ext>
            </a:extLst>
          </p:cNvPr>
          <p:cNvSpPr/>
          <p:nvPr userDrawn="1"/>
        </p:nvSpPr>
        <p:spPr>
          <a:xfrm>
            <a:off x="6047584" y="0"/>
            <a:ext cx="614441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1E5AC94-AEF3-4647-88DB-522F679AB3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7" r="6913"/>
          <a:stretch/>
        </p:blipFill>
        <p:spPr>
          <a:xfrm>
            <a:off x="6047584" y="0"/>
            <a:ext cx="6144416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4449F0-0F03-4F0E-AAB1-C0D340EB6322}"/>
              </a:ext>
            </a:extLst>
          </p:cNvPr>
          <p:cNvCxnSpPr>
            <a:cxnSpLocks/>
          </p:cNvCxnSpPr>
          <p:nvPr userDrawn="1"/>
        </p:nvCxnSpPr>
        <p:spPr>
          <a:xfrm>
            <a:off x="8953500" y="1157976"/>
            <a:ext cx="0" cy="2205811"/>
          </a:xfrm>
          <a:prstGeom prst="line">
            <a:avLst/>
          </a:prstGeom>
          <a:ln w="28575">
            <a:solidFill>
              <a:schemeClr val="bg1">
                <a:lumMod val="95000"/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4C38CD-BECF-48AC-AB76-FB9C7A456333}"/>
              </a:ext>
            </a:extLst>
          </p:cNvPr>
          <p:cNvCxnSpPr/>
          <p:nvPr userDrawn="1"/>
        </p:nvCxnSpPr>
        <p:spPr>
          <a:xfrm>
            <a:off x="6361113" y="3765550"/>
            <a:ext cx="5422900" cy="0"/>
          </a:xfrm>
          <a:prstGeom prst="line">
            <a:avLst/>
          </a:prstGeom>
          <a:ln w="19050">
            <a:solidFill>
              <a:schemeClr val="accent4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743BD4-C08F-457D-82B8-FAE1941E027A}"/>
              </a:ext>
            </a:extLst>
          </p:cNvPr>
          <p:cNvCxnSpPr>
            <a:cxnSpLocks/>
          </p:cNvCxnSpPr>
          <p:nvPr userDrawn="1"/>
        </p:nvCxnSpPr>
        <p:spPr>
          <a:xfrm>
            <a:off x="8940800" y="4139245"/>
            <a:ext cx="0" cy="2205811"/>
          </a:xfrm>
          <a:prstGeom prst="line">
            <a:avLst/>
          </a:prstGeom>
          <a:ln w="28575">
            <a:solidFill>
              <a:schemeClr val="bg1">
                <a:lumMod val="95000"/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B8A721B-D10F-406A-B104-0988B2D3A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368300"/>
            <a:ext cx="4241800" cy="78967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title</a:t>
            </a:r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12FF93-E0D7-4EA3-BB10-A13AD642FA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C443F-C4DC-4A2F-89E8-B5F9A259E6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252C7F-BE04-4CFD-9A2B-C34DA5D20A36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A7D66D56-CFF6-47E0-80C7-D7C888A705F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35002" y="1346200"/>
            <a:ext cx="4848225" cy="241935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2" name="Chart Placeholder 10">
            <a:extLst>
              <a:ext uri="{FF2B5EF4-FFF2-40B4-BE49-F238E27FC236}">
                <a16:creationId xmlns:a16="http://schemas.microsoft.com/office/drawing/2014/main" id="{69A896F4-2DBB-41F5-B478-1ACCF53B764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35002" y="3953774"/>
            <a:ext cx="4848225" cy="241935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7659950-784F-443E-85AA-78957137C8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362539"/>
            <a:ext cx="2579686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AC4F90EB-FC56-4450-BC14-54F3C067A4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2544" y="1902288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4B33FB0-17FE-47A2-BA15-F9BA6730AE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2543" y="2850715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10545C4-2094-4182-A263-2F1EF89F2D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07486" y="1362539"/>
            <a:ext cx="2579686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560920CC-C865-4BCC-A3C1-BCF81C1FBB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94030" y="1902288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4157C630-082B-4E9D-BCE5-E896A58143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94029" y="2850715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E6A111D7-F486-4B00-B73D-21CE03EA93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4363799"/>
            <a:ext cx="2579686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831941F0-4285-43D8-81E9-2446F0FCF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2544" y="4903548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301696FA-B87E-448D-B53E-6DBA50DEF2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2543" y="5851975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41A2DDDA-EFE6-4531-9284-C62F48728C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07486" y="4363799"/>
            <a:ext cx="2579686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C8BB8901-6739-409B-A3E7-7B05644912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94030" y="4903548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E5D363D2-9968-41CE-90ED-8D4D462C3C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94029" y="5851975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048653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Buc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raphic 5">
            <a:extLst>
              <a:ext uri="{FF2B5EF4-FFF2-40B4-BE49-F238E27FC236}">
                <a16:creationId xmlns:a16="http://schemas.microsoft.com/office/drawing/2014/main" id="{20B089E9-ACAD-4531-9936-3958246374FE}"/>
              </a:ext>
            </a:extLst>
          </p:cNvPr>
          <p:cNvGrpSpPr/>
          <p:nvPr userDrawn="1"/>
        </p:nvGrpSpPr>
        <p:grpSpPr>
          <a:xfrm>
            <a:off x="655" y="-222807"/>
            <a:ext cx="12190526" cy="7302588"/>
            <a:chOff x="655" y="-222807"/>
            <a:chExt cx="12190526" cy="7302588"/>
          </a:xfrm>
          <a:gradFill flip="none" rotWithShape="1">
            <a:gsLst>
              <a:gs pos="0">
                <a:schemeClr val="bg1">
                  <a:lumMod val="85000"/>
                  <a:alpha val="7000"/>
                </a:schemeClr>
              </a:gs>
              <a:gs pos="100000">
                <a:schemeClr val="bg1">
                  <a:lumMod val="85000"/>
                  <a:alpha val="70000"/>
                </a:schemeClr>
              </a:gs>
            </a:gsLst>
            <a:lin ang="0" scaled="1"/>
            <a:tileRect/>
          </a:gradFill>
        </p:grpSpPr>
        <p:grpSp>
          <p:nvGrpSpPr>
            <p:cNvPr id="245" name="Graphic 5">
              <a:extLst>
                <a:ext uri="{FF2B5EF4-FFF2-40B4-BE49-F238E27FC236}">
                  <a16:creationId xmlns:a16="http://schemas.microsoft.com/office/drawing/2014/main" id="{ED219AE0-1BE0-4F2B-A37A-375E2BA8C78E}"/>
                </a:ext>
              </a:extLst>
            </p:cNvPr>
            <p:cNvGrpSpPr/>
            <p:nvPr/>
          </p:nvGrpSpPr>
          <p:grpSpPr>
            <a:xfrm>
              <a:off x="655" y="-16059"/>
              <a:ext cx="12190526" cy="7095841"/>
              <a:chOff x="655" y="-16059"/>
              <a:chExt cx="12190526" cy="7095841"/>
            </a:xfrm>
            <a:grpFill/>
          </p:grpSpPr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C27E1421-FFC7-44E6-A54E-71ECEEA40ECA}"/>
                  </a:ext>
                </a:extLst>
              </p:cNvPr>
              <p:cNvSpPr/>
              <p:nvPr/>
            </p:nvSpPr>
            <p:spPr>
              <a:xfrm>
                <a:off x="663841" y="6340823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3 h 134046"/>
                  <a:gd name="connsiteX1" fmla="*/ 19788 w 134047"/>
                  <a:gd name="connsiteY1" fmla="*/ 114348 h 134046"/>
                  <a:gd name="connsiteX2" fmla="*/ 123 w 134047"/>
                  <a:gd name="connsiteY2" fmla="*/ 66989 h 134046"/>
                  <a:gd name="connsiteX3" fmla="*/ 67147 w 134047"/>
                  <a:gd name="connsiteY3" fmla="*/ -34 h 134046"/>
                  <a:gd name="connsiteX4" fmla="*/ 114669 w 134047"/>
                  <a:gd name="connsiteY4" fmla="*/ 19631 h 134046"/>
                  <a:gd name="connsiteX5" fmla="*/ 134170 w 134047"/>
                  <a:gd name="connsiteY5" fmla="*/ 66989 h 134046"/>
                  <a:gd name="connsiteX6" fmla="*/ 67147 w 134047"/>
                  <a:gd name="connsiteY6" fmla="*/ 134013 h 134046"/>
                  <a:gd name="connsiteX7" fmla="*/ 67147 w 134047"/>
                  <a:gd name="connsiteY7" fmla="*/ 13404 h 134046"/>
                  <a:gd name="connsiteX8" fmla="*/ 13561 w 134047"/>
                  <a:gd name="connsiteY8" fmla="*/ 66989 h 134046"/>
                  <a:gd name="connsiteX9" fmla="*/ 29948 w 134047"/>
                  <a:gd name="connsiteY9" fmla="*/ 104844 h 134046"/>
                  <a:gd name="connsiteX10" fmla="*/ 67802 w 134047"/>
                  <a:gd name="connsiteY10" fmla="*/ 121231 h 134046"/>
                  <a:gd name="connsiteX11" fmla="*/ 121552 w 134047"/>
                  <a:gd name="connsiteY11" fmla="*/ 67809 h 134046"/>
                  <a:gd name="connsiteX12" fmla="*/ 121552 w 134047"/>
                  <a:gd name="connsiteY12" fmla="*/ 67645 h 134046"/>
                  <a:gd name="connsiteX13" fmla="*/ 105165 w 134047"/>
                  <a:gd name="connsiteY13" fmla="*/ 29791 h 134046"/>
                  <a:gd name="connsiteX14" fmla="*/ 67147 w 134047"/>
                  <a:gd name="connsiteY14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047" h="134046">
                    <a:moveTo>
                      <a:pt x="67147" y="134013"/>
                    </a:moveTo>
                    <a:cubicBezTo>
                      <a:pt x="49370" y="134029"/>
                      <a:pt x="32322" y="126950"/>
                      <a:pt x="19788" y="114348"/>
                    </a:cubicBezTo>
                    <a:cubicBezTo>
                      <a:pt x="7185" y="101812"/>
                      <a:pt x="105" y="84770"/>
                      <a:pt x="123" y="66989"/>
                    </a:cubicBezTo>
                    <a:cubicBezTo>
                      <a:pt x="214" y="30004"/>
                      <a:pt x="30168" y="48"/>
                      <a:pt x="67147" y="-34"/>
                    </a:cubicBezTo>
                    <a:cubicBezTo>
                      <a:pt x="84973" y="-66"/>
                      <a:pt x="102074" y="7013"/>
                      <a:pt x="114669" y="19631"/>
                    </a:cubicBezTo>
                    <a:cubicBezTo>
                      <a:pt x="127228" y="32183"/>
                      <a:pt x="134250" y="49226"/>
                      <a:pt x="134170" y="66989"/>
                    </a:cubicBezTo>
                    <a:cubicBezTo>
                      <a:pt x="134170" y="104008"/>
                      <a:pt x="104162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89" y="13486"/>
                      <a:pt x="13651" y="37427"/>
                      <a:pt x="13561" y="66989"/>
                    </a:cubicBezTo>
                    <a:cubicBezTo>
                      <a:pt x="13641" y="81312"/>
                      <a:pt x="19560" y="94979"/>
                      <a:pt x="29948" y="104844"/>
                    </a:cubicBezTo>
                    <a:cubicBezTo>
                      <a:pt x="39852" y="115167"/>
                      <a:pt x="53495" y="121067"/>
                      <a:pt x="67802" y="121231"/>
                    </a:cubicBezTo>
                    <a:cubicBezTo>
                      <a:pt x="97397" y="121329"/>
                      <a:pt x="121462" y="97404"/>
                      <a:pt x="121552" y="67809"/>
                    </a:cubicBezTo>
                    <a:cubicBezTo>
                      <a:pt x="121552" y="67760"/>
                      <a:pt x="121552" y="67694"/>
                      <a:pt x="121552" y="67645"/>
                    </a:cubicBezTo>
                    <a:cubicBezTo>
                      <a:pt x="121396" y="53339"/>
                      <a:pt x="115490" y="39689"/>
                      <a:pt x="105165" y="29791"/>
                    </a:cubicBezTo>
                    <a:cubicBezTo>
                      <a:pt x="95221" y="19418"/>
                      <a:pt x="81510" y="13518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E989D595-4004-498C-80AD-BDD3180E1600}"/>
                  </a:ext>
                </a:extLst>
              </p:cNvPr>
              <p:cNvSpPr/>
              <p:nvPr/>
            </p:nvSpPr>
            <p:spPr>
              <a:xfrm>
                <a:off x="768882" y="5775796"/>
                <a:ext cx="594687" cy="594196"/>
              </a:xfrm>
              <a:custGeom>
                <a:avLst/>
                <a:gdLst>
                  <a:gd name="connsiteX0" fmla="*/ 9505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8 w 594687"/>
                  <a:gd name="connsiteY3" fmla="*/ 9505 h 594196"/>
                  <a:gd name="connsiteX4" fmla="*/ 9505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F0500BB-59C8-4146-978E-4D38498266A6}"/>
                  </a:ext>
                </a:extLst>
              </p:cNvPr>
              <p:cNvSpPr/>
              <p:nvPr/>
            </p:nvSpPr>
            <p:spPr>
              <a:xfrm rot="-2701201">
                <a:off x="-65808" y="6756096"/>
                <a:ext cx="882773" cy="13437"/>
              </a:xfrm>
              <a:custGeom>
                <a:avLst/>
                <a:gdLst>
                  <a:gd name="connsiteX0" fmla="*/ 123 w 882773"/>
                  <a:gd name="connsiteY0" fmla="*/ -34 h 13437"/>
                  <a:gd name="connsiteX1" fmla="*/ 882897 w 882773"/>
                  <a:gd name="connsiteY1" fmla="*/ -34 h 13437"/>
                  <a:gd name="connsiteX2" fmla="*/ 882897 w 882773"/>
                  <a:gd name="connsiteY2" fmla="*/ 13404 h 13437"/>
                  <a:gd name="connsiteX3" fmla="*/ 123 w 882773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2773" h="13437">
                    <a:moveTo>
                      <a:pt x="123" y="-34"/>
                    </a:moveTo>
                    <a:lnTo>
                      <a:pt x="882897" y="-34"/>
                    </a:lnTo>
                    <a:lnTo>
                      <a:pt x="882897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11B3660-3C43-4CD9-94A7-0B4AE0C0F47D}"/>
                  </a:ext>
                </a:extLst>
              </p:cNvPr>
              <p:cNvSpPr/>
              <p:nvPr/>
            </p:nvSpPr>
            <p:spPr>
              <a:xfrm>
                <a:off x="1334890" y="5670918"/>
                <a:ext cx="134212" cy="134047"/>
              </a:xfrm>
              <a:custGeom>
                <a:avLst/>
                <a:gdLst>
                  <a:gd name="connsiteX0" fmla="*/ 66657 w 134212"/>
                  <a:gd name="connsiteY0" fmla="*/ 134013 h 134047"/>
                  <a:gd name="connsiteX1" fmla="*/ 19299 w 134212"/>
                  <a:gd name="connsiteY1" fmla="*/ 114348 h 134047"/>
                  <a:gd name="connsiteX2" fmla="*/ 126 w 134212"/>
                  <a:gd name="connsiteY2" fmla="*/ 66989 h 134047"/>
                  <a:gd name="connsiteX3" fmla="*/ 67149 w 134212"/>
                  <a:gd name="connsiteY3" fmla="*/ -34 h 134047"/>
                  <a:gd name="connsiteX4" fmla="*/ 114672 w 134212"/>
                  <a:gd name="connsiteY4" fmla="*/ 19631 h 134047"/>
                  <a:gd name="connsiteX5" fmla="*/ 134336 w 134212"/>
                  <a:gd name="connsiteY5" fmla="*/ 66989 h 134047"/>
                  <a:gd name="connsiteX6" fmla="*/ 66987 w 134212"/>
                  <a:gd name="connsiteY6" fmla="*/ 134013 h 134047"/>
                  <a:gd name="connsiteX7" fmla="*/ 66657 w 134212"/>
                  <a:gd name="connsiteY7" fmla="*/ 134013 h 134047"/>
                  <a:gd name="connsiteX8" fmla="*/ 66657 w 134212"/>
                  <a:gd name="connsiteY8" fmla="*/ 13404 h 134047"/>
                  <a:gd name="connsiteX9" fmla="*/ 13072 w 134212"/>
                  <a:gd name="connsiteY9" fmla="*/ 66989 h 134047"/>
                  <a:gd name="connsiteX10" fmla="*/ 29459 w 134212"/>
                  <a:gd name="connsiteY10" fmla="*/ 104844 h 134047"/>
                  <a:gd name="connsiteX11" fmla="*/ 67313 w 134212"/>
                  <a:gd name="connsiteY11" fmla="*/ 121231 h 134047"/>
                  <a:gd name="connsiteX12" fmla="*/ 121063 w 134212"/>
                  <a:gd name="connsiteY12" fmla="*/ 67645 h 134047"/>
                  <a:gd name="connsiteX13" fmla="*/ 104676 w 134212"/>
                  <a:gd name="connsiteY13" fmla="*/ 29791 h 134047"/>
                  <a:gd name="connsiteX14" fmla="*/ 66657 w 134212"/>
                  <a:gd name="connsiteY14" fmla="*/ 13404 h 13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212" h="134047">
                    <a:moveTo>
                      <a:pt x="66657" y="134013"/>
                    </a:moveTo>
                    <a:cubicBezTo>
                      <a:pt x="48881" y="134029"/>
                      <a:pt x="31833" y="126950"/>
                      <a:pt x="19299" y="114348"/>
                    </a:cubicBezTo>
                    <a:cubicBezTo>
                      <a:pt x="6874" y="101730"/>
                      <a:pt x="-23" y="84688"/>
                      <a:pt x="126" y="66989"/>
                    </a:cubicBezTo>
                    <a:cubicBezTo>
                      <a:pt x="216" y="30004"/>
                      <a:pt x="30170" y="48"/>
                      <a:pt x="67149" y="-34"/>
                    </a:cubicBezTo>
                    <a:cubicBezTo>
                      <a:pt x="84975" y="-66"/>
                      <a:pt x="102077" y="7013"/>
                      <a:pt x="114672" y="19631"/>
                    </a:cubicBezTo>
                    <a:cubicBezTo>
                      <a:pt x="127277" y="32167"/>
                      <a:pt x="134354" y="49210"/>
                      <a:pt x="134336" y="66989"/>
                    </a:cubicBezTo>
                    <a:cubicBezTo>
                      <a:pt x="134246" y="104090"/>
                      <a:pt x="104094" y="134111"/>
                      <a:pt x="66987" y="134013"/>
                    </a:cubicBezTo>
                    <a:cubicBezTo>
                      <a:pt x="66877" y="134013"/>
                      <a:pt x="66767" y="134013"/>
                      <a:pt x="66657" y="134013"/>
                    </a:cubicBezTo>
                    <a:close/>
                    <a:moveTo>
                      <a:pt x="66657" y="13404"/>
                    </a:moveTo>
                    <a:cubicBezTo>
                      <a:pt x="37100" y="13486"/>
                      <a:pt x="13162" y="37427"/>
                      <a:pt x="13072" y="66989"/>
                    </a:cubicBezTo>
                    <a:cubicBezTo>
                      <a:pt x="13190" y="81312"/>
                      <a:pt x="19102" y="94962"/>
                      <a:pt x="29459" y="104844"/>
                    </a:cubicBezTo>
                    <a:cubicBezTo>
                      <a:pt x="39363" y="115167"/>
                      <a:pt x="53005" y="121067"/>
                      <a:pt x="67313" y="121231"/>
                    </a:cubicBezTo>
                    <a:cubicBezTo>
                      <a:pt x="96934" y="121231"/>
                      <a:pt x="120972" y="97273"/>
                      <a:pt x="121063" y="67645"/>
                    </a:cubicBezTo>
                    <a:cubicBezTo>
                      <a:pt x="120907" y="53339"/>
                      <a:pt x="115001" y="39689"/>
                      <a:pt x="104676" y="29791"/>
                    </a:cubicBezTo>
                    <a:cubicBezTo>
                      <a:pt x="94732" y="19418"/>
                      <a:pt x="81021" y="13518"/>
                      <a:pt x="6665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40FDC586-32D0-45B3-895F-298EECEC4C26}"/>
                  </a:ext>
                </a:extLst>
              </p:cNvPr>
              <p:cNvSpPr/>
              <p:nvPr/>
            </p:nvSpPr>
            <p:spPr>
              <a:xfrm>
                <a:off x="1461892" y="5731223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EA8BBD4C-168A-418A-A53D-696BBDB888E2}"/>
                  </a:ext>
                </a:extLst>
              </p:cNvPr>
              <p:cNvSpPr/>
              <p:nvPr/>
            </p:nvSpPr>
            <p:spPr>
              <a:xfrm>
                <a:off x="2005289" y="5670918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2 w 134046"/>
                  <a:gd name="connsiteY8" fmla="*/ 66989 h 134046"/>
                  <a:gd name="connsiteX9" fmla="*/ 67147 w 134046"/>
                  <a:gd name="connsiteY9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31" y="134013"/>
                      <a:pt x="123" y="104008"/>
                      <a:pt x="123" y="66989"/>
                    </a:cubicBezTo>
                    <a:cubicBezTo>
                      <a:pt x="123" y="29971"/>
                      <a:pt x="30131" y="-34"/>
                      <a:pt x="67147" y="-34"/>
                    </a:cubicBezTo>
                    <a:cubicBezTo>
                      <a:pt x="104163" y="-34"/>
                      <a:pt x="134170" y="29971"/>
                      <a:pt x="134170" y="66989"/>
                    </a:cubicBezTo>
                    <a:cubicBezTo>
                      <a:pt x="134080" y="103975"/>
                      <a:pt x="104125" y="133931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52" y="13404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1" y="120575"/>
                      <a:pt x="120732" y="96584"/>
                      <a:pt x="120732" y="66989"/>
                    </a:cubicBezTo>
                    <a:cubicBezTo>
                      <a:pt x="120643" y="37427"/>
                      <a:pt x="96704" y="13486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ACCAC89-E445-4AA2-AAF5-5991CEC5CD9E}"/>
                  </a:ext>
                </a:extLst>
              </p:cNvPr>
              <p:cNvSpPr/>
              <p:nvPr/>
            </p:nvSpPr>
            <p:spPr>
              <a:xfrm rot="-2701201">
                <a:off x="1993538" y="5396651"/>
                <a:ext cx="827220" cy="13437"/>
              </a:xfrm>
              <a:custGeom>
                <a:avLst/>
                <a:gdLst>
                  <a:gd name="connsiteX0" fmla="*/ 123 w 827220"/>
                  <a:gd name="connsiteY0" fmla="*/ -34 h 13437"/>
                  <a:gd name="connsiteX1" fmla="*/ 827344 w 827220"/>
                  <a:gd name="connsiteY1" fmla="*/ -34 h 13437"/>
                  <a:gd name="connsiteX2" fmla="*/ 827344 w 827220"/>
                  <a:gd name="connsiteY2" fmla="*/ 13404 h 13437"/>
                  <a:gd name="connsiteX3" fmla="*/ 123 w 827220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13437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BA11B80B-583F-44B8-B5BA-F433EDC6B719}"/>
                  </a:ext>
                </a:extLst>
              </p:cNvPr>
              <p:cNvSpPr/>
              <p:nvPr/>
            </p:nvSpPr>
            <p:spPr>
              <a:xfrm>
                <a:off x="2675685" y="5000850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96807 w 134047"/>
                  <a:gd name="connsiteY3" fmla="*/ 7012 h 134046"/>
                  <a:gd name="connsiteX4" fmla="*/ 96807 w 134047"/>
                  <a:gd name="connsiteY4" fmla="*/ 7012 h 134046"/>
                  <a:gd name="connsiteX5" fmla="*/ 134170 w 134047"/>
                  <a:gd name="connsiteY5" fmla="*/ 67153 h 134046"/>
                  <a:gd name="connsiteX6" fmla="*/ 67147 w 134047"/>
                  <a:gd name="connsiteY6" fmla="*/ 134012 h 134046"/>
                  <a:gd name="connsiteX7" fmla="*/ 67147 w 134047"/>
                  <a:gd name="connsiteY7" fmla="*/ 13404 h 134046"/>
                  <a:gd name="connsiteX8" fmla="*/ 13397 w 134047"/>
                  <a:gd name="connsiteY8" fmla="*/ 66989 h 134046"/>
                  <a:gd name="connsiteX9" fmla="*/ 66619 w 134047"/>
                  <a:gd name="connsiteY9" fmla="*/ 121263 h 134046"/>
                  <a:gd name="connsiteX10" fmla="*/ 120891 w 134047"/>
                  <a:gd name="connsiteY10" fmla="*/ 68038 h 134046"/>
                  <a:gd name="connsiteX11" fmla="*/ 90908 w 134047"/>
                  <a:gd name="connsiteY11" fmla="*/ 19303 h 134046"/>
                  <a:gd name="connsiteX12" fmla="*/ 67147 w 134047"/>
                  <a:gd name="connsiteY12" fmla="*/ 13567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77446" y="-17"/>
                      <a:pt x="87601" y="2391"/>
                      <a:pt x="96807" y="7012"/>
                    </a:cubicBezTo>
                    <a:lnTo>
                      <a:pt x="96807" y="7012"/>
                    </a:lnTo>
                    <a:cubicBezTo>
                      <a:pt x="119780" y="18221"/>
                      <a:pt x="134303" y="41589"/>
                      <a:pt x="134170" y="67153"/>
                    </a:cubicBezTo>
                    <a:cubicBezTo>
                      <a:pt x="133990" y="104073"/>
                      <a:pt x="104062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25" y="13404"/>
                      <a:pt x="13487" y="37361"/>
                      <a:pt x="13397" y="66989"/>
                    </a:cubicBezTo>
                    <a:cubicBezTo>
                      <a:pt x="13107" y="96666"/>
                      <a:pt x="36935" y="120968"/>
                      <a:pt x="66619" y="121263"/>
                    </a:cubicBezTo>
                    <a:cubicBezTo>
                      <a:pt x="96303" y="121558"/>
                      <a:pt x="120601" y="97715"/>
                      <a:pt x="120891" y="68038"/>
                    </a:cubicBezTo>
                    <a:cubicBezTo>
                      <a:pt x="121093" y="47374"/>
                      <a:pt x="109437" y="28430"/>
                      <a:pt x="90908" y="19303"/>
                    </a:cubicBezTo>
                    <a:cubicBezTo>
                      <a:pt x="83558" y="15518"/>
                      <a:pt x="75411" y="13551"/>
                      <a:pt x="67147" y="1356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2E9FBE94-612D-4F42-94F5-5AD83DF03FA9}"/>
                  </a:ext>
                </a:extLst>
              </p:cNvPr>
              <p:cNvSpPr/>
              <p:nvPr/>
            </p:nvSpPr>
            <p:spPr>
              <a:xfrm rot="-3816599">
                <a:off x="2387994" y="4391194"/>
                <a:ext cx="1375532" cy="13437"/>
              </a:xfrm>
              <a:custGeom>
                <a:avLst/>
                <a:gdLst>
                  <a:gd name="connsiteX0" fmla="*/ 123 w 1375532"/>
                  <a:gd name="connsiteY0" fmla="*/ -34 h 13437"/>
                  <a:gd name="connsiteX1" fmla="*/ 1375656 w 1375532"/>
                  <a:gd name="connsiteY1" fmla="*/ -34 h 13437"/>
                  <a:gd name="connsiteX2" fmla="*/ 1375656 w 1375532"/>
                  <a:gd name="connsiteY2" fmla="*/ 13404 h 13437"/>
                  <a:gd name="connsiteX3" fmla="*/ 123 w 137553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5532" h="13437">
                    <a:moveTo>
                      <a:pt x="123" y="-34"/>
                    </a:moveTo>
                    <a:lnTo>
                      <a:pt x="1375656" y="-34"/>
                    </a:lnTo>
                    <a:lnTo>
                      <a:pt x="137565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5C13C445-A2BD-4FD6-A7AB-3C2DAC1FB118}"/>
                  </a:ext>
                </a:extLst>
              </p:cNvPr>
              <p:cNvSpPr/>
              <p:nvPr/>
            </p:nvSpPr>
            <p:spPr>
              <a:xfrm>
                <a:off x="3341656" y="366120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4 h 134046"/>
                  <a:gd name="connsiteX6" fmla="*/ 13428 w 134046"/>
                  <a:gd name="connsiteY6" fmla="*/ 66858 h 134046"/>
                  <a:gd name="connsiteX7" fmla="*/ 43221 w 134046"/>
                  <a:gd name="connsiteY7" fmla="*/ 115003 h 134046"/>
                  <a:gd name="connsiteX8" fmla="*/ 105165 w 134046"/>
                  <a:gd name="connsiteY8" fmla="*/ 104679 h 134046"/>
                  <a:gd name="connsiteX9" fmla="*/ 120733 w 134046"/>
                  <a:gd name="connsiteY9" fmla="*/ 66989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104162" y="-34"/>
                      <a:pt x="134170" y="29971"/>
                      <a:pt x="134170" y="66989"/>
                    </a:cubicBezTo>
                    <a:cubicBezTo>
                      <a:pt x="134080" y="103975"/>
                      <a:pt x="104126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338"/>
                      <a:pt x="13502" y="37263"/>
                      <a:pt x="13428" y="66858"/>
                    </a:cubicBezTo>
                    <a:cubicBezTo>
                      <a:pt x="13377" y="87277"/>
                      <a:pt x="24930" y="105941"/>
                      <a:pt x="43221" y="115003"/>
                    </a:cubicBezTo>
                    <a:cubicBezTo>
                      <a:pt x="63973" y="125032"/>
                      <a:pt x="88787" y="120886"/>
                      <a:pt x="105165" y="104679"/>
                    </a:cubicBezTo>
                    <a:cubicBezTo>
                      <a:pt x="115164" y="94684"/>
                      <a:pt x="120767" y="81131"/>
                      <a:pt x="120733" y="66989"/>
                    </a:cubicBezTo>
                    <a:cubicBezTo>
                      <a:pt x="120642" y="37427"/>
                      <a:pt x="96704" y="13502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C092CA19-F614-4482-A5E9-874ED919641E}"/>
                  </a:ext>
                </a:extLst>
              </p:cNvPr>
              <p:cNvSpPr/>
              <p:nvPr/>
            </p:nvSpPr>
            <p:spPr>
              <a:xfrm>
                <a:off x="3446698" y="3765918"/>
                <a:ext cx="599112" cy="594523"/>
              </a:xfrm>
              <a:custGeom>
                <a:avLst/>
                <a:gdLst>
                  <a:gd name="connsiteX0" fmla="*/ 589608 w 599112"/>
                  <a:gd name="connsiteY0" fmla="*/ 594524 h 594523"/>
                  <a:gd name="connsiteX1" fmla="*/ 0 w 599112"/>
                  <a:gd name="connsiteY1" fmla="*/ 9505 h 594523"/>
                  <a:gd name="connsiteX2" fmla="*/ 9505 w 599112"/>
                  <a:gd name="connsiteY2" fmla="*/ 0 h 594523"/>
                  <a:gd name="connsiteX3" fmla="*/ 599112 w 599112"/>
                  <a:gd name="connsiteY3" fmla="*/ 585020 h 594523"/>
                  <a:gd name="connsiteX4" fmla="*/ 589608 w 599112"/>
                  <a:gd name="connsiteY4" fmla="*/ 594524 h 59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112" h="594523">
                    <a:moveTo>
                      <a:pt x="589608" y="594524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9112" y="585020"/>
                    </a:lnTo>
                    <a:lnTo>
                      <a:pt x="589608" y="59452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F6CB2BDE-1A05-4BB1-8230-DD814C9B2CAA}"/>
                  </a:ext>
                </a:extLst>
              </p:cNvPr>
              <p:cNvSpPr/>
              <p:nvPr/>
            </p:nvSpPr>
            <p:spPr>
              <a:xfrm>
                <a:off x="4016805" y="4331109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2610 w 134046"/>
                  <a:gd name="connsiteY6" fmla="*/ 66350 h 134046"/>
                  <a:gd name="connsiteX7" fmla="*/ 65557 w 134046"/>
                  <a:gd name="connsiteY7" fmla="*/ 120886 h 134046"/>
                  <a:gd name="connsiteX8" fmla="*/ 120093 w 134046"/>
                  <a:gd name="connsiteY8" fmla="*/ 67939 h 134046"/>
                  <a:gd name="connsiteX9" fmla="*/ 105001 w 134046"/>
                  <a:gd name="connsiteY9" fmla="*/ 29790 h 134046"/>
                  <a:gd name="connsiteX10" fmla="*/ 105001 w 134046"/>
                  <a:gd name="connsiteY10" fmla="*/ 29790 h 134046"/>
                  <a:gd name="connsiteX11" fmla="*/ 67147 w 134046"/>
                  <a:gd name="connsiteY11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470" y="12961"/>
                      <a:pt x="13053" y="36673"/>
                      <a:pt x="12610" y="66350"/>
                    </a:cubicBezTo>
                    <a:cubicBezTo>
                      <a:pt x="12168" y="96043"/>
                      <a:pt x="35880" y="120460"/>
                      <a:pt x="65557" y="120886"/>
                    </a:cubicBezTo>
                    <a:cubicBezTo>
                      <a:pt x="95250" y="121329"/>
                      <a:pt x="119667" y="97617"/>
                      <a:pt x="120093" y="67939"/>
                    </a:cubicBezTo>
                    <a:cubicBezTo>
                      <a:pt x="120306" y="53732"/>
                      <a:pt x="114882" y="40016"/>
                      <a:pt x="105001" y="29790"/>
                    </a:cubicBezTo>
                    <a:lnTo>
                      <a:pt x="105001" y="29790"/>
                    </a:lnTo>
                    <a:cubicBezTo>
                      <a:pt x="95136" y="19401"/>
                      <a:pt x="8146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DF6566E7-DD85-4077-8161-EE713070738A}"/>
                  </a:ext>
                </a:extLst>
              </p:cNvPr>
              <p:cNvSpPr/>
              <p:nvPr/>
            </p:nvSpPr>
            <p:spPr>
              <a:xfrm>
                <a:off x="4121846" y="3766082"/>
                <a:ext cx="594687" cy="594195"/>
              </a:xfrm>
              <a:custGeom>
                <a:avLst/>
                <a:gdLst>
                  <a:gd name="connsiteX0" fmla="*/ 9505 w 594687"/>
                  <a:gd name="connsiteY0" fmla="*/ 594196 h 594195"/>
                  <a:gd name="connsiteX1" fmla="*/ 0 w 594687"/>
                  <a:gd name="connsiteY1" fmla="*/ 584692 h 594195"/>
                  <a:gd name="connsiteX2" fmla="*/ 585183 w 594687"/>
                  <a:gd name="connsiteY2" fmla="*/ 0 h 594195"/>
                  <a:gd name="connsiteX3" fmla="*/ 594688 w 594687"/>
                  <a:gd name="connsiteY3" fmla="*/ 9504 h 594195"/>
                  <a:gd name="connsiteX4" fmla="*/ 9505 w 594687"/>
                  <a:gd name="connsiteY4" fmla="*/ 594196 h 59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5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4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F021D110-DCD6-4CFB-AEFB-D85CC0FAAC8D}"/>
                  </a:ext>
                </a:extLst>
              </p:cNvPr>
              <p:cNvSpPr/>
              <p:nvPr/>
            </p:nvSpPr>
            <p:spPr>
              <a:xfrm>
                <a:off x="4687365" y="3661205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134170 w 134047"/>
                  <a:gd name="connsiteY3" fmla="*/ 66989 h 134046"/>
                  <a:gd name="connsiteX4" fmla="*/ 67802 w 134047"/>
                  <a:gd name="connsiteY4" fmla="*/ 134012 h 134046"/>
                  <a:gd name="connsiteX5" fmla="*/ 67147 w 134047"/>
                  <a:gd name="connsiteY5" fmla="*/ 134012 h 134046"/>
                  <a:gd name="connsiteX6" fmla="*/ 67147 w 134047"/>
                  <a:gd name="connsiteY6" fmla="*/ 13404 h 134046"/>
                  <a:gd name="connsiteX7" fmla="*/ 13725 w 134047"/>
                  <a:gd name="connsiteY7" fmla="*/ 67153 h 134046"/>
                  <a:gd name="connsiteX8" fmla="*/ 67474 w 134047"/>
                  <a:gd name="connsiteY8" fmla="*/ 120575 h 134046"/>
                  <a:gd name="connsiteX9" fmla="*/ 120896 w 134047"/>
                  <a:gd name="connsiteY9" fmla="*/ 66989 h 134046"/>
                  <a:gd name="connsiteX10" fmla="*/ 67147 w 134047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350" y="103827"/>
                      <a:pt x="104640" y="133832"/>
                      <a:pt x="67802" y="134012"/>
                    </a:cubicBezTo>
                    <a:cubicBezTo>
                      <a:pt x="67589" y="134012"/>
                      <a:pt x="67360" y="134012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502"/>
                      <a:pt x="13627" y="37558"/>
                      <a:pt x="13725" y="67153"/>
                    </a:cubicBezTo>
                    <a:cubicBezTo>
                      <a:pt x="13823" y="96748"/>
                      <a:pt x="37879" y="120673"/>
                      <a:pt x="67474" y="120575"/>
                    </a:cubicBezTo>
                    <a:cubicBezTo>
                      <a:pt x="97004" y="120477"/>
                      <a:pt x="120896" y="96519"/>
                      <a:pt x="120896" y="66989"/>
                    </a:cubicBezTo>
                    <a:cubicBezTo>
                      <a:pt x="120798" y="37361"/>
                      <a:pt x="96774" y="13404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F2404673-3CE8-41F1-92B4-31B01988BD7B}"/>
                  </a:ext>
                </a:extLst>
              </p:cNvPr>
              <p:cNvSpPr/>
              <p:nvPr/>
            </p:nvSpPr>
            <p:spPr>
              <a:xfrm>
                <a:off x="4792406" y="3096178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62A239D5-C685-4C61-B32A-4882A9B51A57}"/>
                  </a:ext>
                </a:extLst>
              </p:cNvPr>
              <p:cNvSpPr/>
              <p:nvPr/>
            </p:nvSpPr>
            <p:spPr>
              <a:xfrm>
                <a:off x="5358088" y="2991300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0 w 134047"/>
                  <a:gd name="connsiteY3" fmla="*/ 66990 h 134046"/>
                  <a:gd name="connsiteX4" fmla="*/ 67802 w 134047"/>
                  <a:gd name="connsiteY4" fmla="*/ 134013 h 134046"/>
                  <a:gd name="connsiteX5" fmla="*/ 66983 w 134047"/>
                  <a:gd name="connsiteY5" fmla="*/ 134013 h 134046"/>
                  <a:gd name="connsiteX6" fmla="*/ 66983 w 134047"/>
                  <a:gd name="connsiteY6" fmla="*/ 13404 h 134046"/>
                  <a:gd name="connsiteX7" fmla="*/ 13561 w 134047"/>
                  <a:gd name="connsiteY7" fmla="*/ 67153 h 134046"/>
                  <a:gd name="connsiteX8" fmla="*/ 67311 w 134047"/>
                  <a:gd name="connsiteY8" fmla="*/ 120575 h 134046"/>
                  <a:gd name="connsiteX9" fmla="*/ 120733 w 134047"/>
                  <a:gd name="connsiteY9" fmla="*/ 66990 h 134046"/>
                  <a:gd name="connsiteX10" fmla="*/ 67311 w 134047"/>
                  <a:gd name="connsiteY10" fmla="*/ 13240 h 134046"/>
                  <a:gd name="connsiteX11" fmla="*/ 66983 w 134047"/>
                  <a:gd name="connsiteY11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4"/>
                      <a:pt x="25" y="103844"/>
                      <a:pt x="124" y="66826"/>
                    </a:cubicBezTo>
                    <a:cubicBezTo>
                      <a:pt x="222" y="29807"/>
                      <a:pt x="30292" y="-132"/>
                      <a:pt x="67311" y="-34"/>
                    </a:cubicBezTo>
                    <a:cubicBezTo>
                      <a:pt x="104264" y="65"/>
                      <a:pt x="134170" y="30037"/>
                      <a:pt x="134170" y="66990"/>
                    </a:cubicBezTo>
                    <a:cubicBezTo>
                      <a:pt x="134351" y="103828"/>
                      <a:pt x="104641" y="133832"/>
                      <a:pt x="67802" y="134013"/>
                    </a:cubicBezTo>
                    <a:cubicBezTo>
                      <a:pt x="67524" y="134013"/>
                      <a:pt x="67262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8" y="13502"/>
                      <a:pt x="13463" y="37558"/>
                      <a:pt x="13561" y="67153"/>
                    </a:cubicBezTo>
                    <a:cubicBezTo>
                      <a:pt x="13660" y="96748"/>
                      <a:pt x="37716" y="120657"/>
                      <a:pt x="67311" y="120575"/>
                    </a:cubicBezTo>
                    <a:cubicBezTo>
                      <a:pt x="96840" y="120477"/>
                      <a:pt x="120733" y="96519"/>
                      <a:pt x="120733" y="66990"/>
                    </a:cubicBezTo>
                    <a:cubicBezTo>
                      <a:pt x="120831" y="37394"/>
                      <a:pt x="96906" y="13338"/>
                      <a:pt x="67311" y="13240"/>
                    </a:cubicBezTo>
                    <a:cubicBezTo>
                      <a:pt x="67196" y="13240"/>
                      <a:pt x="67098" y="13240"/>
                      <a:pt x="66983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F8E4E71C-BB0C-4D16-B59A-26BE6CEEA8E1}"/>
                  </a:ext>
                </a:extLst>
              </p:cNvPr>
              <p:cNvSpPr/>
              <p:nvPr/>
            </p:nvSpPr>
            <p:spPr>
              <a:xfrm>
                <a:off x="5485416" y="3051605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8 h 13437"/>
                  <a:gd name="connsiteX3" fmla="*/ 0 w 549950"/>
                  <a:gd name="connsiteY3" fmla="*/ 13438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8"/>
                    </a:lnTo>
                    <a:lnTo>
                      <a:pt x="0" y="13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174220F6-45D3-433B-8686-8EA3E36B33A7}"/>
                  </a:ext>
                </a:extLst>
              </p:cNvPr>
              <p:cNvSpPr/>
              <p:nvPr/>
            </p:nvSpPr>
            <p:spPr>
              <a:xfrm>
                <a:off x="602864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104345 w 134046"/>
                  <a:gd name="connsiteY9" fmla="*/ 29135 h 134046"/>
                  <a:gd name="connsiteX10" fmla="*/ 67147 w 134046"/>
                  <a:gd name="connsiteY10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088" y="103975"/>
                      <a:pt x="104132" y="133931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51" y="52667"/>
                      <a:pt x="114735" y="39000"/>
                      <a:pt x="104345" y="29135"/>
                    </a:cubicBezTo>
                    <a:cubicBezTo>
                      <a:pt x="94513" y="19155"/>
                      <a:pt x="81158" y="13436"/>
                      <a:pt x="67147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0EE5EE6F-319B-4331-BC64-30135143BC37}"/>
                  </a:ext>
                </a:extLst>
              </p:cNvPr>
              <p:cNvSpPr/>
              <p:nvPr/>
            </p:nvSpPr>
            <p:spPr>
              <a:xfrm>
                <a:off x="6133526" y="2426273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347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D5AEF049-130C-49D0-865F-FF2389B30AAF}"/>
                  </a:ext>
                </a:extLst>
              </p:cNvPr>
              <p:cNvSpPr/>
              <p:nvPr/>
            </p:nvSpPr>
            <p:spPr>
              <a:xfrm>
                <a:off x="6698913" y="2321067"/>
                <a:ext cx="134374" cy="134374"/>
              </a:xfrm>
              <a:custGeom>
                <a:avLst/>
                <a:gdLst>
                  <a:gd name="connsiteX0" fmla="*/ 67442 w 134374"/>
                  <a:gd name="connsiteY0" fmla="*/ 134341 h 134374"/>
                  <a:gd name="connsiteX1" fmla="*/ 124 w 134374"/>
                  <a:gd name="connsiteY1" fmla="*/ 67284 h 134374"/>
                  <a:gd name="connsiteX2" fmla="*/ 67163 w 134374"/>
                  <a:gd name="connsiteY2" fmla="*/ -34 h 134374"/>
                  <a:gd name="connsiteX3" fmla="*/ 134498 w 134374"/>
                  <a:gd name="connsiteY3" fmla="*/ 67022 h 134374"/>
                  <a:gd name="connsiteX4" fmla="*/ 114800 w 134374"/>
                  <a:gd name="connsiteY4" fmla="*/ 114676 h 134374"/>
                  <a:gd name="connsiteX5" fmla="*/ 67442 w 134374"/>
                  <a:gd name="connsiteY5" fmla="*/ 134341 h 134374"/>
                  <a:gd name="connsiteX6" fmla="*/ 67442 w 134374"/>
                  <a:gd name="connsiteY6" fmla="*/ 13732 h 134374"/>
                  <a:gd name="connsiteX7" fmla="*/ 13758 w 134374"/>
                  <a:gd name="connsiteY7" fmla="*/ 67219 h 134374"/>
                  <a:gd name="connsiteX8" fmla="*/ 29424 w 134374"/>
                  <a:gd name="connsiteY8" fmla="*/ 105172 h 134374"/>
                  <a:gd name="connsiteX9" fmla="*/ 105296 w 134374"/>
                  <a:gd name="connsiteY9" fmla="*/ 105172 h 134374"/>
                  <a:gd name="connsiteX10" fmla="*/ 105230 w 134374"/>
                  <a:gd name="connsiteY10" fmla="*/ 29398 h 134374"/>
                  <a:gd name="connsiteX11" fmla="*/ 67442 w 134374"/>
                  <a:gd name="connsiteY11" fmla="*/ 13732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4" h="134374">
                    <a:moveTo>
                      <a:pt x="67442" y="134341"/>
                    </a:moveTo>
                    <a:cubicBezTo>
                      <a:pt x="30341" y="134422"/>
                      <a:pt x="189" y="104401"/>
                      <a:pt x="124" y="67284"/>
                    </a:cubicBezTo>
                    <a:cubicBezTo>
                      <a:pt x="42" y="30184"/>
                      <a:pt x="30063" y="48"/>
                      <a:pt x="67163" y="-34"/>
                    </a:cubicBezTo>
                    <a:cubicBezTo>
                      <a:pt x="104280" y="-115"/>
                      <a:pt x="134416" y="29906"/>
                      <a:pt x="134498" y="67022"/>
                    </a:cubicBezTo>
                    <a:cubicBezTo>
                      <a:pt x="134531" y="84884"/>
                      <a:pt x="127435" y="102042"/>
                      <a:pt x="114800" y="114676"/>
                    </a:cubicBezTo>
                    <a:cubicBezTo>
                      <a:pt x="102248" y="127245"/>
                      <a:pt x="85205" y="134324"/>
                      <a:pt x="67442" y="134341"/>
                    </a:cubicBezTo>
                    <a:close/>
                    <a:moveTo>
                      <a:pt x="67442" y="13732"/>
                    </a:moveTo>
                    <a:cubicBezTo>
                      <a:pt x="37847" y="13682"/>
                      <a:pt x="13823" y="37640"/>
                      <a:pt x="13758" y="67219"/>
                    </a:cubicBezTo>
                    <a:cubicBezTo>
                      <a:pt x="13741" y="81459"/>
                      <a:pt x="19378" y="95110"/>
                      <a:pt x="29424" y="105172"/>
                    </a:cubicBezTo>
                    <a:cubicBezTo>
                      <a:pt x="50645" y="125459"/>
                      <a:pt x="84074" y="125459"/>
                      <a:pt x="105296" y="105172"/>
                    </a:cubicBezTo>
                    <a:cubicBezTo>
                      <a:pt x="126206" y="84229"/>
                      <a:pt x="126173" y="50291"/>
                      <a:pt x="105230" y="29398"/>
                    </a:cubicBezTo>
                    <a:cubicBezTo>
                      <a:pt x="95202" y="19385"/>
                      <a:pt x="81617" y="13748"/>
                      <a:pt x="67442" y="1373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609F44F4-EADB-4F7E-9A53-FCA381F8B02C}"/>
                  </a:ext>
                </a:extLst>
              </p:cNvPr>
              <p:cNvSpPr/>
              <p:nvPr/>
            </p:nvSpPr>
            <p:spPr>
              <a:xfrm>
                <a:off x="6804086" y="2426273"/>
                <a:ext cx="594851" cy="594196"/>
              </a:xfrm>
              <a:custGeom>
                <a:avLst/>
                <a:gdLst>
                  <a:gd name="connsiteX0" fmla="*/ 585347 w 594851"/>
                  <a:gd name="connsiteY0" fmla="*/ 594196 h 594196"/>
                  <a:gd name="connsiteX1" fmla="*/ 0 w 594851"/>
                  <a:gd name="connsiteY1" fmla="*/ 9505 h 594196"/>
                  <a:gd name="connsiteX2" fmla="*/ 9505 w 594851"/>
                  <a:gd name="connsiteY2" fmla="*/ 0 h 594196"/>
                  <a:gd name="connsiteX3" fmla="*/ 594852 w 594851"/>
                  <a:gd name="connsiteY3" fmla="*/ 584692 h 594196"/>
                  <a:gd name="connsiteX4" fmla="*/ 585347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585347" y="594196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4852" y="584692"/>
                    </a:lnTo>
                    <a:lnTo>
                      <a:pt x="585347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4D26F946-A675-4007-AD2F-CD788F068775}"/>
                  </a:ext>
                </a:extLst>
              </p:cNvPr>
              <p:cNvSpPr/>
              <p:nvPr/>
            </p:nvSpPr>
            <p:spPr>
              <a:xfrm>
                <a:off x="736976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67147 w 134046"/>
                  <a:gd name="connsiteY9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9" y="134012"/>
                      <a:pt x="123" y="104008"/>
                      <a:pt x="123" y="66989"/>
                    </a:cubicBezTo>
                    <a:cubicBezTo>
                      <a:pt x="205" y="30004"/>
                      <a:pt x="30161" y="48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34" y="37427"/>
                      <a:pt x="9670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25402278-88C3-477B-81BD-DEA1BC8A7953}"/>
                  </a:ext>
                </a:extLst>
              </p:cNvPr>
              <p:cNvSpPr/>
              <p:nvPr/>
            </p:nvSpPr>
            <p:spPr>
              <a:xfrm>
                <a:off x="7474646" y="2426273"/>
                <a:ext cx="594851" cy="594196"/>
              </a:xfrm>
              <a:custGeom>
                <a:avLst/>
                <a:gdLst>
                  <a:gd name="connsiteX0" fmla="*/ 9504 w 594851"/>
                  <a:gd name="connsiteY0" fmla="*/ 594196 h 594196"/>
                  <a:gd name="connsiteX1" fmla="*/ 0 w 594851"/>
                  <a:gd name="connsiteY1" fmla="*/ 584692 h 594196"/>
                  <a:gd name="connsiteX2" fmla="*/ 585347 w 594851"/>
                  <a:gd name="connsiteY2" fmla="*/ 0 h 594196"/>
                  <a:gd name="connsiteX3" fmla="*/ 594851 w 594851"/>
                  <a:gd name="connsiteY3" fmla="*/ 9505 h 594196"/>
                  <a:gd name="connsiteX4" fmla="*/ 9504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851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7A3620FD-F165-469A-8C47-E9406CB02F31}"/>
                  </a:ext>
                </a:extLst>
              </p:cNvPr>
              <p:cNvSpPr/>
              <p:nvPr/>
            </p:nvSpPr>
            <p:spPr>
              <a:xfrm>
                <a:off x="8040326" y="2321395"/>
                <a:ext cx="134048" cy="134046"/>
              </a:xfrm>
              <a:custGeom>
                <a:avLst/>
                <a:gdLst>
                  <a:gd name="connsiteX0" fmla="*/ 67149 w 134048"/>
                  <a:gd name="connsiteY0" fmla="*/ 134013 h 134046"/>
                  <a:gd name="connsiteX1" fmla="*/ 19790 w 134048"/>
                  <a:gd name="connsiteY1" fmla="*/ 114348 h 134046"/>
                  <a:gd name="connsiteX2" fmla="*/ 126 w 134048"/>
                  <a:gd name="connsiteY2" fmla="*/ 66989 h 134046"/>
                  <a:gd name="connsiteX3" fmla="*/ 67149 w 134048"/>
                  <a:gd name="connsiteY3" fmla="*/ -34 h 134046"/>
                  <a:gd name="connsiteX4" fmla="*/ 134172 w 134048"/>
                  <a:gd name="connsiteY4" fmla="*/ 66989 h 134046"/>
                  <a:gd name="connsiteX5" fmla="*/ 67149 w 134048"/>
                  <a:gd name="connsiteY5" fmla="*/ 134013 h 134046"/>
                  <a:gd name="connsiteX6" fmla="*/ 67149 w 134048"/>
                  <a:gd name="connsiteY6" fmla="*/ 13404 h 134046"/>
                  <a:gd name="connsiteX7" fmla="*/ 13629 w 134048"/>
                  <a:gd name="connsiteY7" fmla="*/ 67055 h 134046"/>
                  <a:gd name="connsiteX8" fmla="*/ 29295 w 134048"/>
                  <a:gd name="connsiteY8" fmla="*/ 104844 h 134046"/>
                  <a:gd name="connsiteX9" fmla="*/ 67149 w 134048"/>
                  <a:gd name="connsiteY9" fmla="*/ 121231 h 134046"/>
                  <a:gd name="connsiteX10" fmla="*/ 120735 w 134048"/>
                  <a:gd name="connsiteY10" fmla="*/ 67645 h 134046"/>
                  <a:gd name="connsiteX11" fmla="*/ 67149 w 134048"/>
                  <a:gd name="connsiteY11" fmla="*/ 14059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8" h="134046">
                    <a:moveTo>
                      <a:pt x="67149" y="134013"/>
                    </a:moveTo>
                    <a:cubicBezTo>
                      <a:pt x="49369" y="134029"/>
                      <a:pt x="32326" y="126950"/>
                      <a:pt x="19790" y="114348"/>
                    </a:cubicBezTo>
                    <a:cubicBezTo>
                      <a:pt x="7074" y="101894"/>
                      <a:pt x="-22" y="84786"/>
                      <a:pt x="126" y="66989"/>
                    </a:cubicBezTo>
                    <a:cubicBezTo>
                      <a:pt x="126" y="29971"/>
                      <a:pt x="30130" y="-34"/>
                      <a:pt x="67149" y="-34"/>
                    </a:cubicBezTo>
                    <a:cubicBezTo>
                      <a:pt x="104167" y="-34"/>
                      <a:pt x="134172" y="29971"/>
                      <a:pt x="134172" y="66989"/>
                    </a:cubicBezTo>
                    <a:cubicBezTo>
                      <a:pt x="134172" y="104008"/>
                      <a:pt x="104167" y="134013"/>
                      <a:pt x="67149" y="134013"/>
                    </a:cubicBezTo>
                    <a:close/>
                    <a:moveTo>
                      <a:pt x="67149" y="13404"/>
                    </a:moveTo>
                    <a:cubicBezTo>
                      <a:pt x="37554" y="13436"/>
                      <a:pt x="13596" y="37476"/>
                      <a:pt x="13629" y="67055"/>
                    </a:cubicBezTo>
                    <a:cubicBezTo>
                      <a:pt x="13661" y="81230"/>
                      <a:pt x="19282" y="94815"/>
                      <a:pt x="29295" y="104844"/>
                    </a:cubicBezTo>
                    <a:cubicBezTo>
                      <a:pt x="39176" y="115200"/>
                      <a:pt x="52827" y="121116"/>
                      <a:pt x="67149" y="121231"/>
                    </a:cubicBezTo>
                    <a:cubicBezTo>
                      <a:pt x="96744" y="121231"/>
                      <a:pt x="120735" y="97240"/>
                      <a:pt x="120735" y="67645"/>
                    </a:cubicBezTo>
                    <a:cubicBezTo>
                      <a:pt x="120735" y="38050"/>
                      <a:pt x="96744" y="14059"/>
                      <a:pt x="67149" y="140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680C03C6-0BEC-4723-BDE4-1A8E7A2C7BE5}"/>
                  </a:ext>
                </a:extLst>
              </p:cNvPr>
              <p:cNvSpPr/>
              <p:nvPr/>
            </p:nvSpPr>
            <p:spPr>
              <a:xfrm>
                <a:off x="8167820" y="2381700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08913E62-5444-46BF-B51D-640CDE6DA6D9}"/>
                  </a:ext>
                </a:extLst>
              </p:cNvPr>
              <p:cNvSpPr/>
              <p:nvPr/>
            </p:nvSpPr>
            <p:spPr>
              <a:xfrm>
                <a:off x="8710888" y="232139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250 w 134046"/>
                  <a:gd name="connsiteY6" fmla="*/ 66334 h 134046"/>
                  <a:gd name="connsiteX7" fmla="*/ 66180 w 134046"/>
                  <a:gd name="connsiteY7" fmla="*/ 120247 h 134046"/>
                  <a:gd name="connsiteX8" fmla="*/ 120077 w 134046"/>
                  <a:gd name="connsiteY8" fmla="*/ 67301 h 134046"/>
                  <a:gd name="connsiteX9" fmla="*/ 105165 w 134046"/>
                  <a:gd name="connsiteY9" fmla="*/ 29791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29" y="134013"/>
                      <a:pt x="123" y="104008"/>
                      <a:pt x="123" y="66989"/>
                    </a:cubicBezTo>
                    <a:cubicBezTo>
                      <a:pt x="123" y="29971"/>
                      <a:pt x="30129" y="-34"/>
                      <a:pt x="67147" y="-34"/>
                    </a:cubicBezTo>
                    <a:cubicBezTo>
                      <a:pt x="104133" y="64"/>
                      <a:pt x="134088" y="30004"/>
                      <a:pt x="134170" y="66989"/>
                    </a:cubicBezTo>
                    <a:cubicBezTo>
                      <a:pt x="134170" y="104008"/>
                      <a:pt x="104166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650" y="13141"/>
                      <a:pt x="13512" y="36837"/>
                      <a:pt x="13250" y="66334"/>
                    </a:cubicBezTo>
                    <a:cubicBezTo>
                      <a:pt x="12971" y="95847"/>
                      <a:pt x="36667" y="119969"/>
                      <a:pt x="66180" y="120247"/>
                    </a:cubicBezTo>
                    <a:cubicBezTo>
                      <a:pt x="95677" y="120510"/>
                      <a:pt x="119815" y="96814"/>
                      <a:pt x="120077" y="67301"/>
                    </a:cubicBezTo>
                    <a:cubicBezTo>
                      <a:pt x="120208" y="53339"/>
                      <a:pt x="114850" y="39869"/>
                      <a:pt x="105165" y="29791"/>
                    </a:cubicBezTo>
                    <a:cubicBezTo>
                      <a:pt x="95201" y="19450"/>
                      <a:pt x="81502" y="13551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B3E3CA65-0157-45A0-9295-251E68E32B2C}"/>
                  </a:ext>
                </a:extLst>
              </p:cNvPr>
              <p:cNvSpPr/>
              <p:nvPr/>
            </p:nvSpPr>
            <p:spPr>
              <a:xfrm>
                <a:off x="8815930" y="1756368"/>
                <a:ext cx="594688" cy="594196"/>
              </a:xfrm>
              <a:custGeom>
                <a:avLst/>
                <a:gdLst>
                  <a:gd name="connsiteX0" fmla="*/ 9505 w 594688"/>
                  <a:gd name="connsiteY0" fmla="*/ 594196 h 594196"/>
                  <a:gd name="connsiteX1" fmla="*/ 0 w 594688"/>
                  <a:gd name="connsiteY1" fmla="*/ 584692 h 594196"/>
                  <a:gd name="connsiteX2" fmla="*/ 585184 w 594688"/>
                  <a:gd name="connsiteY2" fmla="*/ 0 h 594196"/>
                  <a:gd name="connsiteX3" fmla="*/ 594688 w 594688"/>
                  <a:gd name="connsiteY3" fmla="*/ 9505 h 594196"/>
                  <a:gd name="connsiteX4" fmla="*/ 9505 w 594688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8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4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1800206-7BF4-4B2C-B4CB-5876F8E0FB58}"/>
                  </a:ext>
                </a:extLst>
              </p:cNvPr>
              <p:cNvSpPr/>
              <p:nvPr/>
            </p:nvSpPr>
            <p:spPr>
              <a:xfrm>
                <a:off x="9381317" y="1651163"/>
                <a:ext cx="134373" cy="134374"/>
              </a:xfrm>
              <a:custGeom>
                <a:avLst/>
                <a:gdLst>
                  <a:gd name="connsiteX0" fmla="*/ 67278 w 134373"/>
                  <a:gd name="connsiteY0" fmla="*/ 134340 h 134374"/>
                  <a:gd name="connsiteX1" fmla="*/ 123 w 134373"/>
                  <a:gd name="connsiteY1" fmla="*/ 67120 h 134374"/>
                  <a:gd name="connsiteX2" fmla="*/ 67327 w 134373"/>
                  <a:gd name="connsiteY2" fmla="*/ -34 h 134374"/>
                  <a:gd name="connsiteX3" fmla="*/ 134497 w 134373"/>
                  <a:gd name="connsiteY3" fmla="*/ 67186 h 134374"/>
                  <a:gd name="connsiteX4" fmla="*/ 114800 w 134373"/>
                  <a:gd name="connsiteY4" fmla="*/ 114676 h 134374"/>
                  <a:gd name="connsiteX5" fmla="*/ 67278 w 134373"/>
                  <a:gd name="connsiteY5" fmla="*/ 134340 h 134374"/>
                  <a:gd name="connsiteX6" fmla="*/ 67278 w 134373"/>
                  <a:gd name="connsiteY6" fmla="*/ 13731 h 134374"/>
                  <a:gd name="connsiteX7" fmla="*/ 13758 w 134373"/>
                  <a:gd name="connsiteY7" fmla="*/ 67383 h 134374"/>
                  <a:gd name="connsiteX8" fmla="*/ 29424 w 134373"/>
                  <a:gd name="connsiteY8" fmla="*/ 105171 h 134374"/>
                  <a:gd name="connsiteX9" fmla="*/ 105296 w 134373"/>
                  <a:gd name="connsiteY9" fmla="*/ 105171 h 134374"/>
                  <a:gd name="connsiteX10" fmla="*/ 105230 w 134373"/>
                  <a:gd name="connsiteY10" fmla="*/ 29397 h 134374"/>
                  <a:gd name="connsiteX11" fmla="*/ 67278 w 134373"/>
                  <a:gd name="connsiteY11" fmla="*/ 13731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3" h="134374">
                    <a:moveTo>
                      <a:pt x="67278" y="134340"/>
                    </a:moveTo>
                    <a:cubicBezTo>
                      <a:pt x="30177" y="134324"/>
                      <a:pt x="107" y="104237"/>
                      <a:pt x="123" y="67120"/>
                    </a:cubicBezTo>
                    <a:cubicBezTo>
                      <a:pt x="140" y="30020"/>
                      <a:pt x="30227" y="-50"/>
                      <a:pt x="67327" y="-34"/>
                    </a:cubicBezTo>
                    <a:cubicBezTo>
                      <a:pt x="104444" y="-18"/>
                      <a:pt x="134514" y="30069"/>
                      <a:pt x="134497" y="67186"/>
                    </a:cubicBezTo>
                    <a:cubicBezTo>
                      <a:pt x="134481" y="84999"/>
                      <a:pt x="127402" y="102074"/>
                      <a:pt x="114800" y="114676"/>
                    </a:cubicBezTo>
                    <a:cubicBezTo>
                      <a:pt x="102231" y="127327"/>
                      <a:pt x="85107" y="134406"/>
                      <a:pt x="67278" y="134340"/>
                    </a:cubicBezTo>
                    <a:close/>
                    <a:moveTo>
                      <a:pt x="67278" y="13731"/>
                    </a:moveTo>
                    <a:cubicBezTo>
                      <a:pt x="37683" y="13764"/>
                      <a:pt x="13725" y="37804"/>
                      <a:pt x="13758" y="67383"/>
                    </a:cubicBezTo>
                    <a:cubicBezTo>
                      <a:pt x="13790" y="81558"/>
                      <a:pt x="19411" y="95142"/>
                      <a:pt x="29424" y="105171"/>
                    </a:cubicBezTo>
                    <a:cubicBezTo>
                      <a:pt x="50645" y="125458"/>
                      <a:pt x="84074" y="125458"/>
                      <a:pt x="105296" y="105171"/>
                    </a:cubicBezTo>
                    <a:cubicBezTo>
                      <a:pt x="126206" y="84229"/>
                      <a:pt x="126173" y="50291"/>
                      <a:pt x="105230" y="29397"/>
                    </a:cubicBezTo>
                    <a:cubicBezTo>
                      <a:pt x="95152" y="19336"/>
                      <a:pt x="81502" y="13715"/>
                      <a:pt x="67278" y="137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2E5B8A9F-6175-4051-A54D-D77039D9F8C3}"/>
                  </a:ext>
                </a:extLst>
              </p:cNvPr>
              <p:cNvSpPr/>
              <p:nvPr/>
            </p:nvSpPr>
            <p:spPr>
              <a:xfrm>
                <a:off x="9486490" y="1756368"/>
                <a:ext cx="594687" cy="594196"/>
              </a:xfrm>
              <a:custGeom>
                <a:avLst/>
                <a:gdLst>
                  <a:gd name="connsiteX0" fmla="*/ 585183 w 594687"/>
                  <a:gd name="connsiteY0" fmla="*/ 594196 h 594196"/>
                  <a:gd name="connsiteX1" fmla="*/ 0 w 594687"/>
                  <a:gd name="connsiteY1" fmla="*/ 9505 h 594196"/>
                  <a:gd name="connsiteX2" fmla="*/ 9504 w 594687"/>
                  <a:gd name="connsiteY2" fmla="*/ 0 h 594196"/>
                  <a:gd name="connsiteX3" fmla="*/ 594687 w 594687"/>
                  <a:gd name="connsiteY3" fmla="*/ 584692 h 594196"/>
                  <a:gd name="connsiteX4" fmla="*/ 585183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585183" y="594196"/>
                    </a:moveTo>
                    <a:lnTo>
                      <a:pt x="0" y="9505"/>
                    </a:lnTo>
                    <a:lnTo>
                      <a:pt x="9504" y="0"/>
                    </a:lnTo>
                    <a:lnTo>
                      <a:pt x="594687" y="584692"/>
                    </a:lnTo>
                    <a:lnTo>
                      <a:pt x="585183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2B5413D4-CCDD-4D84-A9EC-28C0F107D35F}"/>
                  </a:ext>
                </a:extLst>
              </p:cNvPr>
              <p:cNvSpPr/>
              <p:nvPr/>
            </p:nvSpPr>
            <p:spPr>
              <a:xfrm>
                <a:off x="10051091" y="2321141"/>
                <a:ext cx="134475" cy="134301"/>
              </a:xfrm>
              <a:custGeom>
                <a:avLst/>
                <a:gdLst>
                  <a:gd name="connsiteX0" fmla="*/ 67409 w 134475"/>
                  <a:gd name="connsiteY0" fmla="*/ 134267 h 134301"/>
                  <a:gd name="connsiteX1" fmla="*/ 124 w 134475"/>
                  <a:gd name="connsiteY1" fmla="*/ 67506 h 134301"/>
                  <a:gd name="connsiteX2" fmla="*/ 20050 w 134475"/>
                  <a:gd name="connsiteY2" fmla="*/ 19557 h 134301"/>
                  <a:gd name="connsiteX3" fmla="*/ 114768 w 134475"/>
                  <a:gd name="connsiteY3" fmla="*/ 19557 h 134301"/>
                  <a:gd name="connsiteX4" fmla="*/ 114768 w 134475"/>
                  <a:gd name="connsiteY4" fmla="*/ 19557 h 134301"/>
                  <a:gd name="connsiteX5" fmla="*/ 134596 w 134475"/>
                  <a:gd name="connsiteY5" fmla="*/ 67079 h 134301"/>
                  <a:gd name="connsiteX6" fmla="*/ 67409 w 134475"/>
                  <a:gd name="connsiteY6" fmla="*/ 134267 h 134301"/>
                  <a:gd name="connsiteX7" fmla="*/ 67409 w 134475"/>
                  <a:gd name="connsiteY7" fmla="*/ 13658 h 134301"/>
                  <a:gd name="connsiteX8" fmla="*/ 13987 w 134475"/>
                  <a:gd name="connsiteY8" fmla="*/ 67407 h 134301"/>
                  <a:gd name="connsiteX9" fmla="*/ 67737 w 134475"/>
                  <a:gd name="connsiteY9" fmla="*/ 120829 h 134301"/>
                  <a:gd name="connsiteX10" fmla="*/ 121159 w 134475"/>
                  <a:gd name="connsiteY10" fmla="*/ 67243 h 134301"/>
                  <a:gd name="connsiteX11" fmla="*/ 104772 w 134475"/>
                  <a:gd name="connsiteY11" fmla="*/ 29225 h 134301"/>
                  <a:gd name="connsiteX12" fmla="*/ 104772 w 134475"/>
                  <a:gd name="connsiteY12" fmla="*/ 29225 h 134301"/>
                  <a:gd name="connsiteX13" fmla="*/ 67409 w 134475"/>
                  <a:gd name="connsiteY13" fmla="*/ 13658 h 13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475" h="134301">
                    <a:moveTo>
                      <a:pt x="67409" y="134267"/>
                    </a:moveTo>
                    <a:cubicBezTo>
                      <a:pt x="30391" y="134414"/>
                      <a:pt x="271" y="104524"/>
                      <a:pt x="124" y="67506"/>
                    </a:cubicBezTo>
                    <a:cubicBezTo>
                      <a:pt x="58" y="49496"/>
                      <a:pt x="7236" y="32208"/>
                      <a:pt x="20050" y="19557"/>
                    </a:cubicBezTo>
                    <a:cubicBezTo>
                      <a:pt x="46221" y="-6564"/>
                      <a:pt x="88598" y="-6564"/>
                      <a:pt x="114768" y="19557"/>
                    </a:cubicBezTo>
                    <a:lnTo>
                      <a:pt x="114768" y="19557"/>
                    </a:lnTo>
                    <a:cubicBezTo>
                      <a:pt x="127582" y="32028"/>
                      <a:pt x="134744" y="49201"/>
                      <a:pt x="134596" y="67079"/>
                    </a:cubicBezTo>
                    <a:cubicBezTo>
                      <a:pt x="134596" y="104180"/>
                      <a:pt x="104510" y="134267"/>
                      <a:pt x="67409" y="134267"/>
                    </a:cubicBezTo>
                    <a:close/>
                    <a:moveTo>
                      <a:pt x="67409" y="13658"/>
                    </a:moveTo>
                    <a:cubicBezTo>
                      <a:pt x="37814" y="13756"/>
                      <a:pt x="13889" y="37812"/>
                      <a:pt x="13987" y="67407"/>
                    </a:cubicBezTo>
                    <a:cubicBezTo>
                      <a:pt x="14086" y="97002"/>
                      <a:pt x="38142" y="120911"/>
                      <a:pt x="67737" y="120829"/>
                    </a:cubicBezTo>
                    <a:cubicBezTo>
                      <a:pt x="97266" y="120731"/>
                      <a:pt x="121159" y="96773"/>
                      <a:pt x="121159" y="67243"/>
                    </a:cubicBezTo>
                    <a:cubicBezTo>
                      <a:pt x="121110" y="52872"/>
                      <a:pt x="115178" y="39139"/>
                      <a:pt x="104772" y="29225"/>
                    </a:cubicBezTo>
                    <a:lnTo>
                      <a:pt x="104772" y="29225"/>
                    </a:lnTo>
                    <a:cubicBezTo>
                      <a:pt x="94857" y="19311"/>
                      <a:pt x="81436" y="13707"/>
                      <a:pt x="67409" y="1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E3B32046-A43D-4E2D-8630-982E501CD787}"/>
                  </a:ext>
                </a:extLst>
              </p:cNvPr>
              <p:cNvSpPr/>
              <p:nvPr/>
            </p:nvSpPr>
            <p:spPr>
              <a:xfrm rot="-2711401">
                <a:off x="10040154" y="2046616"/>
                <a:ext cx="824598" cy="13437"/>
              </a:xfrm>
              <a:custGeom>
                <a:avLst/>
                <a:gdLst>
                  <a:gd name="connsiteX0" fmla="*/ 124 w 824598"/>
                  <a:gd name="connsiteY0" fmla="*/ -34 h 13437"/>
                  <a:gd name="connsiteX1" fmla="*/ 824722 w 824598"/>
                  <a:gd name="connsiteY1" fmla="*/ -34 h 13437"/>
                  <a:gd name="connsiteX2" fmla="*/ 824722 w 824598"/>
                  <a:gd name="connsiteY2" fmla="*/ 13404 h 13437"/>
                  <a:gd name="connsiteX3" fmla="*/ 123 w 824598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98" h="13437">
                    <a:moveTo>
                      <a:pt x="124" y="-34"/>
                    </a:moveTo>
                    <a:lnTo>
                      <a:pt x="824722" y="-34"/>
                    </a:lnTo>
                    <a:lnTo>
                      <a:pt x="824722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9146E26E-6E48-42D0-B37B-6FBEB0A14F34}"/>
                  </a:ext>
                </a:extLst>
              </p:cNvPr>
              <p:cNvSpPr/>
              <p:nvPr/>
            </p:nvSpPr>
            <p:spPr>
              <a:xfrm>
                <a:off x="10719127" y="1651491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1 w 134047"/>
                  <a:gd name="connsiteY3" fmla="*/ 66990 h 134046"/>
                  <a:gd name="connsiteX4" fmla="*/ 66983 w 134047"/>
                  <a:gd name="connsiteY4" fmla="*/ 134013 h 134046"/>
                  <a:gd name="connsiteX5" fmla="*/ 66983 w 134047"/>
                  <a:gd name="connsiteY5" fmla="*/ 13404 h 134046"/>
                  <a:gd name="connsiteX6" fmla="*/ 13397 w 134047"/>
                  <a:gd name="connsiteY6" fmla="*/ 66990 h 134046"/>
                  <a:gd name="connsiteX7" fmla="*/ 66983 w 134047"/>
                  <a:gd name="connsiteY7" fmla="*/ 120575 h 134046"/>
                  <a:gd name="connsiteX8" fmla="*/ 120832 w 134047"/>
                  <a:gd name="connsiteY8" fmla="*/ 67252 h 134046"/>
                  <a:gd name="connsiteX9" fmla="*/ 105166 w 134047"/>
                  <a:gd name="connsiteY9" fmla="*/ 29136 h 134046"/>
                  <a:gd name="connsiteX10" fmla="*/ 105166 w 134047"/>
                  <a:gd name="connsiteY10" fmla="*/ 29136 h 134046"/>
                  <a:gd name="connsiteX11" fmla="*/ 66983 w 134047"/>
                  <a:gd name="connsiteY11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5"/>
                      <a:pt x="26" y="103844"/>
                      <a:pt x="124" y="66826"/>
                    </a:cubicBezTo>
                    <a:cubicBezTo>
                      <a:pt x="206" y="29807"/>
                      <a:pt x="30292" y="-132"/>
                      <a:pt x="67311" y="-34"/>
                    </a:cubicBezTo>
                    <a:cubicBezTo>
                      <a:pt x="104264" y="65"/>
                      <a:pt x="134171" y="30037"/>
                      <a:pt x="134171" y="66990"/>
                    </a:cubicBezTo>
                    <a:cubicBezTo>
                      <a:pt x="134072" y="104025"/>
                      <a:pt x="104018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9" y="13404"/>
                      <a:pt x="13397" y="37395"/>
                      <a:pt x="13397" y="66990"/>
                    </a:cubicBezTo>
                    <a:cubicBezTo>
                      <a:pt x="13479" y="96552"/>
                      <a:pt x="37421" y="120494"/>
                      <a:pt x="66983" y="120575"/>
                    </a:cubicBezTo>
                    <a:cubicBezTo>
                      <a:pt x="96579" y="120723"/>
                      <a:pt x="120684" y="96847"/>
                      <a:pt x="120832" y="67252"/>
                    </a:cubicBezTo>
                    <a:cubicBezTo>
                      <a:pt x="120898" y="52962"/>
                      <a:pt x="115259" y="39246"/>
                      <a:pt x="105166" y="29136"/>
                    </a:cubicBezTo>
                    <a:lnTo>
                      <a:pt x="105166" y="29136"/>
                    </a:lnTo>
                    <a:cubicBezTo>
                      <a:pt x="95055" y="19008"/>
                      <a:pt x="81306" y="13338"/>
                      <a:pt x="66983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6F066E12-2380-419E-B6FA-B1CCA66D84EC}"/>
                  </a:ext>
                </a:extLst>
              </p:cNvPr>
              <p:cNvSpPr/>
              <p:nvPr/>
            </p:nvSpPr>
            <p:spPr>
              <a:xfrm rot="-2692202">
                <a:off x="10708031" y="1376310"/>
                <a:ext cx="829842" cy="13437"/>
              </a:xfrm>
              <a:custGeom>
                <a:avLst/>
                <a:gdLst>
                  <a:gd name="connsiteX0" fmla="*/ 123 w 829842"/>
                  <a:gd name="connsiteY0" fmla="*/ -34 h 13437"/>
                  <a:gd name="connsiteX1" fmla="*/ 829966 w 829842"/>
                  <a:gd name="connsiteY1" fmla="*/ -34 h 13437"/>
                  <a:gd name="connsiteX2" fmla="*/ 829966 w 829842"/>
                  <a:gd name="connsiteY2" fmla="*/ 13404 h 13437"/>
                  <a:gd name="connsiteX3" fmla="*/ 123 w 82984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842" h="13437">
                    <a:moveTo>
                      <a:pt x="123" y="-34"/>
                    </a:moveTo>
                    <a:lnTo>
                      <a:pt x="829966" y="-34"/>
                    </a:lnTo>
                    <a:lnTo>
                      <a:pt x="82996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B4DB7D4D-C275-41D5-8F33-EF85E0633E66}"/>
                  </a:ext>
                </a:extLst>
              </p:cNvPr>
              <p:cNvSpPr/>
              <p:nvPr/>
            </p:nvSpPr>
            <p:spPr>
              <a:xfrm rot="-2701201">
                <a:off x="11373958" y="686399"/>
                <a:ext cx="887525" cy="13437"/>
              </a:xfrm>
              <a:custGeom>
                <a:avLst/>
                <a:gdLst>
                  <a:gd name="connsiteX0" fmla="*/ 124 w 887525"/>
                  <a:gd name="connsiteY0" fmla="*/ -34 h 13437"/>
                  <a:gd name="connsiteX1" fmla="*/ 887649 w 887525"/>
                  <a:gd name="connsiteY1" fmla="*/ -34 h 13437"/>
                  <a:gd name="connsiteX2" fmla="*/ 887649 w 887525"/>
                  <a:gd name="connsiteY2" fmla="*/ 13404 h 13437"/>
                  <a:gd name="connsiteX3" fmla="*/ 124 w 887525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525" h="13437">
                    <a:moveTo>
                      <a:pt x="124" y="-34"/>
                    </a:moveTo>
                    <a:lnTo>
                      <a:pt x="887649" y="-34"/>
                    </a:lnTo>
                    <a:lnTo>
                      <a:pt x="887649" y="13404"/>
                    </a:lnTo>
                    <a:lnTo>
                      <a:pt x="124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42BF5FD4-D4CD-4CC1-B1F8-F808FCD76265}"/>
                  </a:ext>
                </a:extLst>
              </p:cNvPr>
              <p:cNvSpPr/>
              <p:nvPr/>
            </p:nvSpPr>
            <p:spPr>
              <a:xfrm>
                <a:off x="11393292" y="981422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4 w 134046"/>
                  <a:gd name="connsiteY1" fmla="*/ 67317 h 134046"/>
                  <a:gd name="connsiteX2" fmla="*/ 124 w 134046"/>
                  <a:gd name="connsiteY2" fmla="*/ 67153 h 134046"/>
                  <a:gd name="connsiteX3" fmla="*/ 66983 w 134046"/>
                  <a:gd name="connsiteY3" fmla="*/ -34 h 134046"/>
                  <a:gd name="connsiteX4" fmla="*/ 134170 w 134046"/>
                  <a:gd name="connsiteY4" fmla="*/ 66826 h 134046"/>
                  <a:gd name="connsiteX5" fmla="*/ 67311 w 134046"/>
                  <a:gd name="connsiteY5" fmla="*/ 134013 h 134046"/>
                  <a:gd name="connsiteX6" fmla="*/ 67147 w 134046"/>
                  <a:gd name="connsiteY6" fmla="*/ 134013 h 134046"/>
                  <a:gd name="connsiteX7" fmla="*/ 67147 w 134046"/>
                  <a:gd name="connsiteY7" fmla="*/ 13568 h 134046"/>
                  <a:gd name="connsiteX8" fmla="*/ 13397 w 134046"/>
                  <a:gd name="connsiteY8" fmla="*/ 66990 h 134046"/>
                  <a:gd name="connsiteX9" fmla="*/ 13397 w 134046"/>
                  <a:gd name="connsiteY9" fmla="*/ 67153 h 134046"/>
                  <a:gd name="connsiteX10" fmla="*/ 29784 w 134046"/>
                  <a:gd name="connsiteY10" fmla="*/ 104844 h 134046"/>
                  <a:gd name="connsiteX11" fmla="*/ 105559 w 134046"/>
                  <a:gd name="connsiteY11" fmla="*/ 105237 h 134046"/>
                  <a:gd name="connsiteX12" fmla="*/ 105968 w 134046"/>
                  <a:gd name="connsiteY12" fmla="*/ 29463 h 134046"/>
                  <a:gd name="connsiteX13" fmla="*/ 67802 w 134046"/>
                  <a:gd name="connsiteY13" fmla="*/ 13568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227" y="134111"/>
                      <a:pt x="223" y="104237"/>
                      <a:pt x="124" y="67317"/>
                    </a:cubicBezTo>
                    <a:cubicBezTo>
                      <a:pt x="124" y="67268"/>
                      <a:pt x="124" y="67203"/>
                      <a:pt x="124" y="67153"/>
                    </a:cubicBezTo>
                    <a:cubicBezTo>
                      <a:pt x="42" y="30135"/>
                      <a:pt x="29964" y="65"/>
                      <a:pt x="66983" y="-34"/>
                    </a:cubicBezTo>
                    <a:cubicBezTo>
                      <a:pt x="104001" y="-132"/>
                      <a:pt x="134088" y="29807"/>
                      <a:pt x="134170" y="66826"/>
                    </a:cubicBezTo>
                    <a:cubicBezTo>
                      <a:pt x="134269" y="103844"/>
                      <a:pt x="104329" y="133914"/>
                      <a:pt x="67311" y="134013"/>
                    </a:cubicBezTo>
                    <a:cubicBezTo>
                      <a:pt x="67261" y="134013"/>
                      <a:pt x="67196" y="134013"/>
                      <a:pt x="67147" y="134013"/>
                    </a:cubicBezTo>
                    <a:close/>
                    <a:moveTo>
                      <a:pt x="67147" y="13568"/>
                    </a:moveTo>
                    <a:cubicBezTo>
                      <a:pt x="37552" y="13469"/>
                      <a:pt x="13496" y="37394"/>
                      <a:pt x="13397" y="66990"/>
                    </a:cubicBezTo>
                    <a:cubicBezTo>
                      <a:pt x="13397" y="67039"/>
                      <a:pt x="13397" y="67104"/>
                      <a:pt x="13397" y="67153"/>
                    </a:cubicBezTo>
                    <a:cubicBezTo>
                      <a:pt x="13528" y="81427"/>
                      <a:pt x="19444" y="95028"/>
                      <a:pt x="29784" y="104844"/>
                    </a:cubicBezTo>
                    <a:cubicBezTo>
                      <a:pt x="50596" y="125885"/>
                      <a:pt x="84534" y="126065"/>
                      <a:pt x="105559" y="105237"/>
                    </a:cubicBezTo>
                    <a:cubicBezTo>
                      <a:pt x="126600" y="84425"/>
                      <a:pt x="126780" y="50504"/>
                      <a:pt x="105968" y="29463"/>
                    </a:cubicBezTo>
                    <a:cubicBezTo>
                      <a:pt x="95890" y="19270"/>
                      <a:pt x="82141" y="13551"/>
                      <a:pt x="67802" y="135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2FE891C2-5452-4963-B25C-1C1C06B7C208}"/>
                  </a:ext>
                </a:extLst>
              </p:cNvPr>
              <p:cNvSpPr/>
              <p:nvPr/>
            </p:nvSpPr>
            <p:spPr>
              <a:xfrm>
                <a:off x="2682239" y="2998576"/>
                <a:ext cx="120688" cy="120707"/>
              </a:xfrm>
              <a:custGeom>
                <a:avLst/>
                <a:gdLst>
                  <a:gd name="connsiteX0" fmla="*/ 103198 w 120688"/>
                  <a:gd name="connsiteY0" fmla="*/ 17107 h 120707"/>
                  <a:gd name="connsiteX1" fmla="*/ 103198 w 120688"/>
                  <a:gd name="connsiteY1" fmla="*/ 102156 h 120707"/>
                  <a:gd name="connsiteX2" fmla="*/ 60592 w 120688"/>
                  <a:gd name="connsiteY2" fmla="*/ 120673 h 120707"/>
                  <a:gd name="connsiteX3" fmla="*/ 124 w 120688"/>
                  <a:gd name="connsiteY3" fmla="*/ 60533 h 120707"/>
                  <a:gd name="connsiteX4" fmla="*/ 124 w 120688"/>
                  <a:gd name="connsiteY4" fmla="*/ 60369 h 120707"/>
                  <a:gd name="connsiteX5" fmla="*/ 60335 w 120688"/>
                  <a:gd name="connsiteY5" fmla="*/ -34 h 120707"/>
                  <a:gd name="connsiteX6" fmla="*/ 103198 w 120688"/>
                  <a:gd name="connsiteY6" fmla="*/ 17762 h 12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88" h="120707">
                    <a:moveTo>
                      <a:pt x="103198" y="17107"/>
                    </a:moveTo>
                    <a:cubicBezTo>
                      <a:pt x="126683" y="40590"/>
                      <a:pt x="126683" y="78673"/>
                      <a:pt x="103198" y="102156"/>
                    </a:cubicBezTo>
                    <a:cubicBezTo>
                      <a:pt x="92039" y="113774"/>
                      <a:pt x="76697" y="120444"/>
                      <a:pt x="60592" y="120673"/>
                    </a:cubicBezTo>
                    <a:cubicBezTo>
                      <a:pt x="27287" y="120772"/>
                      <a:pt x="214" y="93831"/>
                      <a:pt x="124" y="60533"/>
                    </a:cubicBezTo>
                    <a:cubicBezTo>
                      <a:pt x="124" y="60484"/>
                      <a:pt x="124" y="60418"/>
                      <a:pt x="124" y="60369"/>
                    </a:cubicBezTo>
                    <a:cubicBezTo>
                      <a:pt x="71" y="27070"/>
                      <a:pt x="27029" y="15"/>
                      <a:pt x="60335" y="-34"/>
                    </a:cubicBezTo>
                    <a:cubicBezTo>
                      <a:pt x="76423" y="-50"/>
                      <a:pt x="91855" y="6357"/>
                      <a:pt x="103198" y="1776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32D89C0B-DC3B-4982-9833-56D439682537}"/>
                  </a:ext>
                </a:extLst>
              </p:cNvPr>
              <p:cNvSpPr/>
              <p:nvPr/>
            </p:nvSpPr>
            <p:spPr>
              <a:xfrm rot="-2701801">
                <a:off x="2664475" y="2718121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01AAFE32-BDA0-4DDB-A3B2-003CA92F5AF8}"/>
                  </a:ext>
                </a:extLst>
              </p:cNvPr>
              <p:cNvSpPr/>
              <p:nvPr/>
            </p:nvSpPr>
            <p:spPr>
              <a:xfrm>
                <a:off x="3353128" y="2328038"/>
                <a:ext cx="120608" cy="120615"/>
              </a:xfrm>
              <a:custGeom>
                <a:avLst/>
                <a:gdLst>
                  <a:gd name="connsiteX0" fmla="*/ 120568 w 120608"/>
                  <a:gd name="connsiteY0" fmla="*/ 60346 h 120615"/>
                  <a:gd name="connsiteX1" fmla="*/ 103034 w 120608"/>
                  <a:gd name="connsiteY1" fmla="*/ 102953 h 120615"/>
                  <a:gd name="connsiteX2" fmla="*/ 103034 w 120608"/>
                  <a:gd name="connsiteY2" fmla="*/ 102953 h 120615"/>
                  <a:gd name="connsiteX3" fmla="*/ 17751 w 120608"/>
                  <a:gd name="connsiteY3" fmla="*/ 102887 h 120615"/>
                  <a:gd name="connsiteX4" fmla="*/ 17821 w 120608"/>
                  <a:gd name="connsiteY4" fmla="*/ 17593 h 120615"/>
                  <a:gd name="connsiteX5" fmla="*/ 103105 w 120608"/>
                  <a:gd name="connsiteY5" fmla="*/ 17675 h 120615"/>
                  <a:gd name="connsiteX6" fmla="*/ 120732 w 120608"/>
                  <a:gd name="connsiteY6" fmla="*/ 60346 h 12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8" h="120615">
                    <a:moveTo>
                      <a:pt x="120568" y="60346"/>
                    </a:moveTo>
                    <a:cubicBezTo>
                      <a:pt x="120593" y="76307"/>
                      <a:pt x="114287" y="91630"/>
                      <a:pt x="103034" y="102953"/>
                    </a:cubicBezTo>
                    <a:lnTo>
                      <a:pt x="103034" y="102953"/>
                    </a:lnTo>
                    <a:cubicBezTo>
                      <a:pt x="79465" y="126485"/>
                      <a:pt x="41281" y="126452"/>
                      <a:pt x="17751" y="102887"/>
                    </a:cubicBezTo>
                    <a:cubicBezTo>
                      <a:pt x="-5780" y="79306"/>
                      <a:pt x="-5748" y="41125"/>
                      <a:pt x="17821" y="17593"/>
                    </a:cubicBezTo>
                    <a:cubicBezTo>
                      <a:pt x="41391" y="-5939"/>
                      <a:pt x="79574" y="-5907"/>
                      <a:pt x="103105" y="17675"/>
                    </a:cubicBezTo>
                    <a:cubicBezTo>
                      <a:pt x="114410" y="28998"/>
                      <a:pt x="120750" y="44353"/>
                      <a:pt x="120732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FC254E2C-6471-4AF9-9105-720FD2400447}"/>
                  </a:ext>
                </a:extLst>
              </p:cNvPr>
              <p:cNvSpPr/>
              <p:nvPr/>
            </p:nvSpPr>
            <p:spPr>
              <a:xfrm rot="-2701801">
                <a:off x="3743641" y="2309789"/>
                <a:ext cx="9996" cy="827220"/>
              </a:xfrm>
              <a:custGeom>
                <a:avLst/>
                <a:gdLst>
                  <a:gd name="connsiteX0" fmla="*/ 124 w 9996"/>
                  <a:gd name="connsiteY0" fmla="*/ -34 h 827220"/>
                  <a:gd name="connsiteX1" fmla="*/ 10120 w 9996"/>
                  <a:gd name="connsiteY1" fmla="*/ -34 h 827220"/>
                  <a:gd name="connsiteX2" fmla="*/ 10120 w 9996"/>
                  <a:gd name="connsiteY2" fmla="*/ 827187 h 827220"/>
                  <a:gd name="connsiteX3" fmla="*/ 124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4" y="-34"/>
                    </a:moveTo>
                    <a:lnTo>
                      <a:pt x="10120" y="-34"/>
                    </a:lnTo>
                    <a:lnTo>
                      <a:pt x="10120" y="827187"/>
                    </a:lnTo>
                    <a:lnTo>
                      <a:pt x="124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60521929-4A56-4240-8059-839E55A639A8}"/>
                  </a:ext>
                </a:extLst>
              </p:cNvPr>
              <p:cNvSpPr/>
              <p:nvPr/>
            </p:nvSpPr>
            <p:spPr>
              <a:xfrm>
                <a:off x="4024178" y="2998084"/>
                <a:ext cx="119884" cy="120543"/>
              </a:xfrm>
              <a:custGeom>
                <a:avLst/>
                <a:gdLst>
                  <a:gd name="connsiteX0" fmla="*/ 102379 w 119884"/>
                  <a:gd name="connsiteY0" fmla="*/ 17598 h 120543"/>
                  <a:gd name="connsiteX1" fmla="*/ 102314 w 119884"/>
                  <a:gd name="connsiteY1" fmla="*/ 102877 h 120543"/>
                  <a:gd name="connsiteX2" fmla="*/ 59773 w 119884"/>
                  <a:gd name="connsiteY2" fmla="*/ 120510 h 120543"/>
                  <a:gd name="connsiteX3" fmla="*/ 32898 w 119884"/>
                  <a:gd name="connsiteY3" fmla="*/ 114282 h 120543"/>
                  <a:gd name="connsiteX4" fmla="*/ 124 w 119884"/>
                  <a:gd name="connsiteY4" fmla="*/ 60205 h 120543"/>
                  <a:gd name="connsiteX5" fmla="*/ 60494 w 119884"/>
                  <a:gd name="connsiteY5" fmla="*/ -34 h 120543"/>
                  <a:gd name="connsiteX6" fmla="*/ 103035 w 119884"/>
                  <a:gd name="connsiteY6" fmla="*/ 17598 h 12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884" h="120543">
                    <a:moveTo>
                      <a:pt x="102379" y="17598"/>
                    </a:moveTo>
                    <a:cubicBezTo>
                      <a:pt x="125911" y="41163"/>
                      <a:pt x="125878" y="79345"/>
                      <a:pt x="102314" y="102877"/>
                    </a:cubicBezTo>
                    <a:cubicBezTo>
                      <a:pt x="91023" y="114151"/>
                      <a:pt x="75718" y="120493"/>
                      <a:pt x="59773" y="120510"/>
                    </a:cubicBezTo>
                    <a:cubicBezTo>
                      <a:pt x="50465" y="120493"/>
                      <a:pt x="41272" y="118363"/>
                      <a:pt x="32898" y="114282"/>
                    </a:cubicBezTo>
                    <a:cubicBezTo>
                      <a:pt x="12693" y="103828"/>
                      <a:pt x="42" y="82950"/>
                      <a:pt x="124" y="60205"/>
                    </a:cubicBezTo>
                    <a:cubicBezTo>
                      <a:pt x="157" y="26906"/>
                      <a:pt x="27195" y="-67"/>
                      <a:pt x="60494" y="-34"/>
                    </a:cubicBezTo>
                    <a:cubicBezTo>
                      <a:pt x="76455" y="-18"/>
                      <a:pt x="91744" y="6324"/>
                      <a:pt x="103035" y="175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CCFE28C8-0F5A-464D-929D-E4993428A542}"/>
                  </a:ext>
                </a:extLst>
              </p:cNvPr>
              <p:cNvSpPr/>
              <p:nvPr/>
            </p:nvSpPr>
            <p:spPr>
              <a:xfrm rot="-2701801">
                <a:off x="4005583" y="271812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160A0486-F9F8-4C05-B18E-71BF5C967CEB}"/>
                  </a:ext>
                </a:extLst>
              </p:cNvPr>
              <p:cNvSpPr/>
              <p:nvPr/>
            </p:nvSpPr>
            <p:spPr>
              <a:xfrm>
                <a:off x="5364763" y="2328015"/>
                <a:ext cx="120674" cy="120708"/>
              </a:xfrm>
              <a:custGeom>
                <a:avLst/>
                <a:gdLst>
                  <a:gd name="connsiteX0" fmla="*/ 114386 w 120674"/>
                  <a:gd name="connsiteY0" fmla="*/ 33331 h 120708"/>
                  <a:gd name="connsiteX1" fmla="*/ 87527 w 120674"/>
                  <a:gd name="connsiteY1" fmla="*/ 114267 h 120708"/>
                  <a:gd name="connsiteX2" fmla="*/ 60308 w 120674"/>
                  <a:gd name="connsiteY2" fmla="*/ 120674 h 120708"/>
                  <a:gd name="connsiteX3" fmla="*/ 33597 w 120674"/>
                  <a:gd name="connsiteY3" fmla="*/ 114283 h 120708"/>
                  <a:gd name="connsiteX4" fmla="*/ 6444 w 120674"/>
                  <a:gd name="connsiteY4" fmla="*/ 33446 h 120708"/>
                  <a:gd name="connsiteX5" fmla="*/ 87281 w 120674"/>
                  <a:gd name="connsiteY5" fmla="*/ 6276 h 120708"/>
                  <a:gd name="connsiteX6" fmla="*/ 114386 w 120674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74" h="120708">
                    <a:moveTo>
                      <a:pt x="114386" y="33331"/>
                    </a:moveTo>
                    <a:cubicBezTo>
                      <a:pt x="129314" y="63106"/>
                      <a:pt x="117286" y="99338"/>
                      <a:pt x="87527" y="114267"/>
                    </a:cubicBezTo>
                    <a:cubicBezTo>
                      <a:pt x="79072" y="118511"/>
                      <a:pt x="69764" y="120707"/>
                      <a:pt x="60308" y="120674"/>
                    </a:cubicBezTo>
                    <a:cubicBezTo>
                      <a:pt x="51017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5" y="12110"/>
                      <a:pt x="108536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691D00FA-5174-4699-8EAB-9E4138C73672}"/>
                  </a:ext>
                </a:extLst>
              </p:cNvPr>
              <p:cNvSpPr/>
              <p:nvPr/>
            </p:nvSpPr>
            <p:spPr>
              <a:xfrm>
                <a:off x="5476731" y="2075917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C1BCD736-08C3-4403-AA2A-DD99A4717546}"/>
                  </a:ext>
                </a:extLst>
              </p:cNvPr>
              <p:cNvSpPr/>
              <p:nvPr/>
            </p:nvSpPr>
            <p:spPr>
              <a:xfrm>
                <a:off x="6035203" y="1992686"/>
                <a:ext cx="120794" cy="121084"/>
              </a:xfrm>
              <a:custGeom>
                <a:avLst/>
                <a:gdLst>
                  <a:gd name="connsiteX0" fmla="*/ 114506 w 120794"/>
                  <a:gd name="connsiteY0" fmla="*/ 33708 h 121084"/>
                  <a:gd name="connsiteX1" fmla="*/ 87648 w 120794"/>
                  <a:gd name="connsiteY1" fmla="*/ 114644 h 121084"/>
                  <a:gd name="connsiteX2" fmla="*/ 60593 w 120794"/>
                  <a:gd name="connsiteY2" fmla="*/ 121051 h 121084"/>
                  <a:gd name="connsiteX3" fmla="*/ 124 w 120794"/>
                  <a:gd name="connsiteY3" fmla="*/ 60747 h 121084"/>
                  <a:gd name="connsiteX4" fmla="*/ 60281 w 120794"/>
                  <a:gd name="connsiteY4" fmla="*/ -33 h 121084"/>
                  <a:gd name="connsiteX5" fmla="*/ 114834 w 120794"/>
                  <a:gd name="connsiteY5" fmla="*/ 33708 h 12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794" h="121084">
                    <a:moveTo>
                      <a:pt x="114506" y="33708"/>
                    </a:moveTo>
                    <a:cubicBezTo>
                      <a:pt x="129435" y="63483"/>
                      <a:pt x="117407" y="99715"/>
                      <a:pt x="87648" y="114644"/>
                    </a:cubicBezTo>
                    <a:cubicBezTo>
                      <a:pt x="79241" y="118855"/>
                      <a:pt x="69983" y="121051"/>
                      <a:pt x="60593" y="121051"/>
                    </a:cubicBezTo>
                    <a:cubicBezTo>
                      <a:pt x="27261" y="121051"/>
                      <a:pt x="223" y="94078"/>
                      <a:pt x="124" y="60747"/>
                    </a:cubicBezTo>
                    <a:cubicBezTo>
                      <a:pt x="-56" y="27350"/>
                      <a:pt x="26884" y="131"/>
                      <a:pt x="60281" y="-33"/>
                    </a:cubicBezTo>
                    <a:cubicBezTo>
                      <a:pt x="83420" y="-148"/>
                      <a:pt x="104608" y="12945"/>
                      <a:pt x="114834" y="3370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1F40388D-EA46-4C26-A389-6BB4D86DDDE1}"/>
                  </a:ext>
                </a:extLst>
              </p:cNvPr>
              <p:cNvSpPr/>
              <p:nvPr/>
            </p:nvSpPr>
            <p:spPr>
              <a:xfrm>
                <a:off x="6147455" y="174096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569 w 566993"/>
                  <a:gd name="connsiteY2" fmla="*/ 0 h 290051"/>
                  <a:gd name="connsiteX3" fmla="*/ 566993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6993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D32ED4E1-074B-44A7-8D31-E25D71B7E3CE}"/>
                  </a:ext>
                </a:extLst>
              </p:cNvPr>
              <p:cNvSpPr/>
              <p:nvPr/>
            </p:nvSpPr>
            <p:spPr>
              <a:xfrm>
                <a:off x="6705927" y="1661027"/>
                <a:ext cx="120772" cy="117628"/>
              </a:xfrm>
              <a:custGeom>
                <a:avLst/>
                <a:gdLst>
                  <a:gd name="connsiteX0" fmla="*/ 120732 w 120772"/>
                  <a:gd name="connsiteY0" fmla="*/ 57454 h 117628"/>
                  <a:gd name="connsiteX1" fmla="*/ 103198 w 120772"/>
                  <a:gd name="connsiteY1" fmla="*/ 99896 h 117628"/>
                  <a:gd name="connsiteX2" fmla="*/ 103198 w 120772"/>
                  <a:gd name="connsiteY2" fmla="*/ 99896 h 117628"/>
                  <a:gd name="connsiteX3" fmla="*/ 60592 w 120772"/>
                  <a:gd name="connsiteY3" fmla="*/ 117594 h 117628"/>
                  <a:gd name="connsiteX4" fmla="*/ 123 w 120772"/>
                  <a:gd name="connsiteY4" fmla="*/ 57290 h 117628"/>
                  <a:gd name="connsiteX5" fmla="*/ 63656 w 120772"/>
                  <a:gd name="connsiteY5" fmla="*/ 49 h 117628"/>
                  <a:gd name="connsiteX6" fmla="*/ 120896 w 120772"/>
                  <a:gd name="connsiteY6" fmla="*/ 57290 h 11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628">
                    <a:moveTo>
                      <a:pt x="120732" y="57454"/>
                    </a:moveTo>
                    <a:cubicBezTo>
                      <a:pt x="120716" y="73365"/>
                      <a:pt x="114407" y="88622"/>
                      <a:pt x="103198" y="99896"/>
                    </a:cubicBezTo>
                    <a:lnTo>
                      <a:pt x="103198" y="99896"/>
                    </a:lnTo>
                    <a:cubicBezTo>
                      <a:pt x="91875" y="111170"/>
                      <a:pt x="76569" y="117529"/>
                      <a:pt x="60592" y="117594"/>
                    </a:cubicBezTo>
                    <a:cubicBezTo>
                      <a:pt x="27260" y="117594"/>
                      <a:pt x="221" y="90621"/>
                      <a:pt x="123" y="57290"/>
                    </a:cubicBezTo>
                    <a:cubicBezTo>
                      <a:pt x="1860" y="23942"/>
                      <a:pt x="30308" y="-1688"/>
                      <a:pt x="63656" y="49"/>
                    </a:cubicBezTo>
                    <a:cubicBezTo>
                      <a:pt x="94578" y="1655"/>
                      <a:pt x="119290" y="26367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1857B175-80C0-43E3-8E89-C3AAC2E8B138}"/>
                  </a:ext>
                </a:extLst>
              </p:cNvPr>
              <p:cNvSpPr/>
              <p:nvPr/>
            </p:nvSpPr>
            <p:spPr>
              <a:xfrm rot="-2701801">
                <a:off x="7096500" y="1639749"/>
                <a:ext cx="9996" cy="827220"/>
              </a:xfrm>
              <a:custGeom>
                <a:avLst/>
                <a:gdLst>
                  <a:gd name="connsiteX0" fmla="*/ 123 w 9996"/>
                  <a:gd name="connsiteY0" fmla="*/ -34 h 827220"/>
                  <a:gd name="connsiteX1" fmla="*/ 10119 w 9996"/>
                  <a:gd name="connsiteY1" fmla="*/ -34 h 827220"/>
                  <a:gd name="connsiteX2" fmla="*/ 10119 w 9996"/>
                  <a:gd name="connsiteY2" fmla="*/ 827187 h 827220"/>
                  <a:gd name="connsiteX3" fmla="*/ 123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3" y="-34"/>
                    </a:moveTo>
                    <a:lnTo>
                      <a:pt x="10119" y="-34"/>
                    </a:lnTo>
                    <a:lnTo>
                      <a:pt x="10119" y="827187"/>
                    </a:lnTo>
                    <a:lnTo>
                      <a:pt x="123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A9E77A27-A838-4CAA-8E79-FD09846766F7}"/>
                  </a:ext>
                </a:extLst>
              </p:cNvPr>
              <p:cNvSpPr/>
              <p:nvPr/>
            </p:nvSpPr>
            <p:spPr>
              <a:xfrm>
                <a:off x="7377077" y="2328114"/>
                <a:ext cx="120674" cy="120609"/>
              </a:xfrm>
              <a:custGeom>
                <a:avLst/>
                <a:gdLst>
                  <a:gd name="connsiteX0" fmla="*/ 103100 w 120674"/>
                  <a:gd name="connsiteY0" fmla="*/ 17664 h 120609"/>
                  <a:gd name="connsiteX1" fmla="*/ 120798 w 120674"/>
                  <a:gd name="connsiteY1" fmla="*/ 60271 h 120609"/>
                  <a:gd name="connsiteX2" fmla="*/ 60493 w 120674"/>
                  <a:gd name="connsiteY2" fmla="*/ 120575 h 120609"/>
                  <a:gd name="connsiteX3" fmla="*/ 124 w 120674"/>
                  <a:gd name="connsiteY3" fmla="*/ 60336 h 120609"/>
                  <a:gd name="connsiteX4" fmla="*/ 60346 w 120674"/>
                  <a:gd name="connsiteY4" fmla="*/ -34 h 120609"/>
                  <a:gd name="connsiteX5" fmla="*/ 103100 w 120674"/>
                  <a:gd name="connsiteY5" fmla="*/ 17664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674" h="120609">
                    <a:moveTo>
                      <a:pt x="103100" y="17664"/>
                    </a:moveTo>
                    <a:cubicBezTo>
                      <a:pt x="114489" y="28906"/>
                      <a:pt x="120864" y="44261"/>
                      <a:pt x="120798" y="60271"/>
                    </a:cubicBezTo>
                    <a:cubicBezTo>
                      <a:pt x="120700" y="93536"/>
                      <a:pt x="93759" y="120493"/>
                      <a:pt x="60493" y="120575"/>
                    </a:cubicBezTo>
                    <a:cubicBezTo>
                      <a:pt x="27195" y="120608"/>
                      <a:pt x="156" y="93651"/>
                      <a:pt x="124" y="60336"/>
                    </a:cubicBezTo>
                    <a:cubicBezTo>
                      <a:pt x="75" y="27038"/>
                      <a:pt x="27048" y="-1"/>
                      <a:pt x="60346" y="-34"/>
                    </a:cubicBezTo>
                    <a:cubicBezTo>
                      <a:pt x="76389" y="-50"/>
                      <a:pt x="91776" y="6324"/>
                      <a:pt x="103100" y="1766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70331DC-65B7-4B2F-A09F-8B1633390517}"/>
                  </a:ext>
                </a:extLst>
              </p:cNvPr>
              <p:cNvSpPr/>
              <p:nvPr/>
            </p:nvSpPr>
            <p:spPr>
              <a:xfrm rot="-2701801">
                <a:off x="7358278" y="204808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CB589796-A8C8-4231-BB30-B15291DA363E}"/>
                  </a:ext>
                </a:extLst>
              </p:cNvPr>
              <p:cNvSpPr/>
              <p:nvPr/>
            </p:nvSpPr>
            <p:spPr>
              <a:xfrm>
                <a:off x="8044660" y="1656477"/>
                <a:ext cx="122997" cy="122341"/>
              </a:xfrm>
              <a:custGeom>
                <a:avLst/>
                <a:gdLst>
                  <a:gd name="connsiteX0" fmla="*/ 105422 w 122997"/>
                  <a:gd name="connsiteY0" fmla="*/ 19396 h 122341"/>
                  <a:gd name="connsiteX1" fmla="*/ 123120 w 122997"/>
                  <a:gd name="connsiteY1" fmla="*/ 62003 h 122341"/>
                  <a:gd name="connsiteX2" fmla="*/ 62816 w 122997"/>
                  <a:gd name="connsiteY2" fmla="*/ 122307 h 122341"/>
                  <a:gd name="connsiteX3" fmla="*/ 35941 w 122997"/>
                  <a:gd name="connsiteY3" fmla="*/ 115916 h 122341"/>
                  <a:gd name="connsiteX4" fmla="*/ 19554 w 122997"/>
                  <a:gd name="connsiteY4" fmla="*/ 104609 h 122341"/>
                  <a:gd name="connsiteX5" fmla="*/ 16080 w 122997"/>
                  <a:gd name="connsiteY5" fmla="*/ 19396 h 122341"/>
                  <a:gd name="connsiteX6" fmla="*/ 101292 w 122997"/>
                  <a:gd name="connsiteY6" fmla="*/ 15922 h 122341"/>
                  <a:gd name="connsiteX7" fmla="*/ 104767 w 122997"/>
                  <a:gd name="connsiteY7" fmla="*/ 19396 h 122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97" h="122341">
                    <a:moveTo>
                      <a:pt x="105422" y="19396"/>
                    </a:moveTo>
                    <a:cubicBezTo>
                      <a:pt x="116811" y="30638"/>
                      <a:pt x="123185" y="45993"/>
                      <a:pt x="123120" y="62003"/>
                    </a:cubicBezTo>
                    <a:cubicBezTo>
                      <a:pt x="123022" y="95269"/>
                      <a:pt x="96081" y="122226"/>
                      <a:pt x="62816" y="122307"/>
                    </a:cubicBezTo>
                    <a:cubicBezTo>
                      <a:pt x="53475" y="122307"/>
                      <a:pt x="44282" y="120128"/>
                      <a:pt x="35941" y="115916"/>
                    </a:cubicBezTo>
                    <a:cubicBezTo>
                      <a:pt x="29845" y="113147"/>
                      <a:pt x="24306" y="109312"/>
                      <a:pt x="19554" y="104609"/>
                    </a:cubicBezTo>
                    <a:cubicBezTo>
                      <a:pt x="-4929" y="82044"/>
                      <a:pt x="-6486" y="43879"/>
                      <a:pt x="16080" y="19396"/>
                    </a:cubicBezTo>
                    <a:cubicBezTo>
                      <a:pt x="38661" y="-5086"/>
                      <a:pt x="76810" y="-6643"/>
                      <a:pt x="101292" y="15922"/>
                    </a:cubicBezTo>
                    <a:cubicBezTo>
                      <a:pt x="102505" y="17037"/>
                      <a:pt x="103652" y="18200"/>
                      <a:pt x="104767" y="19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82651C39-84E9-4F5C-AC2A-9490FFEE3104}"/>
                  </a:ext>
                </a:extLst>
              </p:cNvPr>
              <p:cNvSpPr/>
              <p:nvPr/>
            </p:nvSpPr>
            <p:spPr>
              <a:xfrm rot="-2701801">
                <a:off x="8028805" y="1378156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80B3F0A8-53D6-4306-8F0E-CA88402B0A23}"/>
                  </a:ext>
                </a:extLst>
              </p:cNvPr>
              <p:cNvSpPr/>
              <p:nvPr/>
            </p:nvSpPr>
            <p:spPr>
              <a:xfrm>
                <a:off x="8717120" y="988229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60916 w 121096"/>
                  <a:gd name="connsiteY1" fmla="*/ 120651 h 120685"/>
                  <a:gd name="connsiteX2" fmla="*/ 34205 w 121096"/>
                  <a:gd name="connsiteY2" fmla="*/ 114260 h 120685"/>
                  <a:gd name="connsiteX3" fmla="*/ 17818 w 121096"/>
                  <a:gd name="connsiteY3" fmla="*/ 102953 h 120685"/>
                  <a:gd name="connsiteX4" fmla="*/ 17752 w 121096"/>
                  <a:gd name="connsiteY4" fmla="*/ 17674 h 120685"/>
                  <a:gd name="connsiteX5" fmla="*/ 103030 w 121096"/>
                  <a:gd name="connsiteY5" fmla="*/ 17592 h 120685"/>
                  <a:gd name="connsiteX6" fmla="*/ 120729 w 121096"/>
                  <a:gd name="connsiteY6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138" y="93612"/>
                      <a:pt x="94182" y="120569"/>
                      <a:pt x="60916" y="120651"/>
                    </a:cubicBezTo>
                    <a:cubicBezTo>
                      <a:pt x="51624" y="120684"/>
                      <a:pt x="42480" y="118488"/>
                      <a:pt x="34205" y="114260"/>
                    </a:cubicBezTo>
                    <a:cubicBezTo>
                      <a:pt x="28158" y="111409"/>
                      <a:pt x="22619" y="107590"/>
                      <a:pt x="17818" y="102953"/>
                    </a:cubicBezTo>
                    <a:cubicBezTo>
                      <a:pt x="-5747" y="79421"/>
                      <a:pt x="-5780" y="41239"/>
                      <a:pt x="17752" y="17674"/>
                    </a:cubicBezTo>
                    <a:cubicBezTo>
                      <a:pt x="41284" y="-5907"/>
                      <a:pt x="79466" y="-5939"/>
                      <a:pt x="103030" y="17592"/>
                    </a:cubicBezTo>
                    <a:cubicBezTo>
                      <a:pt x="114387" y="28932"/>
                      <a:pt x="120745" y="44304"/>
                      <a:pt x="120729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DF155897-1B26-4A62-BD4E-6A909885886D}"/>
                  </a:ext>
                </a:extLst>
              </p:cNvPr>
              <p:cNvSpPr/>
              <p:nvPr/>
            </p:nvSpPr>
            <p:spPr>
              <a:xfrm>
                <a:off x="8838380" y="1043530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C7D7F39F-631E-4331-BB5F-559A93B9C651}"/>
                  </a:ext>
                </a:extLst>
              </p:cNvPr>
              <p:cNvSpPr/>
              <p:nvPr/>
            </p:nvSpPr>
            <p:spPr>
              <a:xfrm>
                <a:off x="9388287" y="988370"/>
                <a:ext cx="120637" cy="120708"/>
              </a:xfrm>
              <a:custGeom>
                <a:avLst/>
                <a:gdLst>
                  <a:gd name="connsiteX0" fmla="*/ 114386 w 120637"/>
                  <a:gd name="connsiteY0" fmla="*/ 33331 h 120708"/>
                  <a:gd name="connsiteX1" fmla="*/ 103242 w 120637"/>
                  <a:gd name="connsiteY1" fmla="*/ 102812 h 120708"/>
                  <a:gd name="connsiteX2" fmla="*/ 60308 w 120637"/>
                  <a:gd name="connsiteY2" fmla="*/ 120674 h 120708"/>
                  <a:gd name="connsiteX3" fmla="*/ 33597 w 120637"/>
                  <a:gd name="connsiteY3" fmla="*/ 114283 h 120708"/>
                  <a:gd name="connsiteX4" fmla="*/ 6444 w 120637"/>
                  <a:gd name="connsiteY4" fmla="*/ 33446 h 120708"/>
                  <a:gd name="connsiteX5" fmla="*/ 87281 w 120637"/>
                  <a:gd name="connsiteY5" fmla="*/ 6276 h 120708"/>
                  <a:gd name="connsiteX6" fmla="*/ 114386 w 120637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37" h="120708">
                    <a:moveTo>
                      <a:pt x="114386" y="33331"/>
                    </a:moveTo>
                    <a:cubicBezTo>
                      <a:pt x="125971" y="56486"/>
                      <a:pt x="121481" y="84443"/>
                      <a:pt x="103242" y="102812"/>
                    </a:cubicBezTo>
                    <a:cubicBezTo>
                      <a:pt x="91869" y="114234"/>
                      <a:pt x="76433" y="120658"/>
                      <a:pt x="60308" y="120674"/>
                    </a:cubicBezTo>
                    <a:cubicBezTo>
                      <a:pt x="51033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4" y="12110"/>
                      <a:pt x="108535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A66E4A43-1B4A-452B-AC31-1D1F2BCCB38E}"/>
                  </a:ext>
                </a:extLst>
              </p:cNvPr>
              <p:cNvSpPr/>
              <p:nvPr/>
            </p:nvSpPr>
            <p:spPr>
              <a:xfrm>
                <a:off x="9500255" y="735780"/>
                <a:ext cx="567157" cy="290379"/>
              </a:xfrm>
              <a:custGeom>
                <a:avLst/>
                <a:gdLst>
                  <a:gd name="connsiteX0" fmla="*/ 4589 w 567157"/>
                  <a:gd name="connsiteY0" fmla="*/ 290379 h 290379"/>
                  <a:gd name="connsiteX1" fmla="*/ 0 w 567157"/>
                  <a:gd name="connsiteY1" fmla="*/ 281366 h 290379"/>
                  <a:gd name="connsiteX2" fmla="*/ 562569 w 567157"/>
                  <a:gd name="connsiteY2" fmla="*/ 0 h 290379"/>
                  <a:gd name="connsiteX3" fmla="*/ 567157 w 567157"/>
                  <a:gd name="connsiteY3" fmla="*/ 9013 h 290379"/>
                  <a:gd name="connsiteX4" fmla="*/ 4589 w 567157"/>
                  <a:gd name="connsiteY4" fmla="*/ 290379 h 290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379">
                    <a:moveTo>
                      <a:pt x="4589" y="290379"/>
                    </a:moveTo>
                    <a:lnTo>
                      <a:pt x="0" y="281366"/>
                    </a:lnTo>
                    <a:lnTo>
                      <a:pt x="562569" y="0"/>
                    </a:lnTo>
                    <a:lnTo>
                      <a:pt x="567157" y="9013"/>
                    </a:lnTo>
                    <a:lnTo>
                      <a:pt x="4589" y="290379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049E9AD-3FC8-4C87-91BF-C258E35C4524}"/>
                  </a:ext>
                </a:extLst>
              </p:cNvPr>
              <p:cNvSpPr/>
              <p:nvPr/>
            </p:nvSpPr>
            <p:spPr>
              <a:xfrm>
                <a:off x="10058192" y="652923"/>
                <a:ext cx="121308" cy="120555"/>
              </a:xfrm>
              <a:custGeom>
                <a:avLst/>
                <a:gdLst>
                  <a:gd name="connsiteX0" fmla="*/ 115041 w 121308"/>
                  <a:gd name="connsiteY0" fmla="*/ 33334 h 120555"/>
                  <a:gd name="connsiteX1" fmla="*/ 121432 w 121308"/>
                  <a:gd name="connsiteY1" fmla="*/ 60209 h 120555"/>
                  <a:gd name="connsiteX2" fmla="*/ 61472 w 121308"/>
                  <a:gd name="connsiteY2" fmla="*/ 120521 h 120555"/>
                  <a:gd name="connsiteX3" fmla="*/ 60308 w 121308"/>
                  <a:gd name="connsiteY3" fmla="*/ 120513 h 120555"/>
                  <a:gd name="connsiteX4" fmla="*/ 33597 w 121308"/>
                  <a:gd name="connsiteY4" fmla="*/ 114286 h 120555"/>
                  <a:gd name="connsiteX5" fmla="*/ 6444 w 121308"/>
                  <a:gd name="connsiteY5" fmla="*/ 33443 h 120555"/>
                  <a:gd name="connsiteX6" fmla="*/ 87281 w 121308"/>
                  <a:gd name="connsiteY6" fmla="*/ 6282 h 120555"/>
                  <a:gd name="connsiteX7" fmla="*/ 114385 w 121308"/>
                  <a:gd name="connsiteY7" fmla="*/ 33334 h 12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308" h="120555">
                    <a:moveTo>
                      <a:pt x="115041" y="33334"/>
                    </a:moveTo>
                    <a:cubicBezTo>
                      <a:pt x="119252" y="41668"/>
                      <a:pt x="121432" y="50873"/>
                      <a:pt x="121432" y="60209"/>
                    </a:cubicBezTo>
                    <a:cubicBezTo>
                      <a:pt x="121530" y="93424"/>
                      <a:pt x="94672" y="120426"/>
                      <a:pt x="61472" y="120521"/>
                    </a:cubicBezTo>
                    <a:cubicBezTo>
                      <a:pt x="61078" y="120521"/>
                      <a:pt x="60701" y="120520"/>
                      <a:pt x="60308" y="120513"/>
                    </a:cubicBezTo>
                    <a:cubicBezTo>
                      <a:pt x="51033" y="120570"/>
                      <a:pt x="41889" y="118437"/>
                      <a:pt x="33597" y="114286"/>
                    </a:cubicBezTo>
                    <a:cubicBezTo>
                      <a:pt x="3772" y="99462"/>
                      <a:pt x="-8386" y="63268"/>
                      <a:pt x="6444" y="33443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4" y="12116"/>
                      <a:pt x="108535" y="21610"/>
                      <a:pt x="114385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827BE58D-0562-484C-AC64-CC1E3D9A8C7F}"/>
                  </a:ext>
                </a:extLst>
              </p:cNvPr>
              <p:cNvSpPr/>
              <p:nvPr/>
            </p:nvSpPr>
            <p:spPr>
              <a:xfrm>
                <a:off x="10170979" y="400991"/>
                <a:ext cx="566994" cy="289887"/>
              </a:xfrm>
              <a:custGeom>
                <a:avLst/>
                <a:gdLst>
                  <a:gd name="connsiteX0" fmla="*/ 4425 w 566994"/>
                  <a:gd name="connsiteY0" fmla="*/ 289888 h 289887"/>
                  <a:gd name="connsiteX1" fmla="*/ 0 w 566994"/>
                  <a:gd name="connsiteY1" fmla="*/ 280875 h 289887"/>
                  <a:gd name="connsiteX2" fmla="*/ 562405 w 566994"/>
                  <a:gd name="connsiteY2" fmla="*/ 0 h 289887"/>
                  <a:gd name="connsiteX3" fmla="*/ 566994 w 566994"/>
                  <a:gd name="connsiteY3" fmla="*/ 9013 h 289887"/>
                  <a:gd name="connsiteX4" fmla="*/ 4425 w 566994"/>
                  <a:gd name="connsiteY4" fmla="*/ 289888 h 28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4" h="289887">
                    <a:moveTo>
                      <a:pt x="4425" y="289888"/>
                    </a:moveTo>
                    <a:lnTo>
                      <a:pt x="0" y="280875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5" y="28988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58BA043F-7D17-4FBD-92AF-B1DCA9D3A4BB}"/>
                  </a:ext>
                </a:extLst>
              </p:cNvPr>
              <p:cNvSpPr/>
              <p:nvPr/>
            </p:nvSpPr>
            <p:spPr>
              <a:xfrm>
                <a:off x="10729779" y="321381"/>
                <a:ext cx="120772" cy="117466"/>
              </a:xfrm>
              <a:custGeom>
                <a:avLst/>
                <a:gdLst>
                  <a:gd name="connsiteX0" fmla="*/ 120405 w 120772"/>
                  <a:gd name="connsiteY0" fmla="*/ 57290 h 117466"/>
                  <a:gd name="connsiteX1" fmla="*/ 60592 w 120772"/>
                  <a:gd name="connsiteY1" fmla="*/ 117430 h 117466"/>
                  <a:gd name="connsiteX2" fmla="*/ 33717 w 120772"/>
                  <a:gd name="connsiteY2" fmla="*/ 111203 h 117466"/>
                  <a:gd name="connsiteX3" fmla="*/ 6515 w 120772"/>
                  <a:gd name="connsiteY3" fmla="*/ 84164 h 117466"/>
                  <a:gd name="connsiteX4" fmla="*/ 123 w 120772"/>
                  <a:gd name="connsiteY4" fmla="*/ 57290 h 117466"/>
                  <a:gd name="connsiteX5" fmla="*/ 63656 w 120772"/>
                  <a:gd name="connsiteY5" fmla="*/ 49 h 117466"/>
                  <a:gd name="connsiteX6" fmla="*/ 120896 w 120772"/>
                  <a:gd name="connsiteY6" fmla="*/ 57290 h 11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466">
                    <a:moveTo>
                      <a:pt x="120405" y="57290"/>
                    </a:moveTo>
                    <a:cubicBezTo>
                      <a:pt x="120405" y="90377"/>
                      <a:pt x="93677" y="117250"/>
                      <a:pt x="60592" y="117430"/>
                    </a:cubicBezTo>
                    <a:cubicBezTo>
                      <a:pt x="51268" y="117507"/>
                      <a:pt x="42058" y="115374"/>
                      <a:pt x="33717" y="111203"/>
                    </a:cubicBezTo>
                    <a:cubicBezTo>
                      <a:pt x="21952" y="105391"/>
                      <a:pt x="12398" y="95898"/>
                      <a:pt x="6515" y="84164"/>
                    </a:cubicBezTo>
                    <a:cubicBezTo>
                      <a:pt x="2303" y="75830"/>
                      <a:pt x="123" y="66625"/>
                      <a:pt x="123" y="57290"/>
                    </a:cubicBezTo>
                    <a:cubicBezTo>
                      <a:pt x="1861" y="23939"/>
                      <a:pt x="30308" y="-1688"/>
                      <a:pt x="63656" y="49"/>
                    </a:cubicBezTo>
                    <a:cubicBezTo>
                      <a:pt x="94578" y="1662"/>
                      <a:pt x="119290" y="26369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E4BFA8F-98A4-4D0F-BD82-8A00D88F1EC6}"/>
                  </a:ext>
                </a:extLst>
              </p:cNvPr>
              <p:cNvSpPr/>
              <p:nvPr/>
            </p:nvSpPr>
            <p:spPr>
              <a:xfrm>
                <a:off x="10850060" y="373625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47959DE8-1611-4532-91FF-46EE8E77532C}"/>
                  </a:ext>
                </a:extLst>
              </p:cNvPr>
              <p:cNvSpPr/>
              <p:nvPr/>
            </p:nvSpPr>
            <p:spPr>
              <a:xfrm>
                <a:off x="11399967" y="318299"/>
                <a:ext cx="120693" cy="120549"/>
              </a:xfrm>
              <a:custGeom>
                <a:avLst/>
                <a:gdLst>
                  <a:gd name="connsiteX0" fmla="*/ 114386 w 120693"/>
                  <a:gd name="connsiteY0" fmla="*/ 33334 h 120549"/>
                  <a:gd name="connsiteX1" fmla="*/ 87707 w 120693"/>
                  <a:gd name="connsiteY1" fmla="*/ 114093 h 120549"/>
                  <a:gd name="connsiteX2" fmla="*/ 60472 w 120693"/>
                  <a:gd name="connsiteY2" fmla="*/ 120513 h 120549"/>
                  <a:gd name="connsiteX3" fmla="*/ 33597 w 120693"/>
                  <a:gd name="connsiteY3" fmla="*/ 114286 h 120549"/>
                  <a:gd name="connsiteX4" fmla="*/ 6444 w 120693"/>
                  <a:gd name="connsiteY4" fmla="*/ 33444 h 120549"/>
                  <a:gd name="connsiteX5" fmla="*/ 87281 w 120693"/>
                  <a:gd name="connsiteY5" fmla="*/ 6282 h 120549"/>
                  <a:gd name="connsiteX6" fmla="*/ 114386 w 120693"/>
                  <a:gd name="connsiteY6" fmla="*/ 33334 h 1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93" h="120549">
                    <a:moveTo>
                      <a:pt x="114386" y="33334"/>
                    </a:moveTo>
                    <a:cubicBezTo>
                      <a:pt x="129314" y="63003"/>
                      <a:pt x="117368" y="99159"/>
                      <a:pt x="87707" y="114093"/>
                    </a:cubicBezTo>
                    <a:cubicBezTo>
                      <a:pt x="79252" y="118343"/>
                      <a:pt x="69927" y="120544"/>
                      <a:pt x="60472" y="120513"/>
                    </a:cubicBezTo>
                    <a:cubicBezTo>
                      <a:pt x="51148" y="120590"/>
                      <a:pt x="41938" y="118456"/>
                      <a:pt x="33597" y="114286"/>
                    </a:cubicBezTo>
                    <a:cubicBezTo>
                      <a:pt x="3773" y="99462"/>
                      <a:pt x="-8387" y="63268"/>
                      <a:pt x="6444" y="33444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5" y="12116"/>
                      <a:pt x="108535" y="21610"/>
                      <a:pt x="114386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776F754B-2BD6-448D-8B4F-49848DCA04EF}"/>
                  </a:ext>
                </a:extLst>
              </p:cNvPr>
              <p:cNvSpPr/>
              <p:nvPr/>
            </p:nvSpPr>
            <p:spPr>
              <a:xfrm>
                <a:off x="11512099" y="39164"/>
                <a:ext cx="621070" cy="317090"/>
              </a:xfrm>
              <a:custGeom>
                <a:avLst/>
                <a:gdLst>
                  <a:gd name="connsiteX0" fmla="*/ 4425 w 621070"/>
                  <a:gd name="connsiteY0" fmla="*/ 317090 h 317090"/>
                  <a:gd name="connsiteX1" fmla="*/ 0 w 621070"/>
                  <a:gd name="connsiteY1" fmla="*/ 308077 h 317090"/>
                  <a:gd name="connsiteX2" fmla="*/ 616483 w 621070"/>
                  <a:gd name="connsiteY2" fmla="*/ 0 h 317090"/>
                  <a:gd name="connsiteX3" fmla="*/ 621070 w 621070"/>
                  <a:gd name="connsiteY3" fmla="*/ 9013 h 317090"/>
                  <a:gd name="connsiteX4" fmla="*/ 4425 w 621070"/>
                  <a:gd name="connsiteY4" fmla="*/ 317090 h 3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070" h="317090">
                    <a:moveTo>
                      <a:pt x="4425" y="317090"/>
                    </a:moveTo>
                    <a:lnTo>
                      <a:pt x="0" y="308077"/>
                    </a:lnTo>
                    <a:lnTo>
                      <a:pt x="616483" y="0"/>
                    </a:lnTo>
                    <a:lnTo>
                      <a:pt x="621070" y="9013"/>
                    </a:lnTo>
                    <a:lnTo>
                      <a:pt x="4425" y="31709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A6A54C7B-63D4-4FCA-A503-FE81430A6E55}"/>
                  </a:ext>
                </a:extLst>
              </p:cNvPr>
              <p:cNvSpPr/>
              <p:nvPr/>
            </p:nvSpPr>
            <p:spPr>
              <a:xfrm>
                <a:off x="12070571" y="-16059"/>
                <a:ext cx="120609" cy="120118"/>
              </a:xfrm>
              <a:custGeom>
                <a:avLst/>
                <a:gdLst>
                  <a:gd name="connsiteX0" fmla="*/ 120732 w 120609"/>
                  <a:gd name="connsiteY0" fmla="*/ 59615 h 120118"/>
                  <a:gd name="connsiteX1" fmla="*/ 60920 w 120609"/>
                  <a:gd name="connsiteY1" fmla="*/ 120084 h 120118"/>
                  <a:gd name="connsiteX2" fmla="*/ 60428 w 120609"/>
                  <a:gd name="connsiteY2" fmla="*/ 120084 h 120118"/>
                  <a:gd name="connsiteX3" fmla="*/ 33553 w 120609"/>
                  <a:gd name="connsiteY3" fmla="*/ 113856 h 120118"/>
                  <a:gd name="connsiteX4" fmla="*/ 6351 w 120609"/>
                  <a:gd name="connsiteY4" fmla="*/ 87309 h 120118"/>
                  <a:gd name="connsiteX5" fmla="*/ 123 w 120609"/>
                  <a:gd name="connsiteY5" fmla="*/ 60271 h 120118"/>
                  <a:gd name="connsiteX6" fmla="*/ 60428 w 120609"/>
                  <a:gd name="connsiteY6" fmla="*/ -34 h 120118"/>
                  <a:gd name="connsiteX7" fmla="*/ 120732 w 120609"/>
                  <a:gd name="connsiteY7" fmla="*/ 60271 h 12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609" h="120118">
                    <a:moveTo>
                      <a:pt x="120732" y="59615"/>
                    </a:moveTo>
                    <a:cubicBezTo>
                      <a:pt x="120912" y="92830"/>
                      <a:pt x="94136" y="119902"/>
                      <a:pt x="60920" y="120084"/>
                    </a:cubicBezTo>
                    <a:cubicBezTo>
                      <a:pt x="60756" y="120084"/>
                      <a:pt x="60592" y="120084"/>
                      <a:pt x="60428" y="120084"/>
                    </a:cubicBezTo>
                    <a:cubicBezTo>
                      <a:pt x="51104" y="120143"/>
                      <a:pt x="41894" y="118009"/>
                      <a:pt x="33553" y="113856"/>
                    </a:cubicBezTo>
                    <a:cubicBezTo>
                      <a:pt x="21902" y="108123"/>
                      <a:pt x="12365" y="98825"/>
                      <a:pt x="6351" y="87309"/>
                    </a:cubicBezTo>
                    <a:cubicBezTo>
                      <a:pt x="2254" y="78885"/>
                      <a:pt x="123" y="69639"/>
                      <a:pt x="123" y="60271"/>
                    </a:cubicBezTo>
                    <a:cubicBezTo>
                      <a:pt x="123" y="26966"/>
                      <a:pt x="27130" y="-34"/>
                      <a:pt x="60428" y="-34"/>
                    </a:cubicBezTo>
                    <a:cubicBezTo>
                      <a:pt x="93726" y="-34"/>
                      <a:pt x="120732" y="26966"/>
                      <a:pt x="120732" y="602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0B381BAA-8F7A-4141-B470-7440BAB828DD}"/>
                  </a:ext>
                </a:extLst>
              </p:cNvPr>
              <p:cNvSpPr/>
              <p:nvPr/>
            </p:nvSpPr>
            <p:spPr>
              <a:xfrm>
                <a:off x="4693596" y="2328038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103850 w 121096"/>
                  <a:gd name="connsiteY1" fmla="*/ 102789 h 120685"/>
                  <a:gd name="connsiteX2" fmla="*/ 60915 w 121096"/>
                  <a:gd name="connsiteY2" fmla="*/ 120651 h 120685"/>
                  <a:gd name="connsiteX3" fmla="*/ 34204 w 121096"/>
                  <a:gd name="connsiteY3" fmla="*/ 114260 h 120685"/>
                  <a:gd name="connsiteX4" fmla="*/ 17817 w 121096"/>
                  <a:gd name="connsiteY4" fmla="*/ 102953 h 120685"/>
                  <a:gd name="connsiteX5" fmla="*/ 17752 w 121096"/>
                  <a:gd name="connsiteY5" fmla="*/ 17675 h 120685"/>
                  <a:gd name="connsiteX6" fmla="*/ 103030 w 121096"/>
                  <a:gd name="connsiteY6" fmla="*/ 17593 h 120685"/>
                  <a:gd name="connsiteX7" fmla="*/ 120728 w 121096"/>
                  <a:gd name="connsiteY7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269" y="76226"/>
                      <a:pt x="115026" y="91498"/>
                      <a:pt x="103850" y="102789"/>
                    </a:cubicBezTo>
                    <a:cubicBezTo>
                      <a:pt x="92477" y="114211"/>
                      <a:pt x="77040" y="120635"/>
                      <a:pt x="60915" y="120651"/>
                    </a:cubicBezTo>
                    <a:cubicBezTo>
                      <a:pt x="51624" y="120684"/>
                      <a:pt x="42480" y="118488"/>
                      <a:pt x="34204" y="114260"/>
                    </a:cubicBezTo>
                    <a:cubicBezTo>
                      <a:pt x="28125" y="111474"/>
                      <a:pt x="22586" y="107656"/>
                      <a:pt x="17817" y="102953"/>
                    </a:cubicBezTo>
                    <a:cubicBezTo>
                      <a:pt x="-5747" y="79421"/>
                      <a:pt x="-5780" y="41239"/>
                      <a:pt x="17752" y="17675"/>
                    </a:cubicBezTo>
                    <a:cubicBezTo>
                      <a:pt x="41284" y="-5907"/>
                      <a:pt x="79466" y="-5939"/>
                      <a:pt x="103030" y="17593"/>
                    </a:cubicBezTo>
                    <a:cubicBezTo>
                      <a:pt x="114387" y="28932"/>
                      <a:pt x="120745" y="44304"/>
                      <a:pt x="120728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12818C89-5D37-416B-ABA9-326CAC61EA29}"/>
                  </a:ext>
                </a:extLst>
              </p:cNvPr>
              <p:cNvSpPr/>
              <p:nvPr/>
            </p:nvSpPr>
            <p:spPr>
              <a:xfrm>
                <a:off x="4814856" y="2383339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8EE46C9A-74FD-4D6D-A9F8-00377E3E41C2}"/>
                  </a:ext>
                </a:extLst>
              </p:cNvPr>
              <p:cNvSpPr/>
              <p:nvPr/>
            </p:nvSpPr>
            <p:spPr>
              <a:xfrm>
                <a:off x="2011843" y="3002311"/>
                <a:ext cx="120773" cy="116974"/>
              </a:xfrm>
              <a:custGeom>
                <a:avLst/>
                <a:gdLst>
                  <a:gd name="connsiteX0" fmla="*/ 120733 w 120773"/>
                  <a:gd name="connsiteY0" fmla="*/ 55979 h 116974"/>
                  <a:gd name="connsiteX1" fmla="*/ 60759 w 120773"/>
                  <a:gd name="connsiteY1" fmla="*/ 116939 h 116974"/>
                  <a:gd name="connsiteX2" fmla="*/ 60592 w 120773"/>
                  <a:gd name="connsiteY2" fmla="*/ 116939 h 116974"/>
                  <a:gd name="connsiteX3" fmla="*/ 6515 w 120773"/>
                  <a:gd name="connsiteY3" fmla="*/ 84164 h 116974"/>
                  <a:gd name="connsiteX4" fmla="*/ 124 w 120773"/>
                  <a:gd name="connsiteY4" fmla="*/ 57290 h 116974"/>
                  <a:gd name="connsiteX5" fmla="*/ 63657 w 120773"/>
                  <a:gd name="connsiteY5" fmla="*/ 49 h 116974"/>
                  <a:gd name="connsiteX6" fmla="*/ 120897 w 120773"/>
                  <a:gd name="connsiteY6" fmla="*/ 57290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3" h="116974">
                    <a:moveTo>
                      <a:pt x="120733" y="55979"/>
                    </a:moveTo>
                    <a:cubicBezTo>
                      <a:pt x="121005" y="89375"/>
                      <a:pt x="94153" y="116660"/>
                      <a:pt x="60759" y="116939"/>
                    </a:cubicBezTo>
                    <a:cubicBezTo>
                      <a:pt x="60703" y="116939"/>
                      <a:pt x="60648" y="116939"/>
                      <a:pt x="60592" y="116939"/>
                    </a:cubicBezTo>
                    <a:cubicBezTo>
                      <a:pt x="37814" y="117135"/>
                      <a:pt x="16879" y="104452"/>
                      <a:pt x="6515" y="84164"/>
                    </a:cubicBezTo>
                    <a:cubicBezTo>
                      <a:pt x="2293" y="75840"/>
                      <a:pt x="103" y="66630"/>
                      <a:pt x="124" y="57290"/>
                    </a:cubicBezTo>
                    <a:cubicBezTo>
                      <a:pt x="1862" y="23942"/>
                      <a:pt x="30306" y="-1688"/>
                      <a:pt x="63657" y="49"/>
                    </a:cubicBezTo>
                    <a:cubicBezTo>
                      <a:pt x="94578" y="1655"/>
                      <a:pt x="119285" y="26367"/>
                      <a:pt x="120897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59920CDD-7B61-4A8C-925F-0C614B86932F}"/>
                  </a:ext>
                </a:extLst>
              </p:cNvPr>
              <p:cNvSpPr/>
              <p:nvPr/>
            </p:nvSpPr>
            <p:spPr>
              <a:xfrm>
                <a:off x="2132452" y="3053243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33B9CA13-1E09-4141-9AA7-40FCA606E46D}"/>
                  </a:ext>
                </a:extLst>
              </p:cNvPr>
              <p:cNvSpPr/>
              <p:nvPr/>
            </p:nvSpPr>
            <p:spPr>
              <a:xfrm>
                <a:off x="1341116" y="3332316"/>
                <a:ext cx="120776" cy="121264"/>
              </a:xfrm>
              <a:custGeom>
                <a:avLst/>
                <a:gdLst>
                  <a:gd name="connsiteX0" fmla="*/ 114509 w 120776"/>
                  <a:gd name="connsiteY0" fmla="*/ 33888 h 121264"/>
                  <a:gd name="connsiteX1" fmla="*/ 120900 w 120776"/>
                  <a:gd name="connsiteY1" fmla="*/ 60926 h 121264"/>
                  <a:gd name="connsiteX2" fmla="*/ 103366 w 120776"/>
                  <a:gd name="connsiteY2" fmla="*/ 103369 h 121264"/>
                  <a:gd name="connsiteX3" fmla="*/ 60432 w 120776"/>
                  <a:gd name="connsiteY3" fmla="*/ 121231 h 121264"/>
                  <a:gd name="connsiteX4" fmla="*/ 33721 w 120776"/>
                  <a:gd name="connsiteY4" fmla="*/ 115003 h 121264"/>
                  <a:gd name="connsiteX5" fmla="*/ 6518 w 120776"/>
                  <a:gd name="connsiteY5" fmla="*/ 87801 h 121264"/>
                  <a:gd name="connsiteX6" fmla="*/ 127 w 120776"/>
                  <a:gd name="connsiteY6" fmla="*/ 60926 h 121264"/>
                  <a:gd name="connsiteX7" fmla="*/ 59773 w 120776"/>
                  <a:gd name="connsiteY7" fmla="*/ -34 h 121264"/>
                  <a:gd name="connsiteX8" fmla="*/ 60432 w 120776"/>
                  <a:gd name="connsiteY8" fmla="*/ -34 h 121264"/>
                  <a:gd name="connsiteX9" fmla="*/ 114509 w 120776"/>
                  <a:gd name="connsiteY9" fmla="*/ 33888 h 121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776" h="121264">
                    <a:moveTo>
                      <a:pt x="114509" y="33888"/>
                    </a:moveTo>
                    <a:cubicBezTo>
                      <a:pt x="118716" y="42278"/>
                      <a:pt x="120903" y="51536"/>
                      <a:pt x="120900" y="60926"/>
                    </a:cubicBezTo>
                    <a:cubicBezTo>
                      <a:pt x="120918" y="76838"/>
                      <a:pt x="114609" y="92111"/>
                      <a:pt x="103366" y="103369"/>
                    </a:cubicBezTo>
                    <a:cubicBezTo>
                      <a:pt x="92008" y="114807"/>
                      <a:pt x="76552" y="121231"/>
                      <a:pt x="60432" y="121231"/>
                    </a:cubicBezTo>
                    <a:cubicBezTo>
                      <a:pt x="51171" y="121214"/>
                      <a:pt x="42035" y="119084"/>
                      <a:pt x="33721" y="115003"/>
                    </a:cubicBezTo>
                    <a:cubicBezTo>
                      <a:pt x="21940" y="109137"/>
                      <a:pt x="12393" y="99583"/>
                      <a:pt x="6518" y="87801"/>
                    </a:cubicBezTo>
                    <a:cubicBezTo>
                      <a:pt x="2297" y="79476"/>
                      <a:pt x="107" y="70267"/>
                      <a:pt x="127" y="60926"/>
                    </a:cubicBezTo>
                    <a:cubicBezTo>
                      <a:pt x="-235" y="27628"/>
                      <a:pt x="26469" y="327"/>
                      <a:pt x="59773" y="-34"/>
                    </a:cubicBezTo>
                    <a:cubicBezTo>
                      <a:pt x="59992" y="-34"/>
                      <a:pt x="60212" y="-34"/>
                      <a:pt x="60432" y="-34"/>
                    </a:cubicBezTo>
                    <a:cubicBezTo>
                      <a:pt x="83455" y="15"/>
                      <a:pt x="104436" y="13191"/>
                      <a:pt x="114509" y="3388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DB6DEC95-776A-4DBD-90E0-B9EA22646AAD}"/>
                  </a:ext>
                </a:extLst>
              </p:cNvPr>
              <p:cNvSpPr/>
              <p:nvPr/>
            </p:nvSpPr>
            <p:spPr>
              <a:xfrm>
                <a:off x="1453371" y="308077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405 w 566993"/>
                  <a:gd name="connsiteY2" fmla="*/ 0 h 290051"/>
                  <a:gd name="connsiteX3" fmla="*/ 566994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1E2F5F0E-FF17-4D1F-8610-7E400B770991}"/>
                  </a:ext>
                </a:extLst>
              </p:cNvPr>
              <p:cNvSpPr/>
              <p:nvPr/>
            </p:nvSpPr>
            <p:spPr>
              <a:xfrm>
                <a:off x="670559" y="3667924"/>
                <a:ext cx="120773" cy="120608"/>
              </a:xfrm>
              <a:custGeom>
                <a:avLst/>
                <a:gdLst>
                  <a:gd name="connsiteX0" fmla="*/ 114506 w 120773"/>
                  <a:gd name="connsiteY0" fmla="*/ 33395 h 120608"/>
                  <a:gd name="connsiteX1" fmla="*/ 120897 w 120773"/>
                  <a:gd name="connsiteY1" fmla="*/ 60271 h 120608"/>
                  <a:gd name="connsiteX2" fmla="*/ 103362 w 120773"/>
                  <a:gd name="connsiteY2" fmla="*/ 102713 h 120608"/>
                  <a:gd name="connsiteX3" fmla="*/ 60428 w 120773"/>
                  <a:gd name="connsiteY3" fmla="*/ 120575 h 120608"/>
                  <a:gd name="connsiteX4" fmla="*/ 33717 w 120773"/>
                  <a:gd name="connsiteY4" fmla="*/ 114348 h 120608"/>
                  <a:gd name="connsiteX5" fmla="*/ 6515 w 120773"/>
                  <a:gd name="connsiteY5" fmla="*/ 87145 h 120608"/>
                  <a:gd name="connsiteX6" fmla="*/ 124 w 120773"/>
                  <a:gd name="connsiteY6" fmla="*/ 60271 h 120608"/>
                  <a:gd name="connsiteX7" fmla="*/ 60428 w 120773"/>
                  <a:gd name="connsiteY7" fmla="*/ -34 h 120608"/>
                  <a:gd name="connsiteX8" fmla="*/ 114506 w 120773"/>
                  <a:gd name="connsiteY8" fmla="*/ 33395 h 12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773" h="120608">
                    <a:moveTo>
                      <a:pt x="114506" y="33395"/>
                    </a:moveTo>
                    <a:cubicBezTo>
                      <a:pt x="118727" y="41720"/>
                      <a:pt x="120916" y="50930"/>
                      <a:pt x="120897" y="60271"/>
                    </a:cubicBezTo>
                    <a:cubicBezTo>
                      <a:pt x="120915" y="76183"/>
                      <a:pt x="114605" y="91455"/>
                      <a:pt x="103362" y="102713"/>
                    </a:cubicBezTo>
                    <a:cubicBezTo>
                      <a:pt x="91993" y="114135"/>
                      <a:pt x="76545" y="120558"/>
                      <a:pt x="60428" y="120575"/>
                    </a:cubicBezTo>
                    <a:cubicBezTo>
                      <a:pt x="51164" y="120575"/>
                      <a:pt x="42027" y="118445"/>
                      <a:pt x="33717" y="114348"/>
                    </a:cubicBezTo>
                    <a:cubicBezTo>
                      <a:pt x="21909" y="108514"/>
                      <a:pt x="12350" y="98960"/>
                      <a:pt x="6515" y="87145"/>
                    </a:cubicBezTo>
                    <a:cubicBezTo>
                      <a:pt x="2293" y="78821"/>
                      <a:pt x="104" y="69611"/>
                      <a:pt x="124" y="60271"/>
                    </a:cubicBezTo>
                    <a:cubicBezTo>
                      <a:pt x="124" y="26972"/>
                      <a:pt x="27123" y="-34"/>
                      <a:pt x="60428" y="-34"/>
                    </a:cubicBezTo>
                    <a:cubicBezTo>
                      <a:pt x="83319" y="15"/>
                      <a:pt x="104236" y="12945"/>
                      <a:pt x="114506" y="3339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A8838AE-B952-4337-9163-3C5061045E1E}"/>
                  </a:ext>
                </a:extLst>
              </p:cNvPr>
              <p:cNvSpPr/>
              <p:nvPr/>
            </p:nvSpPr>
            <p:spPr>
              <a:xfrm>
                <a:off x="782647" y="3415726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F64A687B-1EA8-4743-832E-4BEF043EF3C1}"/>
                  </a:ext>
                </a:extLst>
              </p:cNvPr>
              <p:cNvSpPr/>
              <p:nvPr/>
            </p:nvSpPr>
            <p:spPr>
              <a:xfrm>
                <a:off x="655" y="4003531"/>
                <a:ext cx="119953" cy="120609"/>
              </a:xfrm>
              <a:custGeom>
                <a:avLst/>
                <a:gdLst>
                  <a:gd name="connsiteX0" fmla="*/ 113850 w 119953"/>
                  <a:gd name="connsiteY0" fmla="*/ 33396 h 120609"/>
                  <a:gd name="connsiteX1" fmla="*/ 120077 w 119953"/>
                  <a:gd name="connsiteY1" fmla="*/ 60271 h 120609"/>
                  <a:gd name="connsiteX2" fmla="*/ 102543 w 119953"/>
                  <a:gd name="connsiteY2" fmla="*/ 102714 h 120609"/>
                  <a:gd name="connsiteX3" fmla="*/ 59773 w 119953"/>
                  <a:gd name="connsiteY3" fmla="*/ 120575 h 120609"/>
                  <a:gd name="connsiteX4" fmla="*/ 32898 w 119953"/>
                  <a:gd name="connsiteY4" fmla="*/ 114348 h 120609"/>
                  <a:gd name="connsiteX5" fmla="*/ 124 w 119953"/>
                  <a:gd name="connsiteY5" fmla="*/ 60271 h 120609"/>
                  <a:gd name="connsiteX6" fmla="*/ 60428 w 119953"/>
                  <a:gd name="connsiteY6" fmla="*/ -34 h 120609"/>
                  <a:gd name="connsiteX7" fmla="*/ 113850 w 119953"/>
                  <a:gd name="connsiteY7" fmla="*/ 33396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953" h="120609">
                    <a:moveTo>
                      <a:pt x="113850" y="33396"/>
                    </a:moveTo>
                    <a:cubicBezTo>
                      <a:pt x="117947" y="41770"/>
                      <a:pt x="120077" y="50963"/>
                      <a:pt x="120077" y="60271"/>
                    </a:cubicBezTo>
                    <a:cubicBezTo>
                      <a:pt x="120094" y="76183"/>
                      <a:pt x="113785" y="91455"/>
                      <a:pt x="102543" y="102714"/>
                    </a:cubicBezTo>
                    <a:cubicBezTo>
                      <a:pt x="91252" y="114152"/>
                      <a:pt x="75849" y="120592"/>
                      <a:pt x="59773" y="120575"/>
                    </a:cubicBezTo>
                    <a:cubicBezTo>
                      <a:pt x="50465" y="120559"/>
                      <a:pt x="41272" y="118429"/>
                      <a:pt x="32898" y="114348"/>
                    </a:cubicBezTo>
                    <a:cubicBezTo>
                      <a:pt x="12693" y="103893"/>
                      <a:pt x="42" y="83016"/>
                      <a:pt x="124" y="60271"/>
                    </a:cubicBezTo>
                    <a:cubicBezTo>
                      <a:pt x="124" y="26972"/>
                      <a:pt x="27130" y="-34"/>
                      <a:pt x="60428" y="-34"/>
                    </a:cubicBezTo>
                    <a:cubicBezTo>
                      <a:pt x="83075" y="261"/>
                      <a:pt x="103690" y="13142"/>
                      <a:pt x="113850" y="33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56AB0B06-E7E0-4F2D-9EA0-E72E1EE1704A}"/>
                  </a:ext>
                </a:extLst>
              </p:cNvPr>
              <p:cNvSpPr/>
              <p:nvPr/>
            </p:nvSpPr>
            <p:spPr>
              <a:xfrm rot="-1591798">
                <a:off x="29800" y="3902617"/>
                <a:ext cx="683342" cy="9996"/>
              </a:xfrm>
              <a:custGeom>
                <a:avLst/>
                <a:gdLst>
                  <a:gd name="connsiteX0" fmla="*/ 123 w 683342"/>
                  <a:gd name="connsiteY0" fmla="*/ -34 h 9996"/>
                  <a:gd name="connsiteX1" fmla="*/ 683465 w 683342"/>
                  <a:gd name="connsiteY1" fmla="*/ -34 h 9996"/>
                  <a:gd name="connsiteX2" fmla="*/ 683465 w 683342"/>
                  <a:gd name="connsiteY2" fmla="*/ 9962 h 9996"/>
                  <a:gd name="connsiteX3" fmla="*/ 123 w 683342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342" h="9996">
                    <a:moveTo>
                      <a:pt x="123" y="-34"/>
                    </a:moveTo>
                    <a:lnTo>
                      <a:pt x="683465" y="-34"/>
                    </a:lnTo>
                    <a:lnTo>
                      <a:pt x="683465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DCA5F0AE-B9CB-42EC-B70B-92FFBC9EDAB9}"/>
                  </a:ext>
                </a:extLst>
              </p:cNvPr>
              <p:cNvSpPr/>
              <p:nvPr/>
            </p:nvSpPr>
            <p:spPr>
              <a:xfrm>
                <a:off x="58174" y="1713926"/>
                <a:ext cx="12074995" cy="3693651"/>
              </a:xfrm>
              <a:custGeom>
                <a:avLst/>
                <a:gdLst>
                  <a:gd name="connsiteX0" fmla="*/ 4425 w 12074995"/>
                  <a:gd name="connsiteY0" fmla="*/ 3693652 h 3693651"/>
                  <a:gd name="connsiteX1" fmla="*/ 0 w 12074995"/>
                  <a:gd name="connsiteY1" fmla="*/ 3684639 h 3693651"/>
                  <a:gd name="connsiteX2" fmla="*/ 671543 w 12074995"/>
                  <a:gd name="connsiteY2" fmla="*/ 3349031 h 3693651"/>
                  <a:gd name="connsiteX3" fmla="*/ 1342103 w 12074995"/>
                  <a:gd name="connsiteY3" fmla="*/ 3349031 h 3693651"/>
                  <a:gd name="connsiteX4" fmla="*/ 2012827 w 12074995"/>
                  <a:gd name="connsiteY4" fmla="*/ 3014079 h 3693651"/>
                  <a:gd name="connsiteX5" fmla="*/ 2686828 w 12074995"/>
                  <a:gd name="connsiteY5" fmla="*/ 3014735 h 3693651"/>
                  <a:gd name="connsiteX6" fmla="*/ 3355094 w 12074995"/>
                  <a:gd name="connsiteY6" fmla="*/ 3348540 h 3693651"/>
                  <a:gd name="connsiteX7" fmla="*/ 4022705 w 12074995"/>
                  <a:gd name="connsiteY7" fmla="*/ 3015062 h 3693651"/>
                  <a:gd name="connsiteX8" fmla="*/ 4695231 w 12074995"/>
                  <a:gd name="connsiteY8" fmla="*/ 2343191 h 3693651"/>
                  <a:gd name="connsiteX9" fmla="*/ 5366938 w 12074995"/>
                  <a:gd name="connsiteY9" fmla="*/ 2678635 h 3693651"/>
                  <a:gd name="connsiteX10" fmla="*/ 6036187 w 12074995"/>
                  <a:gd name="connsiteY10" fmla="*/ 2344175 h 3693651"/>
                  <a:gd name="connsiteX11" fmla="*/ 6705928 w 12074995"/>
                  <a:gd name="connsiteY11" fmla="*/ 2344175 h 3693651"/>
                  <a:gd name="connsiteX12" fmla="*/ 7377635 w 12074995"/>
                  <a:gd name="connsiteY12" fmla="*/ 1673287 h 3693651"/>
                  <a:gd name="connsiteX13" fmla="*/ 8049178 w 12074995"/>
                  <a:gd name="connsiteY13" fmla="*/ 2008731 h 3693651"/>
                  <a:gd name="connsiteX14" fmla="*/ 9389151 w 12074995"/>
                  <a:gd name="connsiteY14" fmla="*/ 1339318 h 3693651"/>
                  <a:gd name="connsiteX15" fmla="*/ 10059711 w 12074995"/>
                  <a:gd name="connsiteY15" fmla="*/ 1339318 h 3693651"/>
                  <a:gd name="connsiteX16" fmla="*/ 10728632 w 12074995"/>
                  <a:gd name="connsiteY16" fmla="*/ 1005349 h 3693651"/>
                  <a:gd name="connsiteX17" fmla="*/ 11399192 w 12074995"/>
                  <a:gd name="connsiteY17" fmla="*/ 335444 h 3693651"/>
                  <a:gd name="connsiteX18" fmla="*/ 11399848 w 12074995"/>
                  <a:gd name="connsiteY18" fmla="*/ 334952 h 3693651"/>
                  <a:gd name="connsiteX19" fmla="*/ 12070408 w 12074995"/>
                  <a:gd name="connsiteY19" fmla="*/ 0 h 3693651"/>
                  <a:gd name="connsiteX20" fmla="*/ 12074996 w 12074995"/>
                  <a:gd name="connsiteY20" fmla="*/ 9013 h 3693651"/>
                  <a:gd name="connsiteX21" fmla="*/ 11405092 w 12074995"/>
                  <a:gd name="connsiteY21" fmla="*/ 343637 h 3693651"/>
                  <a:gd name="connsiteX22" fmla="*/ 10734531 w 12074995"/>
                  <a:gd name="connsiteY22" fmla="*/ 1013542 h 3693651"/>
                  <a:gd name="connsiteX23" fmla="*/ 10733876 w 12074995"/>
                  <a:gd name="connsiteY23" fmla="*/ 1013870 h 3693651"/>
                  <a:gd name="connsiteX24" fmla="*/ 10062169 w 12074995"/>
                  <a:gd name="connsiteY24" fmla="*/ 1349478 h 3693651"/>
                  <a:gd name="connsiteX25" fmla="*/ 9391609 w 12074995"/>
                  <a:gd name="connsiteY25" fmla="*/ 1349478 h 3693651"/>
                  <a:gd name="connsiteX26" fmla="*/ 8049178 w 12074995"/>
                  <a:gd name="connsiteY26" fmla="*/ 2019874 h 3693651"/>
                  <a:gd name="connsiteX27" fmla="*/ 7379602 w 12074995"/>
                  <a:gd name="connsiteY27" fmla="*/ 1685413 h 3693651"/>
                  <a:gd name="connsiteX28" fmla="*/ 6710189 w 12074995"/>
                  <a:gd name="connsiteY28" fmla="*/ 2354335 h 3693651"/>
                  <a:gd name="connsiteX29" fmla="*/ 6038645 w 12074995"/>
                  <a:gd name="connsiteY29" fmla="*/ 2354335 h 3693651"/>
                  <a:gd name="connsiteX30" fmla="*/ 5366938 w 12074995"/>
                  <a:gd name="connsiteY30" fmla="*/ 2689779 h 3693651"/>
                  <a:gd name="connsiteX31" fmla="*/ 4697198 w 12074995"/>
                  <a:gd name="connsiteY31" fmla="*/ 2355318 h 3693651"/>
                  <a:gd name="connsiteX32" fmla="*/ 4028604 w 12074995"/>
                  <a:gd name="connsiteY32" fmla="*/ 3023256 h 3693651"/>
                  <a:gd name="connsiteX33" fmla="*/ 4027949 w 12074995"/>
                  <a:gd name="connsiteY33" fmla="*/ 3023747 h 3693651"/>
                  <a:gd name="connsiteX34" fmla="*/ 3355094 w 12074995"/>
                  <a:gd name="connsiteY34" fmla="*/ 3359683 h 3693651"/>
                  <a:gd name="connsiteX35" fmla="*/ 2683387 w 12074995"/>
                  <a:gd name="connsiteY35" fmla="*/ 3024239 h 3693651"/>
                  <a:gd name="connsiteX36" fmla="*/ 2015121 w 12074995"/>
                  <a:gd name="connsiteY36" fmla="*/ 3024239 h 3693651"/>
                  <a:gd name="connsiteX37" fmla="*/ 1344561 w 12074995"/>
                  <a:gd name="connsiteY37" fmla="*/ 3359191 h 3693651"/>
                  <a:gd name="connsiteX38" fmla="*/ 674001 w 12074995"/>
                  <a:gd name="connsiteY38" fmla="*/ 3359191 h 3693651"/>
                  <a:gd name="connsiteX39" fmla="*/ 4425 w 12074995"/>
                  <a:gd name="connsiteY39" fmla="*/ 3693652 h 369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074995" h="3693651">
                    <a:moveTo>
                      <a:pt x="4425" y="3693652"/>
                    </a:moveTo>
                    <a:lnTo>
                      <a:pt x="0" y="3684639"/>
                    </a:lnTo>
                    <a:lnTo>
                      <a:pt x="671543" y="3349031"/>
                    </a:lnTo>
                    <a:lnTo>
                      <a:pt x="1342103" y="3349031"/>
                    </a:lnTo>
                    <a:lnTo>
                      <a:pt x="2012827" y="3014079"/>
                    </a:lnTo>
                    <a:lnTo>
                      <a:pt x="2686828" y="3014735"/>
                    </a:lnTo>
                    <a:lnTo>
                      <a:pt x="3355094" y="3348540"/>
                    </a:lnTo>
                    <a:lnTo>
                      <a:pt x="4022705" y="3015062"/>
                    </a:lnTo>
                    <a:lnTo>
                      <a:pt x="4695231" y="2343191"/>
                    </a:lnTo>
                    <a:lnTo>
                      <a:pt x="5366938" y="2678635"/>
                    </a:lnTo>
                    <a:lnTo>
                      <a:pt x="6036187" y="2344175"/>
                    </a:lnTo>
                    <a:lnTo>
                      <a:pt x="6705928" y="2344175"/>
                    </a:lnTo>
                    <a:lnTo>
                      <a:pt x="7377635" y="1673287"/>
                    </a:lnTo>
                    <a:lnTo>
                      <a:pt x="8049178" y="2008731"/>
                    </a:lnTo>
                    <a:lnTo>
                      <a:pt x="9389151" y="1339318"/>
                    </a:lnTo>
                    <a:lnTo>
                      <a:pt x="10059711" y="1339318"/>
                    </a:lnTo>
                    <a:lnTo>
                      <a:pt x="10728632" y="1005349"/>
                    </a:lnTo>
                    <a:lnTo>
                      <a:pt x="11399192" y="335444"/>
                    </a:lnTo>
                    <a:lnTo>
                      <a:pt x="11399848" y="334952"/>
                    </a:lnTo>
                    <a:lnTo>
                      <a:pt x="12070408" y="0"/>
                    </a:lnTo>
                    <a:lnTo>
                      <a:pt x="12074996" y="9013"/>
                    </a:lnTo>
                    <a:lnTo>
                      <a:pt x="11405092" y="343637"/>
                    </a:lnTo>
                    <a:lnTo>
                      <a:pt x="10734531" y="1013542"/>
                    </a:lnTo>
                    <a:lnTo>
                      <a:pt x="10733876" y="1013870"/>
                    </a:lnTo>
                    <a:lnTo>
                      <a:pt x="10062169" y="1349478"/>
                    </a:lnTo>
                    <a:lnTo>
                      <a:pt x="9391609" y="1349478"/>
                    </a:lnTo>
                    <a:lnTo>
                      <a:pt x="8049178" y="2019874"/>
                    </a:lnTo>
                    <a:lnTo>
                      <a:pt x="7379602" y="1685413"/>
                    </a:lnTo>
                    <a:lnTo>
                      <a:pt x="6710189" y="2354335"/>
                    </a:lnTo>
                    <a:lnTo>
                      <a:pt x="6038645" y="2354335"/>
                    </a:lnTo>
                    <a:lnTo>
                      <a:pt x="5366938" y="2689779"/>
                    </a:lnTo>
                    <a:lnTo>
                      <a:pt x="4697198" y="2355318"/>
                    </a:lnTo>
                    <a:lnTo>
                      <a:pt x="4028604" y="3023256"/>
                    </a:lnTo>
                    <a:lnTo>
                      <a:pt x="4027949" y="3023747"/>
                    </a:lnTo>
                    <a:lnTo>
                      <a:pt x="3355094" y="3359683"/>
                    </a:lnTo>
                    <a:lnTo>
                      <a:pt x="2683387" y="3024239"/>
                    </a:lnTo>
                    <a:lnTo>
                      <a:pt x="2015121" y="3024239"/>
                    </a:lnTo>
                    <a:lnTo>
                      <a:pt x="1344561" y="3359191"/>
                    </a:lnTo>
                    <a:lnTo>
                      <a:pt x="674001" y="3359191"/>
                    </a:lnTo>
                    <a:lnTo>
                      <a:pt x="4425" y="36936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0278BA07-FBF9-4D34-BC3E-CDAD2F72C2FC}"/>
                  </a:ext>
                </a:extLst>
              </p:cNvPr>
              <p:cNvSpPr/>
              <p:nvPr/>
            </p:nvSpPr>
            <p:spPr>
              <a:xfrm>
                <a:off x="31791" y="5369887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549" y="14829"/>
                      <a:pt x="14987" y="392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5DB975A-1EA3-4189-A997-6E95A2B4A4F8}"/>
                  </a:ext>
                </a:extLst>
              </p:cNvPr>
              <p:cNvSpPr/>
              <p:nvPr/>
            </p:nvSpPr>
            <p:spPr>
              <a:xfrm>
                <a:off x="69889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8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8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8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8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0CDB5BFC-8546-4A07-8646-8B271FA21F8D}"/>
                  </a:ext>
                </a:extLst>
              </p:cNvPr>
              <p:cNvSpPr/>
              <p:nvPr/>
            </p:nvSpPr>
            <p:spPr>
              <a:xfrm>
                <a:off x="136945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7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7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7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7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F587A9BA-4B32-49DB-BF85-60E51FAFBE7B}"/>
                  </a:ext>
                </a:extLst>
              </p:cNvPr>
              <p:cNvSpPr/>
              <p:nvPr/>
            </p:nvSpPr>
            <p:spPr>
              <a:xfrm>
                <a:off x="2039538" y="4700311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8" y="65514"/>
                      <a:pt x="32898" y="65514"/>
                    </a:cubicBezTo>
                    <a:cubicBezTo>
                      <a:pt x="14797" y="65514"/>
                      <a:pt x="123" y="50848"/>
                      <a:pt x="123" y="32740"/>
                    </a:cubicBezTo>
                    <a:cubicBezTo>
                      <a:pt x="123" y="14632"/>
                      <a:pt x="14797" y="-34"/>
                      <a:pt x="32898" y="-34"/>
                    </a:cubicBezTo>
                    <a:cubicBezTo>
                      <a:pt x="50998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C57F07FC-2EB3-4C1D-A56A-9C241C251E53}"/>
                  </a:ext>
                </a:extLst>
              </p:cNvPr>
              <p:cNvSpPr/>
              <p:nvPr/>
            </p:nvSpPr>
            <p:spPr>
              <a:xfrm>
                <a:off x="2707321" y="4700300"/>
                <a:ext cx="67187" cy="67191"/>
              </a:xfrm>
              <a:custGeom>
                <a:avLst/>
                <a:gdLst>
                  <a:gd name="connsiteX0" fmla="*/ 67301 w 67187"/>
                  <a:gd name="connsiteY0" fmla="*/ 32751 h 67191"/>
                  <a:gd name="connsiteX1" fmla="*/ 34537 w 67187"/>
                  <a:gd name="connsiteY1" fmla="*/ 67148 h 67191"/>
                  <a:gd name="connsiteX2" fmla="*/ 134 w 67187"/>
                  <a:gd name="connsiteY2" fmla="*/ 34389 h 67191"/>
                  <a:gd name="connsiteX3" fmla="*/ 32898 w 67187"/>
                  <a:gd name="connsiteY3" fmla="*/ -7 h 67191"/>
                  <a:gd name="connsiteX4" fmla="*/ 33707 w 67187"/>
                  <a:gd name="connsiteY4" fmla="*/ -23 h 67191"/>
                  <a:gd name="connsiteX5" fmla="*/ 67291 w 67187"/>
                  <a:gd name="connsiteY5" fmla="*/ 31915 h 67191"/>
                  <a:gd name="connsiteX6" fmla="*/ 67301 w 67187"/>
                  <a:gd name="connsiteY6" fmla="*/ 32751 h 67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187" h="67191">
                    <a:moveTo>
                      <a:pt x="67301" y="32751"/>
                    </a:moveTo>
                    <a:cubicBezTo>
                      <a:pt x="67753" y="51301"/>
                      <a:pt x="53085" y="66705"/>
                      <a:pt x="34537" y="67148"/>
                    </a:cubicBezTo>
                    <a:cubicBezTo>
                      <a:pt x="15990" y="67606"/>
                      <a:pt x="586" y="52940"/>
                      <a:pt x="134" y="34389"/>
                    </a:cubicBezTo>
                    <a:cubicBezTo>
                      <a:pt x="-319" y="15839"/>
                      <a:pt x="14351" y="435"/>
                      <a:pt x="32898" y="-7"/>
                    </a:cubicBezTo>
                    <a:cubicBezTo>
                      <a:pt x="33168" y="-23"/>
                      <a:pt x="33437" y="-23"/>
                      <a:pt x="33707" y="-23"/>
                    </a:cubicBezTo>
                    <a:cubicBezTo>
                      <a:pt x="51802" y="-482"/>
                      <a:pt x="66839" y="13824"/>
                      <a:pt x="67291" y="31915"/>
                    </a:cubicBezTo>
                    <a:cubicBezTo>
                      <a:pt x="67298" y="32194"/>
                      <a:pt x="67301" y="32472"/>
                      <a:pt x="67301" y="3275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A7900A1F-C9CE-4130-A9F5-6F1CA3971C6C}"/>
                  </a:ext>
                </a:extLst>
              </p:cNvPr>
              <p:cNvSpPr/>
              <p:nvPr/>
            </p:nvSpPr>
            <p:spPr>
              <a:xfrm>
                <a:off x="3383280" y="5035263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9" y="65514"/>
                      <a:pt x="32898" y="65514"/>
                    </a:cubicBezTo>
                    <a:cubicBezTo>
                      <a:pt x="14796" y="65514"/>
                      <a:pt x="123" y="50848"/>
                      <a:pt x="123" y="32740"/>
                    </a:cubicBezTo>
                    <a:cubicBezTo>
                      <a:pt x="123" y="14632"/>
                      <a:pt x="14796" y="-34"/>
                      <a:pt x="32898" y="-34"/>
                    </a:cubicBezTo>
                    <a:cubicBezTo>
                      <a:pt x="50999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73890FD8-FD60-440C-9B6B-D998ECD93586}"/>
                  </a:ext>
                </a:extLst>
              </p:cNvPr>
              <p:cNvSpPr/>
              <p:nvPr/>
            </p:nvSpPr>
            <p:spPr>
              <a:xfrm>
                <a:off x="4052856" y="4699491"/>
                <a:ext cx="67187" cy="67187"/>
              </a:xfrm>
              <a:custGeom>
                <a:avLst/>
                <a:gdLst>
                  <a:gd name="connsiteX0" fmla="*/ 67187 w 67187"/>
                  <a:gd name="connsiteY0" fmla="*/ 33593 h 67187"/>
                  <a:gd name="connsiteX1" fmla="*/ 33593 w 67187"/>
                  <a:gd name="connsiteY1" fmla="*/ 67187 h 67187"/>
                  <a:gd name="connsiteX2" fmla="*/ 0 w 67187"/>
                  <a:gd name="connsiteY2" fmla="*/ 33593 h 67187"/>
                  <a:gd name="connsiteX3" fmla="*/ 33593 w 67187"/>
                  <a:gd name="connsiteY3" fmla="*/ 0 h 67187"/>
                  <a:gd name="connsiteX4" fmla="*/ 67187 w 67187"/>
                  <a:gd name="connsiteY4" fmla="*/ 33593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3"/>
                    </a:moveTo>
                    <a:cubicBezTo>
                      <a:pt x="67187" y="52146"/>
                      <a:pt x="52147" y="67187"/>
                      <a:pt x="33593" y="67187"/>
                    </a:cubicBezTo>
                    <a:cubicBezTo>
                      <a:pt x="15040" y="67187"/>
                      <a:pt x="0" y="52146"/>
                      <a:pt x="0" y="33593"/>
                    </a:cubicBezTo>
                    <a:cubicBezTo>
                      <a:pt x="0" y="15040"/>
                      <a:pt x="15040" y="0"/>
                      <a:pt x="33593" y="0"/>
                    </a:cubicBezTo>
                    <a:cubicBezTo>
                      <a:pt x="52147" y="0"/>
                      <a:pt x="67187" y="15040"/>
                      <a:pt x="67187" y="3359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34B8530F-414E-48FD-9350-A6F27A1D9C20}"/>
                  </a:ext>
                </a:extLst>
              </p:cNvPr>
              <p:cNvSpPr/>
              <p:nvPr/>
            </p:nvSpPr>
            <p:spPr>
              <a:xfrm>
                <a:off x="4722439" y="4033345"/>
                <a:ext cx="65555" cy="65553"/>
              </a:xfrm>
              <a:custGeom>
                <a:avLst/>
                <a:gdLst>
                  <a:gd name="connsiteX0" fmla="*/ 65666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6 w 65555"/>
                  <a:gd name="connsiteY4" fmla="*/ 31915 h 65553"/>
                  <a:gd name="connsiteX5" fmla="*/ 65666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6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5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24"/>
                      <a:pt x="65666" y="31915"/>
                    </a:cubicBezTo>
                    <a:cubicBezTo>
                      <a:pt x="65683" y="32456"/>
                      <a:pt x="65683" y="33013"/>
                      <a:pt x="65666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A6DEFD46-E533-4347-9549-BACE93330EC1}"/>
                  </a:ext>
                </a:extLst>
              </p:cNvPr>
              <p:cNvSpPr/>
              <p:nvPr/>
            </p:nvSpPr>
            <p:spPr>
              <a:xfrm>
                <a:off x="5393000" y="4359787"/>
                <a:ext cx="65558" cy="65542"/>
              </a:xfrm>
              <a:custGeom>
                <a:avLst/>
                <a:gdLst>
                  <a:gd name="connsiteX0" fmla="*/ 65665 w 65558"/>
                  <a:gd name="connsiteY0" fmla="*/ 33559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59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59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0" y="65055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2"/>
                      <a:pt x="65682" y="32724"/>
                    </a:cubicBezTo>
                    <a:cubicBezTo>
                      <a:pt x="65682" y="33002"/>
                      <a:pt x="65665" y="33281"/>
                      <a:pt x="65665" y="335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B2173AC-1194-4F67-8107-DAAA40AF7591}"/>
                  </a:ext>
                </a:extLst>
              </p:cNvPr>
              <p:cNvSpPr/>
              <p:nvPr/>
            </p:nvSpPr>
            <p:spPr>
              <a:xfrm>
                <a:off x="606355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B9DB1128-C36B-4AE4-A86A-B875218D62D2}"/>
                  </a:ext>
                </a:extLst>
              </p:cNvPr>
              <p:cNvSpPr/>
              <p:nvPr/>
            </p:nvSpPr>
            <p:spPr>
              <a:xfrm>
                <a:off x="673411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8CF16D10-AEED-43AE-AD06-6187DBD11DAB}"/>
                  </a:ext>
                </a:extLst>
              </p:cNvPr>
              <p:cNvSpPr/>
              <p:nvPr/>
            </p:nvSpPr>
            <p:spPr>
              <a:xfrm>
                <a:off x="7404679" y="3359682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9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9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CE982E79-E0E5-4217-8DF0-3889A6E7FF05}"/>
                  </a:ext>
                </a:extLst>
              </p:cNvPr>
              <p:cNvSpPr/>
              <p:nvPr/>
            </p:nvSpPr>
            <p:spPr>
              <a:xfrm>
                <a:off x="8073758" y="3694623"/>
                <a:ext cx="67199" cy="67197"/>
              </a:xfrm>
              <a:custGeom>
                <a:avLst/>
                <a:gdLst>
                  <a:gd name="connsiteX0" fmla="*/ 67310 w 67199"/>
                  <a:gd name="connsiteY0" fmla="*/ 33571 h 67197"/>
                  <a:gd name="connsiteX1" fmla="*/ 33717 w 67199"/>
                  <a:gd name="connsiteY1" fmla="*/ 67164 h 67197"/>
                  <a:gd name="connsiteX2" fmla="*/ 123 w 67199"/>
                  <a:gd name="connsiteY2" fmla="*/ 33571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1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1"/>
                    </a:moveTo>
                    <a:cubicBezTo>
                      <a:pt x="67310" y="52121"/>
                      <a:pt x="52267" y="67164"/>
                      <a:pt x="33717" y="67164"/>
                    </a:cubicBezTo>
                    <a:cubicBezTo>
                      <a:pt x="15167" y="67164"/>
                      <a:pt x="123" y="52121"/>
                      <a:pt x="123" y="33571"/>
                    </a:cubicBezTo>
                    <a:cubicBezTo>
                      <a:pt x="123" y="15021"/>
                      <a:pt x="15167" y="-23"/>
                      <a:pt x="33717" y="-23"/>
                    </a:cubicBezTo>
                    <a:cubicBezTo>
                      <a:pt x="51808" y="-482"/>
                      <a:pt x="66852" y="13824"/>
                      <a:pt x="67310" y="31915"/>
                    </a:cubicBezTo>
                    <a:cubicBezTo>
                      <a:pt x="67327" y="32456"/>
                      <a:pt x="67327" y="33014"/>
                      <a:pt x="67310" y="335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904A6CDA-770D-49C2-98FA-FAD9EC49048D}"/>
                  </a:ext>
                </a:extLst>
              </p:cNvPr>
              <p:cNvSpPr/>
              <p:nvPr/>
            </p:nvSpPr>
            <p:spPr>
              <a:xfrm>
                <a:off x="8744318" y="3359682"/>
                <a:ext cx="67187" cy="67187"/>
              </a:xfrm>
              <a:custGeom>
                <a:avLst/>
                <a:gdLst>
                  <a:gd name="connsiteX0" fmla="*/ 67187 w 67187"/>
                  <a:gd name="connsiteY0" fmla="*/ 33594 h 67187"/>
                  <a:gd name="connsiteX1" fmla="*/ 33594 w 67187"/>
                  <a:gd name="connsiteY1" fmla="*/ 67187 h 67187"/>
                  <a:gd name="connsiteX2" fmla="*/ 1 w 67187"/>
                  <a:gd name="connsiteY2" fmla="*/ 33594 h 67187"/>
                  <a:gd name="connsiteX3" fmla="*/ 33594 w 67187"/>
                  <a:gd name="connsiteY3" fmla="*/ 0 h 67187"/>
                  <a:gd name="connsiteX4" fmla="*/ 67187 w 67187"/>
                  <a:gd name="connsiteY4" fmla="*/ 33594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4"/>
                    </a:moveTo>
                    <a:cubicBezTo>
                      <a:pt x="67187" y="52147"/>
                      <a:pt x="52147" y="67187"/>
                      <a:pt x="33594" y="67187"/>
                    </a:cubicBezTo>
                    <a:cubicBezTo>
                      <a:pt x="15041" y="67187"/>
                      <a:pt x="1" y="52147"/>
                      <a:pt x="1" y="33594"/>
                    </a:cubicBezTo>
                    <a:cubicBezTo>
                      <a:pt x="1" y="15040"/>
                      <a:pt x="15042" y="0"/>
                      <a:pt x="33594" y="0"/>
                    </a:cubicBezTo>
                    <a:cubicBezTo>
                      <a:pt x="52148" y="0"/>
                      <a:pt x="67187" y="15040"/>
                      <a:pt x="67187" y="3359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ABDEEF9A-6B43-4A0D-BB54-E80E8B63120B}"/>
                  </a:ext>
                </a:extLst>
              </p:cNvPr>
              <p:cNvSpPr/>
              <p:nvPr/>
            </p:nvSpPr>
            <p:spPr>
              <a:xfrm>
                <a:off x="9416522" y="3024719"/>
                <a:ext cx="65555" cy="65553"/>
              </a:xfrm>
              <a:custGeom>
                <a:avLst/>
                <a:gdLst>
                  <a:gd name="connsiteX0" fmla="*/ 65667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7 w 65555"/>
                  <a:gd name="connsiteY4" fmla="*/ 31915 h 65553"/>
                  <a:gd name="connsiteX5" fmla="*/ 65667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7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4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08"/>
                      <a:pt x="65667" y="31915"/>
                    </a:cubicBezTo>
                    <a:cubicBezTo>
                      <a:pt x="65683" y="32456"/>
                      <a:pt x="65683" y="33013"/>
                      <a:pt x="65667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6AB51B75-5A8E-4F37-9B87-013058106495}"/>
                  </a:ext>
                </a:extLst>
              </p:cNvPr>
              <p:cNvSpPr/>
              <p:nvPr/>
            </p:nvSpPr>
            <p:spPr>
              <a:xfrm>
                <a:off x="10087083" y="3024730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E0E7FD59-F616-476E-A561-0742AB555532}"/>
                  </a:ext>
                </a:extLst>
              </p:cNvPr>
              <p:cNvSpPr/>
              <p:nvPr/>
            </p:nvSpPr>
            <p:spPr>
              <a:xfrm>
                <a:off x="10757479" y="2689777"/>
                <a:ext cx="65558" cy="65542"/>
              </a:xfrm>
              <a:custGeom>
                <a:avLst/>
                <a:gdLst>
                  <a:gd name="connsiteX0" fmla="*/ 65666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2 w 65558"/>
                  <a:gd name="connsiteY3" fmla="*/ -34 h 65542"/>
                  <a:gd name="connsiteX4" fmla="*/ 65682 w 65558"/>
                  <a:gd name="connsiteY4" fmla="*/ 32724 h 65542"/>
                  <a:gd name="connsiteX5" fmla="*/ 65666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6" y="33560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7" y="14141"/>
                      <a:pt x="15111" y="-34"/>
                      <a:pt x="32892" y="-34"/>
                    </a:cubicBezTo>
                    <a:cubicBezTo>
                      <a:pt x="50999" y="-34"/>
                      <a:pt x="65666" y="14633"/>
                      <a:pt x="65682" y="32724"/>
                    </a:cubicBezTo>
                    <a:cubicBezTo>
                      <a:pt x="65682" y="33003"/>
                      <a:pt x="65666" y="33281"/>
                      <a:pt x="65666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7A8898C-E133-423F-AF1F-8527F8292E09}"/>
                  </a:ext>
                </a:extLst>
              </p:cNvPr>
              <p:cNvSpPr/>
              <p:nvPr/>
            </p:nvSpPr>
            <p:spPr>
              <a:xfrm>
                <a:off x="11428204" y="2020528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6" y="51651"/>
                      <a:pt x="50179" y="65957"/>
                      <a:pt x="32088" y="65498"/>
                    </a:cubicBezTo>
                    <a:cubicBezTo>
                      <a:pt x="13980" y="65056"/>
                      <a:pt x="-310" y="50012"/>
                      <a:pt x="133" y="31921"/>
                    </a:cubicBezTo>
                    <a:cubicBezTo>
                      <a:pt x="576" y="14141"/>
                      <a:pt x="15110" y="-34"/>
                      <a:pt x="32891" y="-34"/>
                    </a:cubicBezTo>
                    <a:cubicBezTo>
                      <a:pt x="50998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D70D6F86-B04A-4C18-AB11-AEA9BBCC83B7}"/>
                  </a:ext>
                </a:extLst>
              </p:cNvPr>
              <p:cNvSpPr/>
              <p:nvPr/>
            </p:nvSpPr>
            <p:spPr>
              <a:xfrm>
                <a:off x="12097282" y="1684910"/>
                <a:ext cx="67199" cy="67197"/>
              </a:xfrm>
              <a:custGeom>
                <a:avLst/>
                <a:gdLst>
                  <a:gd name="connsiteX0" fmla="*/ 67310 w 67199"/>
                  <a:gd name="connsiteY0" fmla="*/ 33570 h 67197"/>
                  <a:gd name="connsiteX1" fmla="*/ 33717 w 67199"/>
                  <a:gd name="connsiteY1" fmla="*/ 67164 h 67197"/>
                  <a:gd name="connsiteX2" fmla="*/ 123 w 67199"/>
                  <a:gd name="connsiteY2" fmla="*/ 33570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0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0"/>
                    </a:moveTo>
                    <a:cubicBezTo>
                      <a:pt x="67310" y="52120"/>
                      <a:pt x="52267" y="67164"/>
                      <a:pt x="33717" y="67164"/>
                    </a:cubicBezTo>
                    <a:cubicBezTo>
                      <a:pt x="15166" y="67164"/>
                      <a:pt x="123" y="52120"/>
                      <a:pt x="123" y="33570"/>
                    </a:cubicBezTo>
                    <a:cubicBezTo>
                      <a:pt x="123" y="15020"/>
                      <a:pt x="15166" y="-23"/>
                      <a:pt x="33717" y="-23"/>
                    </a:cubicBezTo>
                    <a:cubicBezTo>
                      <a:pt x="51808" y="-482"/>
                      <a:pt x="66851" y="13807"/>
                      <a:pt x="67310" y="31915"/>
                    </a:cubicBezTo>
                    <a:cubicBezTo>
                      <a:pt x="67327" y="32456"/>
                      <a:pt x="67327" y="33013"/>
                      <a:pt x="67310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246" name="Graphic 5">
              <a:extLst>
                <a:ext uri="{FF2B5EF4-FFF2-40B4-BE49-F238E27FC236}">
                  <a16:creationId xmlns:a16="http://schemas.microsoft.com/office/drawing/2014/main" id="{3D567773-6174-4C1B-A186-6482158CA044}"/>
                </a:ext>
              </a:extLst>
            </p:cNvPr>
            <p:cNvGrpSpPr/>
            <p:nvPr/>
          </p:nvGrpSpPr>
          <p:grpSpPr>
            <a:xfrm>
              <a:off x="1696228" y="-222807"/>
              <a:ext cx="8848212" cy="5146939"/>
              <a:chOff x="1696228" y="-222807"/>
              <a:chExt cx="8848212" cy="5146939"/>
            </a:xfrm>
            <a:grpFill/>
          </p:grpSpPr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833D8ACE-FB58-44D5-8E01-804B8E81D255}"/>
                  </a:ext>
                </a:extLst>
              </p:cNvPr>
              <p:cNvSpPr/>
              <p:nvPr/>
            </p:nvSpPr>
            <p:spPr>
              <a:xfrm>
                <a:off x="2177517" y="4387317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48957 w 98322"/>
                  <a:gd name="connsiteY7" fmla="*/ 88456 h 98322"/>
                  <a:gd name="connsiteX8" fmla="*/ 49285 w 98322"/>
                  <a:gd name="connsiteY8" fmla="*/ 88456 h 98322"/>
                  <a:gd name="connsiteX9" fmla="*/ 87458 w 98322"/>
                  <a:gd name="connsiteY9" fmla="*/ 48963 h 98322"/>
                  <a:gd name="connsiteX10" fmla="*/ 76815 w 98322"/>
                  <a:gd name="connsiteY10" fmla="*/ 22908 h 98322"/>
                  <a:gd name="connsiteX11" fmla="*/ 49285 w 98322"/>
                  <a:gd name="connsiteY11" fmla="*/ 10126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3" y="98289"/>
                      <a:pt x="123" y="76281"/>
                      <a:pt x="123" y="49127"/>
                    </a:cubicBezTo>
                    <a:cubicBezTo>
                      <a:pt x="123" y="21974"/>
                      <a:pt x="22133" y="-34"/>
                      <a:pt x="49285" y="-34"/>
                    </a:cubicBezTo>
                    <a:cubicBezTo>
                      <a:pt x="76437" y="-34"/>
                      <a:pt x="98446" y="21974"/>
                      <a:pt x="98446" y="49127"/>
                    </a:cubicBezTo>
                    <a:cubicBezTo>
                      <a:pt x="98446" y="76281"/>
                      <a:pt x="76437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6" y="10782"/>
                      <a:pt x="10447" y="28168"/>
                      <a:pt x="10447" y="49619"/>
                    </a:cubicBezTo>
                    <a:cubicBezTo>
                      <a:pt x="10357" y="70972"/>
                      <a:pt x="27598" y="88358"/>
                      <a:pt x="48957" y="88456"/>
                    </a:cubicBezTo>
                    <a:cubicBezTo>
                      <a:pt x="49065" y="88456"/>
                      <a:pt x="49175" y="88456"/>
                      <a:pt x="49285" y="88456"/>
                    </a:cubicBezTo>
                    <a:cubicBezTo>
                      <a:pt x="70731" y="88096"/>
                      <a:pt x="87822" y="70414"/>
                      <a:pt x="87458" y="48963"/>
                    </a:cubicBezTo>
                    <a:cubicBezTo>
                      <a:pt x="87295" y="39263"/>
                      <a:pt x="83496" y="29954"/>
                      <a:pt x="76815" y="22908"/>
                    </a:cubicBezTo>
                    <a:cubicBezTo>
                      <a:pt x="69787" y="15042"/>
                      <a:pt x="59828" y="10421"/>
                      <a:pt x="49285" y="1012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725A707-3EB8-4BE4-B74F-5CAC713CEC9E}"/>
                  </a:ext>
                </a:extLst>
              </p:cNvPr>
              <p:cNvSpPr/>
              <p:nvPr/>
            </p:nvSpPr>
            <p:spPr>
              <a:xfrm rot="-2701801">
                <a:off x="2169921" y="4188919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614EBD29-6B40-489A-A897-F42FA035C8C8}"/>
                  </a:ext>
                </a:extLst>
              </p:cNvPr>
              <p:cNvSpPr/>
              <p:nvPr/>
            </p:nvSpPr>
            <p:spPr>
              <a:xfrm rot="-2701801">
                <a:off x="1649115" y="4689286"/>
                <a:ext cx="640571" cy="9668"/>
              </a:xfrm>
              <a:custGeom>
                <a:avLst/>
                <a:gdLst>
                  <a:gd name="connsiteX0" fmla="*/ 123 w 640571"/>
                  <a:gd name="connsiteY0" fmla="*/ -34 h 9668"/>
                  <a:gd name="connsiteX1" fmla="*/ 640695 w 640571"/>
                  <a:gd name="connsiteY1" fmla="*/ -34 h 9668"/>
                  <a:gd name="connsiteX2" fmla="*/ 640695 w 640571"/>
                  <a:gd name="connsiteY2" fmla="*/ 9635 h 9668"/>
                  <a:gd name="connsiteX3" fmla="*/ 123 w 640571"/>
                  <a:gd name="connsiteY3" fmla="*/ 9635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0571" h="9668">
                    <a:moveTo>
                      <a:pt x="123" y="-34"/>
                    </a:moveTo>
                    <a:lnTo>
                      <a:pt x="640695" y="-34"/>
                    </a:lnTo>
                    <a:lnTo>
                      <a:pt x="640695" y="9635"/>
                    </a:lnTo>
                    <a:lnTo>
                      <a:pt x="123" y="963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615039AF-95CE-4DD0-86EE-3A0B359B2F3B}"/>
                  </a:ext>
                </a:extLst>
              </p:cNvPr>
              <p:cNvSpPr/>
              <p:nvPr/>
            </p:nvSpPr>
            <p:spPr>
              <a:xfrm>
                <a:off x="2656719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778 w 105816"/>
                  <a:gd name="connsiteY7" fmla="*/ 49049 h 98332"/>
                  <a:gd name="connsiteX8" fmla="*/ 56779 w 105816"/>
                  <a:gd name="connsiteY8" fmla="*/ 88051 h 98332"/>
                  <a:gd name="connsiteX9" fmla="*/ 95685 w 105816"/>
                  <a:gd name="connsiteY9" fmla="*/ 48951 h 98332"/>
                  <a:gd name="connsiteX10" fmla="*/ 84309 w 105816"/>
                  <a:gd name="connsiteY10" fmla="*/ 21519 h 98332"/>
                  <a:gd name="connsiteX11" fmla="*/ 56779 w 105816"/>
                  <a:gd name="connsiteY11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29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304" y="10212"/>
                      <a:pt x="17868" y="27566"/>
                      <a:pt x="17778" y="49049"/>
                    </a:cubicBezTo>
                    <a:cubicBezTo>
                      <a:pt x="17868" y="70549"/>
                      <a:pt x="35276" y="87969"/>
                      <a:pt x="56779" y="88051"/>
                    </a:cubicBezTo>
                    <a:cubicBezTo>
                      <a:pt x="78318" y="88002"/>
                      <a:pt x="95738" y="70500"/>
                      <a:pt x="95685" y="48951"/>
                    </a:cubicBezTo>
                    <a:cubicBezTo>
                      <a:pt x="95659" y="38660"/>
                      <a:pt x="91571" y="28812"/>
                      <a:pt x="84309" y="21519"/>
                    </a:cubicBezTo>
                    <a:cubicBezTo>
                      <a:pt x="76968" y="14292"/>
                      <a:pt x="67083" y="10229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A2FBF680-3BE7-43A9-A20A-5FE6CFC6C329}"/>
                  </a:ext>
                </a:extLst>
              </p:cNvPr>
              <p:cNvSpPr/>
              <p:nvPr/>
            </p:nvSpPr>
            <p:spPr>
              <a:xfrm>
                <a:off x="2757129" y="3946012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780CC643-317F-4ABF-BCC4-94A3291F003E}"/>
                  </a:ext>
                </a:extLst>
              </p:cNvPr>
              <p:cNvSpPr/>
              <p:nvPr/>
            </p:nvSpPr>
            <p:spPr>
              <a:xfrm>
                <a:off x="3143416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614 w 105816"/>
                  <a:gd name="connsiteY7" fmla="*/ 49049 h 98332"/>
                  <a:gd name="connsiteX8" fmla="*/ 56451 w 105816"/>
                  <a:gd name="connsiteY8" fmla="*/ 88215 h 98332"/>
                  <a:gd name="connsiteX9" fmla="*/ 95617 w 105816"/>
                  <a:gd name="connsiteY9" fmla="*/ 49377 h 98332"/>
                  <a:gd name="connsiteX10" fmla="*/ 95617 w 105816"/>
                  <a:gd name="connsiteY10" fmla="*/ 49049 h 98332"/>
                  <a:gd name="connsiteX11" fmla="*/ 57107 w 105816"/>
                  <a:gd name="connsiteY11" fmla="*/ 10212 h 98332"/>
                  <a:gd name="connsiteX12" fmla="*/ 56779 w 105816"/>
                  <a:gd name="connsiteY12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31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40" y="10114"/>
                      <a:pt x="17706" y="27517"/>
                      <a:pt x="17614" y="49049"/>
                    </a:cubicBezTo>
                    <a:cubicBezTo>
                      <a:pt x="17524" y="70582"/>
                      <a:pt x="34912" y="88116"/>
                      <a:pt x="56451" y="88215"/>
                    </a:cubicBezTo>
                    <a:cubicBezTo>
                      <a:pt x="77992" y="88297"/>
                      <a:pt x="95526" y="70910"/>
                      <a:pt x="95617" y="49377"/>
                    </a:cubicBezTo>
                    <a:cubicBezTo>
                      <a:pt x="95617" y="49262"/>
                      <a:pt x="95617" y="49164"/>
                      <a:pt x="95617" y="49049"/>
                    </a:cubicBezTo>
                    <a:cubicBezTo>
                      <a:pt x="95707" y="27697"/>
                      <a:pt x="78466" y="10311"/>
                      <a:pt x="57107" y="10212"/>
                    </a:cubicBezTo>
                    <a:cubicBezTo>
                      <a:pt x="56999" y="10212"/>
                      <a:pt x="56889" y="10212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C8F18EE5-224D-404E-B6E5-299CB7FAC765}"/>
                  </a:ext>
                </a:extLst>
              </p:cNvPr>
              <p:cNvSpPr/>
              <p:nvPr/>
            </p:nvSpPr>
            <p:spPr>
              <a:xfrm rot="-2701201">
                <a:off x="3143255" y="3702904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C5A11294-53E1-4708-94CF-F9F931E91DB6}"/>
                  </a:ext>
                </a:extLst>
              </p:cNvPr>
              <p:cNvSpPr/>
              <p:nvPr/>
            </p:nvSpPr>
            <p:spPr>
              <a:xfrm>
                <a:off x="3629949" y="3414821"/>
                <a:ext cx="105326" cy="98332"/>
              </a:xfrm>
              <a:custGeom>
                <a:avLst/>
                <a:gdLst>
                  <a:gd name="connsiteX0" fmla="*/ 56779 w 105326"/>
                  <a:gd name="connsiteY0" fmla="*/ 97719 h 98332"/>
                  <a:gd name="connsiteX1" fmla="*/ 704 w 105326"/>
                  <a:gd name="connsiteY1" fmla="*/ 56620 h 98332"/>
                  <a:gd name="connsiteX2" fmla="*/ 41801 w 105326"/>
                  <a:gd name="connsiteY2" fmla="*/ 544 h 98332"/>
                  <a:gd name="connsiteX3" fmla="*/ 56779 w 105326"/>
                  <a:gd name="connsiteY3" fmla="*/ 544 h 98332"/>
                  <a:gd name="connsiteX4" fmla="*/ 78410 w 105326"/>
                  <a:gd name="connsiteY4" fmla="*/ 5624 h 98332"/>
                  <a:gd name="connsiteX5" fmla="*/ 78410 w 105326"/>
                  <a:gd name="connsiteY5" fmla="*/ 5624 h 98332"/>
                  <a:gd name="connsiteX6" fmla="*/ 105449 w 105326"/>
                  <a:gd name="connsiteY6" fmla="*/ 49213 h 98332"/>
                  <a:gd name="connsiteX7" fmla="*/ 56779 w 105326"/>
                  <a:gd name="connsiteY7" fmla="*/ 97719 h 98332"/>
                  <a:gd name="connsiteX8" fmla="*/ 56779 w 105326"/>
                  <a:gd name="connsiteY8" fmla="*/ 10212 h 98332"/>
                  <a:gd name="connsiteX9" fmla="*/ 17942 w 105326"/>
                  <a:gd name="connsiteY9" fmla="*/ 49213 h 98332"/>
                  <a:gd name="connsiteX10" fmla="*/ 29249 w 105326"/>
                  <a:gd name="connsiteY10" fmla="*/ 76580 h 98332"/>
                  <a:gd name="connsiteX11" fmla="*/ 84178 w 105326"/>
                  <a:gd name="connsiteY11" fmla="*/ 76138 h 98332"/>
                  <a:gd name="connsiteX12" fmla="*/ 83736 w 105326"/>
                  <a:gd name="connsiteY12" fmla="*/ 21224 h 98332"/>
                  <a:gd name="connsiteX13" fmla="*/ 74150 w 105326"/>
                  <a:gd name="connsiteY13" fmla="*/ 14309 h 98332"/>
                  <a:gd name="connsiteX14" fmla="*/ 56779 w 105326"/>
                  <a:gd name="connsiteY14" fmla="*/ 10868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532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1" y="544"/>
                    </a:cubicBezTo>
                    <a:cubicBezTo>
                      <a:pt x="46767" y="-226"/>
                      <a:pt x="51814" y="-226"/>
                      <a:pt x="56779" y="544"/>
                    </a:cubicBezTo>
                    <a:cubicBezTo>
                      <a:pt x="64301" y="478"/>
                      <a:pt x="71708" y="2215"/>
                      <a:pt x="78410" y="5624"/>
                    </a:cubicBezTo>
                    <a:lnTo>
                      <a:pt x="78410" y="5624"/>
                    </a:lnTo>
                    <a:cubicBezTo>
                      <a:pt x="95059" y="13752"/>
                      <a:pt x="105564" y="30696"/>
                      <a:pt x="105449" y="49213"/>
                    </a:cubicBezTo>
                    <a:cubicBezTo>
                      <a:pt x="105088" y="75924"/>
                      <a:pt x="83490" y="97457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96" y="10294"/>
                      <a:pt x="17942" y="27730"/>
                      <a:pt x="17942" y="49213"/>
                    </a:cubicBezTo>
                    <a:cubicBezTo>
                      <a:pt x="17858" y="59488"/>
                      <a:pt x="21937" y="69353"/>
                      <a:pt x="29249" y="76580"/>
                    </a:cubicBezTo>
                    <a:cubicBezTo>
                      <a:pt x="44538" y="91623"/>
                      <a:pt x="69119" y="91426"/>
                      <a:pt x="84178" y="76138"/>
                    </a:cubicBezTo>
                    <a:cubicBezTo>
                      <a:pt x="99222" y="60848"/>
                      <a:pt x="99025" y="36267"/>
                      <a:pt x="83736" y="21224"/>
                    </a:cubicBezTo>
                    <a:cubicBezTo>
                      <a:pt x="80917" y="18438"/>
                      <a:pt x="77673" y="16111"/>
                      <a:pt x="74150" y="14309"/>
                    </a:cubicBezTo>
                    <a:cubicBezTo>
                      <a:pt x="68693" y="11867"/>
                      <a:pt x="62760" y="10704"/>
                      <a:pt x="56779" y="108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18509C46-F917-4139-8386-2C465B289655}"/>
                  </a:ext>
                </a:extLst>
              </p:cNvPr>
              <p:cNvSpPr/>
              <p:nvPr/>
            </p:nvSpPr>
            <p:spPr>
              <a:xfrm rot="-3816599">
                <a:off x="3429223" y="2973705"/>
                <a:ext cx="998301" cy="9668"/>
              </a:xfrm>
              <a:custGeom>
                <a:avLst/>
                <a:gdLst>
                  <a:gd name="connsiteX0" fmla="*/ 124 w 998301"/>
                  <a:gd name="connsiteY0" fmla="*/ -34 h 9668"/>
                  <a:gd name="connsiteX1" fmla="*/ 998425 w 998301"/>
                  <a:gd name="connsiteY1" fmla="*/ -34 h 9668"/>
                  <a:gd name="connsiteX2" fmla="*/ 998425 w 998301"/>
                  <a:gd name="connsiteY2" fmla="*/ 9634 h 9668"/>
                  <a:gd name="connsiteX3" fmla="*/ 124 w 998301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8301" h="9668">
                    <a:moveTo>
                      <a:pt x="124" y="-34"/>
                    </a:moveTo>
                    <a:lnTo>
                      <a:pt x="998425" y="-34"/>
                    </a:lnTo>
                    <a:lnTo>
                      <a:pt x="998425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889B7706-8012-4C90-9C06-020454E343DD}"/>
                  </a:ext>
                </a:extLst>
              </p:cNvPr>
              <p:cNvSpPr/>
              <p:nvPr/>
            </p:nvSpPr>
            <p:spPr>
              <a:xfrm>
                <a:off x="4120822" y="2442652"/>
                <a:ext cx="98345" cy="98330"/>
              </a:xfrm>
              <a:custGeom>
                <a:avLst/>
                <a:gdLst>
                  <a:gd name="connsiteX0" fmla="*/ 49162 w 98345"/>
                  <a:gd name="connsiteY0" fmla="*/ 98297 h 98330"/>
                  <a:gd name="connsiteX1" fmla="*/ 27531 w 98345"/>
                  <a:gd name="connsiteY1" fmla="*/ 93217 h 98330"/>
                  <a:gd name="connsiteX2" fmla="*/ 5211 w 98345"/>
                  <a:gd name="connsiteY2" fmla="*/ 27373 h 98330"/>
                  <a:gd name="connsiteX3" fmla="*/ 71055 w 98345"/>
                  <a:gd name="connsiteY3" fmla="*/ 5054 h 98330"/>
                  <a:gd name="connsiteX4" fmla="*/ 93374 w 98345"/>
                  <a:gd name="connsiteY4" fmla="*/ 70897 h 98330"/>
                  <a:gd name="connsiteX5" fmla="*/ 49162 w 98345"/>
                  <a:gd name="connsiteY5" fmla="*/ 98297 h 98330"/>
                  <a:gd name="connsiteX6" fmla="*/ 49162 w 98345"/>
                  <a:gd name="connsiteY6" fmla="*/ 10789 h 98330"/>
                  <a:gd name="connsiteX7" fmla="*/ 9980 w 98345"/>
                  <a:gd name="connsiteY7" fmla="*/ 49283 h 98330"/>
                  <a:gd name="connsiteX8" fmla="*/ 31791 w 98345"/>
                  <a:gd name="connsiteY8" fmla="*/ 84531 h 98330"/>
                  <a:gd name="connsiteX9" fmla="*/ 76692 w 98345"/>
                  <a:gd name="connsiteY9" fmla="*/ 76994 h 98330"/>
                  <a:gd name="connsiteX10" fmla="*/ 87999 w 98345"/>
                  <a:gd name="connsiteY10" fmla="*/ 49627 h 98330"/>
                  <a:gd name="connsiteX11" fmla="*/ 49162 w 98345"/>
                  <a:gd name="connsiteY11" fmla="*/ 10789 h 9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45" h="98330">
                    <a:moveTo>
                      <a:pt x="49162" y="98297"/>
                    </a:moveTo>
                    <a:cubicBezTo>
                      <a:pt x="41657" y="98280"/>
                      <a:pt x="34266" y="96543"/>
                      <a:pt x="27531" y="93217"/>
                    </a:cubicBezTo>
                    <a:cubicBezTo>
                      <a:pt x="3180" y="81205"/>
                      <a:pt x="-6800" y="51724"/>
                      <a:pt x="5211" y="27373"/>
                    </a:cubicBezTo>
                    <a:cubicBezTo>
                      <a:pt x="17240" y="3022"/>
                      <a:pt x="46720" y="-6958"/>
                      <a:pt x="71055" y="5054"/>
                    </a:cubicBezTo>
                    <a:cubicBezTo>
                      <a:pt x="95406" y="17082"/>
                      <a:pt x="105402" y="46562"/>
                      <a:pt x="93374" y="70897"/>
                    </a:cubicBezTo>
                    <a:cubicBezTo>
                      <a:pt x="85066" y="87727"/>
                      <a:pt x="67925" y="98346"/>
                      <a:pt x="49162" y="98297"/>
                    </a:cubicBezTo>
                    <a:close/>
                    <a:moveTo>
                      <a:pt x="49162" y="10789"/>
                    </a:moveTo>
                    <a:cubicBezTo>
                      <a:pt x="27711" y="10593"/>
                      <a:pt x="10177" y="27832"/>
                      <a:pt x="9980" y="49283"/>
                    </a:cubicBezTo>
                    <a:cubicBezTo>
                      <a:pt x="9849" y="64261"/>
                      <a:pt x="18338" y="77960"/>
                      <a:pt x="31791" y="84531"/>
                    </a:cubicBezTo>
                    <a:cubicBezTo>
                      <a:pt x="46851" y="91775"/>
                      <a:pt x="64828" y="88743"/>
                      <a:pt x="76692" y="76994"/>
                    </a:cubicBezTo>
                    <a:cubicBezTo>
                      <a:pt x="84001" y="69767"/>
                      <a:pt x="88081" y="59902"/>
                      <a:pt x="87999" y="49627"/>
                    </a:cubicBezTo>
                    <a:cubicBezTo>
                      <a:pt x="87999" y="28176"/>
                      <a:pt x="70613" y="10789"/>
                      <a:pt x="49162" y="107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014F0DB8-E51D-4271-9F8F-E7E27B729B09}"/>
                  </a:ext>
                </a:extLst>
              </p:cNvPr>
              <p:cNvSpPr/>
              <p:nvPr/>
            </p:nvSpPr>
            <p:spPr>
              <a:xfrm>
                <a:off x="4197718" y="2519679"/>
                <a:ext cx="434585" cy="431472"/>
              </a:xfrm>
              <a:custGeom>
                <a:avLst/>
                <a:gdLst>
                  <a:gd name="connsiteX0" fmla="*/ 427703 w 434585"/>
                  <a:gd name="connsiteY0" fmla="*/ 431472 h 431472"/>
                  <a:gd name="connsiteX1" fmla="*/ 0 w 434585"/>
                  <a:gd name="connsiteY1" fmla="*/ 6883 h 431472"/>
                  <a:gd name="connsiteX2" fmla="*/ 6719 w 434585"/>
                  <a:gd name="connsiteY2" fmla="*/ 0 h 431472"/>
                  <a:gd name="connsiteX3" fmla="*/ 434586 w 434585"/>
                  <a:gd name="connsiteY3" fmla="*/ 424590 h 431472"/>
                  <a:gd name="connsiteX4" fmla="*/ 427703 w 434585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585" h="431472">
                    <a:moveTo>
                      <a:pt x="427703" y="431472"/>
                    </a:moveTo>
                    <a:lnTo>
                      <a:pt x="0" y="6883"/>
                    </a:lnTo>
                    <a:lnTo>
                      <a:pt x="6719" y="0"/>
                    </a:lnTo>
                    <a:lnTo>
                      <a:pt x="434586" y="424590"/>
                    </a:lnTo>
                    <a:lnTo>
                      <a:pt x="427703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EC96498B-E395-45D4-A51C-774C35274348}"/>
                  </a:ext>
                </a:extLst>
              </p:cNvPr>
              <p:cNvSpPr/>
              <p:nvPr/>
            </p:nvSpPr>
            <p:spPr>
              <a:xfrm>
                <a:off x="4610837" y="2928122"/>
                <a:ext cx="105816" cy="98901"/>
              </a:xfrm>
              <a:custGeom>
                <a:avLst/>
                <a:gdLst>
                  <a:gd name="connsiteX0" fmla="*/ 49285 w 105816"/>
                  <a:gd name="connsiteY0" fmla="*/ 98868 h 98901"/>
                  <a:gd name="connsiteX1" fmla="*/ 123 w 105816"/>
                  <a:gd name="connsiteY1" fmla="*/ 49706 h 98901"/>
                  <a:gd name="connsiteX2" fmla="*/ 49285 w 105816"/>
                  <a:gd name="connsiteY2" fmla="*/ 545 h 98901"/>
                  <a:gd name="connsiteX3" fmla="*/ 105361 w 105816"/>
                  <a:gd name="connsiteY3" fmla="*/ 41644 h 98901"/>
                  <a:gd name="connsiteX4" fmla="*/ 64263 w 105816"/>
                  <a:gd name="connsiteY4" fmla="*/ 97721 h 98901"/>
                  <a:gd name="connsiteX5" fmla="*/ 49285 w 105816"/>
                  <a:gd name="connsiteY5" fmla="*/ 97721 h 98901"/>
                  <a:gd name="connsiteX6" fmla="*/ 49285 w 105816"/>
                  <a:gd name="connsiteY6" fmla="*/ 11361 h 98901"/>
                  <a:gd name="connsiteX7" fmla="*/ 10283 w 105816"/>
                  <a:gd name="connsiteY7" fmla="*/ 50362 h 98901"/>
                  <a:gd name="connsiteX8" fmla="*/ 51726 w 105816"/>
                  <a:gd name="connsiteY8" fmla="*/ 86758 h 98901"/>
                  <a:gd name="connsiteX9" fmla="*/ 88122 w 105816"/>
                  <a:gd name="connsiteY9" fmla="*/ 50362 h 98901"/>
                  <a:gd name="connsiteX10" fmla="*/ 76815 w 105816"/>
                  <a:gd name="connsiteY10" fmla="*/ 22832 h 98901"/>
                  <a:gd name="connsiteX11" fmla="*/ 76815 w 105816"/>
                  <a:gd name="connsiteY11" fmla="*/ 22832 h 98901"/>
                  <a:gd name="connsiteX12" fmla="*/ 49285 w 105816"/>
                  <a:gd name="connsiteY12" fmla="*/ 10869 h 98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1">
                    <a:moveTo>
                      <a:pt x="49285" y="98868"/>
                    </a:moveTo>
                    <a:cubicBezTo>
                      <a:pt x="22131" y="98868"/>
                      <a:pt x="123" y="76860"/>
                      <a:pt x="123" y="49706"/>
                    </a:cubicBezTo>
                    <a:cubicBezTo>
                      <a:pt x="123" y="22553"/>
                      <a:pt x="22131" y="545"/>
                      <a:pt x="49285" y="545"/>
                    </a:cubicBezTo>
                    <a:cubicBezTo>
                      <a:pt x="76127" y="-3584"/>
                      <a:pt x="101232" y="14818"/>
                      <a:pt x="105361" y="41644"/>
                    </a:cubicBezTo>
                    <a:cubicBezTo>
                      <a:pt x="109491" y="68486"/>
                      <a:pt x="91088" y="93591"/>
                      <a:pt x="64263" y="97721"/>
                    </a:cubicBezTo>
                    <a:cubicBezTo>
                      <a:pt x="59297" y="98491"/>
                      <a:pt x="54250" y="98491"/>
                      <a:pt x="49285" y="97721"/>
                    </a:cubicBezTo>
                    <a:close/>
                    <a:moveTo>
                      <a:pt x="49285" y="11361"/>
                    </a:moveTo>
                    <a:cubicBezTo>
                      <a:pt x="27785" y="11443"/>
                      <a:pt x="10365" y="28862"/>
                      <a:pt x="10283" y="50362"/>
                    </a:cubicBezTo>
                    <a:cubicBezTo>
                      <a:pt x="11676" y="71862"/>
                      <a:pt x="30243" y="88151"/>
                      <a:pt x="51726" y="86758"/>
                    </a:cubicBezTo>
                    <a:cubicBezTo>
                      <a:pt x="71276" y="85479"/>
                      <a:pt x="86860" y="69912"/>
                      <a:pt x="88122" y="50362"/>
                    </a:cubicBezTo>
                    <a:cubicBezTo>
                      <a:pt x="88220" y="40038"/>
                      <a:pt x="84140" y="30107"/>
                      <a:pt x="76815" y="22832"/>
                    </a:cubicBezTo>
                    <a:lnTo>
                      <a:pt x="76815" y="22832"/>
                    </a:lnTo>
                    <a:cubicBezTo>
                      <a:pt x="69605" y="15310"/>
                      <a:pt x="59690" y="11000"/>
                      <a:pt x="49285" y="1086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927580A-8D73-4AD2-8824-25D63EEE3151}"/>
                  </a:ext>
                </a:extLst>
              </p:cNvPr>
              <p:cNvSpPr/>
              <p:nvPr/>
            </p:nvSpPr>
            <p:spPr>
              <a:xfrm rot="-2701801">
                <a:off x="4603205" y="2730422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F230E674-6D46-48BE-8ACF-FCB2BE8A611C}"/>
                  </a:ext>
                </a:extLst>
              </p:cNvPr>
              <p:cNvSpPr/>
              <p:nvPr/>
            </p:nvSpPr>
            <p:spPr>
              <a:xfrm>
                <a:off x="5097534" y="244266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1 h 98322"/>
                  <a:gd name="connsiteX6" fmla="*/ 11103 w 98322"/>
                  <a:gd name="connsiteY6" fmla="*/ 50274 h 98322"/>
                  <a:gd name="connsiteX7" fmla="*/ 21754 w 98322"/>
                  <a:gd name="connsiteY7" fmla="*/ 76330 h 98322"/>
                  <a:gd name="connsiteX8" fmla="*/ 49285 w 98322"/>
                  <a:gd name="connsiteY8" fmla="*/ 87637 h 98322"/>
                  <a:gd name="connsiteX9" fmla="*/ 88122 w 98322"/>
                  <a:gd name="connsiteY9" fmla="*/ 48800 h 98322"/>
                  <a:gd name="connsiteX10" fmla="*/ 76815 w 98322"/>
                  <a:gd name="connsiteY10" fmla="*/ 21269 h 98322"/>
                  <a:gd name="connsiteX11" fmla="*/ 49285 w 98322"/>
                  <a:gd name="connsiteY11" fmla="*/ 10781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1"/>
                    </a:moveTo>
                    <a:cubicBezTo>
                      <a:pt x="27834" y="11142"/>
                      <a:pt x="10742" y="28824"/>
                      <a:pt x="11103" y="50274"/>
                    </a:cubicBezTo>
                    <a:cubicBezTo>
                      <a:pt x="11283" y="59975"/>
                      <a:pt x="15069" y="69283"/>
                      <a:pt x="21754" y="76330"/>
                    </a:cubicBezTo>
                    <a:cubicBezTo>
                      <a:pt x="29030" y="83671"/>
                      <a:pt x="38961" y="87752"/>
                      <a:pt x="49285" y="87637"/>
                    </a:cubicBezTo>
                    <a:cubicBezTo>
                      <a:pt x="70736" y="87637"/>
                      <a:pt x="88122" y="70250"/>
                      <a:pt x="88122" y="48800"/>
                    </a:cubicBezTo>
                    <a:cubicBezTo>
                      <a:pt x="88106" y="38492"/>
                      <a:pt x="84042" y="28611"/>
                      <a:pt x="76815" y="21269"/>
                    </a:cubicBezTo>
                    <a:cubicBezTo>
                      <a:pt x="69375" y="14272"/>
                      <a:pt x="59477" y="10503"/>
                      <a:pt x="49285" y="1078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75EA179A-5210-439B-98E1-E3A10AF50495}"/>
                  </a:ext>
                </a:extLst>
              </p:cNvPr>
              <p:cNvSpPr/>
              <p:nvPr/>
            </p:nvSpPr>
            <p:spPr>
              <a:xfrm rot="-2701201">
                <a:off x="5089933" y="2244500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6E1010FD-F4B3-4FC0-96E6-95B31DECD2E3}"/>
                  </a:ext>
                </a:extLst>
              </p:cNvPr>
              <p:cNvSpPr/>
              <p:nvPr/>
            </p:nvSpPr>
            <p:spPr>
              <a:xfrm>
                <a:off x="5584067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21754 w 98322"/>
                  <a:gd name="connsiteY7" fmla="*/ 77149 h 98322"/>
                  <a:gd name="connsiteX8" fmla="*/ 76913 w 98322"/>
                  <a:gd name="connsiteY8" fmla="*/ 77575 h 98322"/>
                  <a:gd name="connsiteX9" fmla="*/ 77323 w 98322"/>
                  <a:gd name="connsiteY9" fmla="*/ 22416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782"/>
                      <a:pt x="10447" y="28168"/>
                      <a:pt x="10447" y="49619"/>
                    </a:cubicBezTo>
                    <a:cubicBezTo>
                      <a:pt x="10349" y="59943"/>
                      <a:pt x="14429" y="69874"/>
                      <a:pt x="21754" y="77149"/>
                    </a:cubicBezTo>
                    <a:cubicBezTo>
                      <a:pt x="36863" y="92488"/>
                      <a:pt x="61559" y="92684"/>
                      <a:pt x="76913" y="77575"/>
                    </a:cubicBezTo>
                    <a:cubicBezTo>
                      <a:pt x="92252" y="62450"/>
                      <a:pt x="92448" y="37755"/>
                      <a:pt x="77323" y="22416"/>
                    </a:cubicBezTo>
                    <a:cubicBezTo>
                      <a:pt x="69932" y="14911"/>
                      <a:pt x="59821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1A91C13-5CB8-4254-9E72-6DF377318185}"/>
                  </a:ext>
                </a:extLst>
              </p:cNvPr>
              <p:cNvSpPr/>
              <p:nvPr/>
            </p:nvSpPr>
            <p:spPr>
              <a:xfrm>
                <a:off x="5677145" y="2001355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BA542EEB-3F48-4DF7-9BEB-B079BC123B83}"/>
                  </a:ext>
                </a:extLst>
              </p:cNvPr>
              <p:cNvSpPr/>
              <p:nvPr/>
            </p:nvSpPr>
            <p:spPr>
              <a:xfrm>
                <a:off x="6070763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578 w 98322"/>
                  <a:gd name="connsiteY6" fmla="*/ 49750 h 98322"/>
                  <a:gd name="connsiteX7" fmla="*/ 49563 w 98322"/>
                  <a:gd name="connsiteY7" fmla="*/ 88456 h 98322"/>
                  <a:gd name="connsiteX8" fmla="*/ 88253 w 98322"/>
                  <a:gd name="connsiteY8" fmla="*/ 49488 h 98322"/>
                  <a:gd name="connsiteX9" fmla="*/ 76815 w 98322"/>
                  <a:gd name="connsiteY9" fmla="*/ 22089 h 98322"/>
                  <a:gd name="connsiteX10" fmla="*/ 49285 w 98322"/>
                  <a:gd name="connsiteY10" fmla="*/ 11437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863"/>
                      <a:pt x="10513" y="28299"/>
                      <a:pt x="10578" y="49750"/>
                    </a:cubicBezTo>
                    <a:cubicBezTo>
                      <a:pt x="10660" y="71201"/>
                      <a:pt x="28113" y="88538"/>
                      <a:pt x="49563" y="88456"/>
                    </a:cubicBezTo>
                    <a:cubicBezTo>
                      <a:pt x="71014" y="88375"/>
                      <a:pt x="88335" y="70939"/>
                      <a:pt x="88253" y="49488"/>
                    </a:cubicBezTo>
                    <a:cubicBezTo>
                      <a:pt x="88221" y="39197"/>
                      <a:pt x="84107" y="29348"/>
                      <a:pt x="76815" y="22089"/>
                    </a:cubicBezTo>
                    <a:cubicBezTo>
                      <a:pt x="69375" y="15091"/>
                      <a:pt x="59494" y="11273"/>
                      <a:pt x="49285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E0B7550-45C0-43ED-8756-963E383DBB82}"/>
                  </a:ext>
                </a:extLst>
              </p:cNvPr>
              <p:cNvSpPr/>
              <p:nvPr/>
            </p:nvSpPr>
            <p:spPr>
              <a:xfrm rot="-2701801">
                <a:off x="6062991" y="1758063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7F62B35D-D205-4BC9-A89B-E907BFFF6B83}"/>
                  </a:ext>
                </a:extLst>
              </p:cNvPr>
              <p:cNvSpPr/>
              <p:nvPr/>
            </p:nvSpPr>
            <p:spPr>
              <a:xfrm>
                <a:off x="6549966" y="1470819"/>
                <a:ext cx="105816" cy="98900"/>
              </a:xfrm>
              <a:custGeom>
                <a:avLst/>
                <a:gdLst>
                  <a:gd name="connsiteX0" fmla="*/ 56779 w 105816"/>
                  <a:gd name="connsiteY0" fmla="*/ 97719 h 98900"/>
                  <a:gd name="connsiteX1" fmla="*/ 703 w 105816"/>
                  <a:gd name="connsiteY1" fmla="*/ 56620 h 98900"/>
                  <a:gd name="connsiteX2" fmla="*/ 41801 w 105816"/>
                  <a:gd name="connsiteY2" fmla="*/ 544 h 98900"/>
                  <a:gd name="connsiteX3" fmla="*/ 56779 w 105816"/>
                  <a:gd name="connsiteY3" fmla="*/ 544 h 98900"/>
                  <a:gd name="connsiteX4" fmla="*/ 105940 w 105816"/>
                  <a:gd name="connsiteY4" fmla="*/ 49705 h 98900"/>
                  <a:gd name="connsiteX5" fmla="*/ 56779 w 105816"/>
                  <a:gd name="connsiteY5" fmla="*/ 98866 h 98900"/>
                  <a:gd name="connsiteX6" fmla="*/ 56779 w 105816"/>
                  <a:gd name="connsiteY6" fmla="*/ 10212 h 98900"/>
                  <a:gd name="connsiteX7" fmla="*/ 17778 w 105816"/>
                  <a:gd name="connsiteY7" fmla="*/ 49213 h 98900"/>
                  <a:gd name="connsiteX8" fmla="*/ 29248 w 105816"/>
                  <a:gd name="connsiteY8" fmla="*/ 76580 h 98900"/>
                  <a:gd name="connsiteX9" fmla="*/ 84309 w 105816"/>
                  <a:gd name="connsiteY9" fmla="*/ 76580 h 98900"/>
                  <a:gd name="connsiteX10" fmla="*/ 95616 w 105816"/>
                  <a:gd name="connsiteY10" fmla="*/ 49213 h 98900"/>
                  <a:gd name="connsiteX11" fmla="*/ 57107 w 105816"/>
                  <a:gd name="connsiteY11" fmla="*/ 9720 h 98900"/>
                  <a:gd name="connsiteX12" fmla="*/ 56779 w 105816"/>
                  <a:gd name="connsiteY12" fmla="*/ 9720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0">
                    <a:moveTo>
                      <a:pt x="56779" y="97719"/>
                    </a:moveTo>
                    <a:cubicBezTo>
                      <a:pt x="29937" y="101849"/>
                      <a:pt x="4832" y="83446"/>
                      <a:pt x="703" y="56620"/>
                    </a:cubicBezTo>
                    <a:cubicBezTo>
                      <a:pt x="-3427" y="29778"/>
                      <a:pt x="14975" y="4673"/>
                      <a:pt x="41801" y="544"/>
                    </a:cubicBezTo>
                    <a:cubicBezTo>
                      <a:pt x="46766" y="-226"/>
                      <a:pt x="51814" y="-226"/>
                      <a:pt x="56779" y="544"/>
                    </a:cubicBezTo>
                    <a:cubicBezTo>
                      <a:pt x="83932" y="544"/>
                      <a:pt x="105940" y="22552"/>
                      <a:pt x="105940" y="49705"/>
                    </a:cubicBezTo>
                    <a:cubicBezTo>
                      <a:pt x="105940" y="76858"/>
                      <a:pt x="83932" y="98866"/>
                      <a:pt x="56779" y="98866"/>
                    </a:cubicBezTo>
                    <a:close/>
                    <a:moveTo>
                      <a:pt x="56779" y="10212"/>
                    </a:moveTo>
                    <a:cubicBezTo>
                      <a:pt x="35279" y="10294"/>
                      <a:pt x="17876" y="27714"/>
                      <a:pt x="17778" y="49213"/>
                    </a:cubicBezTo>
                    <a:cubicBezTo>
                      <a:pt x="17794" y="59504"/>
                      <a:pt x="21924" y="69353"/>
                      <a:pt x="29248" y="76580"/>
                    </a:cubicBezTo>
                    <a:cubicBezTo>
                      <a:pt x="44652" y="91312"/>
                      <a:pt x="68905" y="91312"/>
                      <a:pt x="84309" y="76580"/>
                    </a:cubicBezTo>
                    <a:cubicBezTo>
                      <a:pt x="91585" y="69337"/>
                      <a:pt x="95665" y="59488"/>
                      <a:pt x="95616" y="49213"/>
                    </a:cubicBezTo>
                    <a:cubicBezTo>
                      <a:pt x="95895" y="27681"/>
                      <a:pt x="78656" y="9999"/>
                      <a:pt x="57107" y="9720"/>
                    </a:cubicBezTo>
                    <a:cubicBezTo>
                      <a:pt x="56992" y="9720"/>
                      <a:pt x="56894" y="9720"/>
                      <a:pt x="56779" y="9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950E690D-3191-42FB-A5CD-DB0568CB7A28}"/>
                  </a:ext>
                </a:extLst>
              </p:cNvPr>
              <p:cNvSpPr/>
              <p:nvPr/>
            </p:nvSpPr>
            <p:spPr>
              <a:xfrm rot="-2701801">
                <a:off x="6844984" y="1462898"/>
                <a:ext cx="9668" cy="600259"/>
              </a:xfrm>
              <a:custGeom>
                <a:avLst/>
                <a:gdLst>
                  <a:gd name="connsiteX0" fmla="*/ 123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3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3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3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9A66182C-50AB-453C-8FFF-AE676CBBC5FD}"/>
                  </a:ext>
                </a:extLst>
              </p:cNvPr>
              <p:cNvSpPr/>
              <p:nvPr/>
            </p:nvSpPr>
            <p:spPr>
              <a:xfrm>
                <a:off x="7043993" y="1962724"/>
                <a:ext cx="97338" cy="91397"/>
              </a:xfrm>
              <a:custGeom>
                <a:avLst/>
                <a:gdLst>
                  <a:gd name="connsiteX0" fmla="*/ 49285 w 97338"/>
                  <a:gd name="connsiteY0" fmla="*/ 91364 h 91397"/>
                  <a:gd name="connsiteX1" fmla="*/ 123 w 97338"/>
                  <a:gd name="connsiteY1" fmla="*/ 42203 h 91397"/>
                  <a:gd name="connsiteX2" fmla="*/ 55724 w 97338"/>
                  <a:gd name="connsiteY2" fmla="*/ 465 h 91397"/>
                  <a:gd name="connsiteX3" fmla="*/ 97462 w 97338"/>
                  <a:gd name="connsiteY3" fmla="*/ 42203 h 91397"/>
                  <a:gd name="connsiteX4" fmla="*/ 49285 w 97338"/>
                  <a:gd name="connsiteY4" fmla="*/ 91364 h 91397"/>
                  <a:gd name="connsiteX5" fmla="*/ 49285 w 97338"/>
                  <a:gd name="connsiteY5" fmla="*/ 3857 h 91397"/>
                  <a:gd name="connsiteX6" fmla="*/ 10447 w 97338"/>
                  <a:gd name="connsiteY6" fmla="*/ 42366 h 91397"/>
                  <a:gd name="connsiteX7" fmla="*/ 10447 w 97338"/>
                  <a:gd name="connsiteY7" fmla="*/ 42694 h 91397"/>
                  <a:gd name="connsiteX8" fmla="*/ 49285 w 97338"/>
                  <a:gd name="connsiteY8" fmla="*/ 81859 h 91397"/>
                  <a:gd name="connsiteX9" fmla="*/ 88450 w 97338"/>
                  <a:gd name="connsiteY9" fmla="*/ 43022 h 91397"/>
                  <a:gd name="connsiteX10" fmla="*/ 49612 w 97338"/>
                  <a:gd name="connsiteY10" fmla="*/ 3857 h 91397"/>
                  <a:gd name="connsiteX11" fmla="*/ 49285 w 97338"/>
                  <a:gd name="connsiteY11" fmla="*/ 3857 h 9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338" h="91397">
                    <a:moveTo>
                      <a:pt x="49285" y="91364"/>
                    </a:moveTo>
                    <a:cubicBezTo>
                      <a:pt x="22131" y="91364"/>
                      <a:pt x="123" y="69356"/>
                      <a:pt x="123" y="42203"/>
                    </a:cubicBezTo>
                    <a:cubicBezTo>
                      <a:pt x="3958" y="15328"/>
                      <a:pt x="28850" y="-3370"/>
                      <a:pt x="55724" y="465"/>
                    </a:cubicBezTo>
                    <a:cubicBezTo>
                      <a:pt x="77372" y="3546"/>
                      <a:pt x="94382" y="20555"/>
                      <a:pt x="97462" y="42203"/>
                    </a:cubicBezTo>
                    <a:cubicBezTo>
                      <a:pt x="97462" y="68979"/>
                      <a:pt x="76045" y="90823"/>
                      <a:pt x="49285" y="91364"/>
                    </a:cubicBezTo>
                    <a:close/>
                    <a:moveTo>
                      <a:pt x="49285" y="3857"/>
                    </a:moveTo>
                    <a:cubicBezTo>
                      <a:pt x="27932" y="3759"/>
                      <a:pt x="10545" y="21014"/>
                      <a:pt x="10447" y="42366"/>
                    </a:cubicBezTo>
                    <a:cubicBezTo>
                      <a:pt x="10447" y="42481"/>
                      <a:pt x="10447" y="42580"/>
                      <a:pt x="10447" y="42694"/>
                    </a:cubicBezTo>
                    <a:cubicBezTo>
                      <a:pt x="10349" y="64227"/>
                      <a:pt x="27752" y="81761"/>
                      <a:pt x="49285" y="81859"/>
                    </a:cubicBezTo>
                    <a:cubicBezTo>
                      <a:pt x="70817" y="81941"/>
                      <a:pt x="88351" y="64555"/>
                      <a:pt x="88450" y="43022"/>
                    </a:cubicBezTo>
                    <a:cubicBezTo>
                      <a:pt x="88532" y="21489"/>
                      <a:pt x="71145" y="3955"/>
                      <a:pt x="49612" y="3857"/>
                    </a:cubicBezTo>
                    <a:cubicBezTo>
                      <a:pt x="49498" y="3857"/>
                      <a:pt x="49399" y="3857"/>
                      <a:pt x="49285" y="385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C849A31F-8339-42A5-B742-B880A6E24C2C}"/>
                  </a:ext>
                </a:extLst>
              </p:cNvPr>
              <p:cNvSpPr/>
              <p:nvPr/>
            </p:nvSpPr>
            <p:spPr>
              <a:xfrm rot="-2701801">
                <a:off x="7036550" y="1758651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FA0B869-0656-4C0E-8DA2-796DFF727B03}"/>
                  </a:ext>
                </a:extLst>
              </p:cNvPr>
              <p:cNvSpPr/>
              <p:nvPr/>
            </p:nvSpPr>
            <p:spPr>
              <a:xfrm>
                <a:off x="7530690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783 h 98322"/>
                  <a:gd name="connsiteX7" fmla="*/ 21755 w 98322"/>
                  <a:gd name="connsiteY7" fmla="*/ 77149 h 98322"/>
                  <a:gd name="connsiteX8" fmla="*/ 76913 w 98322"/>
                  <a:gd name="connsiteY8" fmla="*/ 77576 h 98322"/>
                  <a:gd name="connsiteX9" fmla="*/ 77323 w 98322"/>
                  <a:gd name="connsiteY9" fmla="*/ 22417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2" y="98289"/>
                      <a:pt x="123" y="76281"/>
                      <a:pt x="123" y="49127"/>
                    </a:cubicBezTo>
                    <a:cubicBezTo>
                      <a:pt x="123" y="21974"/>
                      <a:pt x="22132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01" y="10880"/>
                      <a:pt x="10447" y="28299"/>
                      <a:pt x="10447" y="49783"/>
                    </a:cubicBezTo>
                    <a:cubicBezTo>
                      <a:pt x="10398" y="60058"/>
                      <a:pt x="14479" y="69906"/>
                      <a:pt x="21755" y="77149"/>
                    </a:cubicBezTo>
                    <a:cubicBezTo>
                      <a:pt x="36863" y="92488"/>
                      <a:pt x="61559" y="92684"/>
                      <a:pt x="76913" y="77576"/>
                    </a:cubicBezTo>
                    <a:cubicBezTo>
                      <a:pt x="92252" y="62450"/>
                      <a:pt x="92448" y="37755"/>
                      <a:pt x="77323" y="22417"/>
                    </a:cubicBezTo>
                    <a:cubicBezTo>
                      <a:pt x="69933" y="14911"/>
                      <a:pt x="59822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DF52145-A11E-42F7-B1DF-BEC1D95CE90B}"/>
                  </a:ext>
                </a:extLst>
              </p:cNvPr>
              <p:cNvSpPr/>
              <p:nvPr/>
            </p:nvSpPr>
            <p:spPr>
              <a:xfrm>
                <a:off x="7623769" y="1515150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006BEA31-87F1-4F21-BB14-57FEE70555D8}"/>
                  </a:ext>
                </a:extLst>
              </p:cNvPr>
              <p:cNvSpPr/>
              <p:nvPr/>
            </p:nvSpPr>
            <p:spPr>
              <a:xfrm>
                <a:off x="8017387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283 w 98322"/>
                  <a:gd name="connsiteY6" fmla="*/ 49783 h 98322"/>
                  <a:gd name="connsiteX7" fmla="*/ 49285 w 98322"/>
                  <a:gd name="connsiteY7" fmla="*/ 88784 h 98322"/>
                  <a:gd name="connsiteX8" fmla="*/ 88286 w 98322"/>
                  <a:gd name="connsiteY8" fmla="*/ 49783 h 98322"/>
                  <a:gd name="connsiteX9" fmla="*/ 49285 w 98322"/>
                  <a:gd name="connsiteY9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782"/>
                      <a:pt x="10283" y="28250"/>
                      <a:pt x="10283" y="49783"/>
                    </a:cubicBezTo>
                    <a:cubicBezTo>
                      <a:pt x="10283" y="71316"/>
                      <a:pt x="27752" y="88784"/>
                      <a:pt x="49285" y="88784"/>
                    </a:cubicBezTo>
                    <a:cubicBezTo>
                      <a:pt x="70817" y="88784"/>
                      <a:pt x="88286" y="71316"/>
                      <a:pt x="88286" y="49783"/>
                    </a:cubicBezTo>
                    <a:cubicBezTo>
                      <a:pt x="88204" y="28283"/>
                      <a:pt x="70784" y="10864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3E323EAB-6B5C-4BC2-AF9A-2399CD2014BB}"/>
                  </a:ext>
                </a:extLst>
              </p:cNvPr>
              <p:cNvSpPr/>
              <p:nvPr/>
            </p:nvSpPr>
            <p:spPr>
              <a:xfrm rot="-2701801">
                <a:off x="8009652" y="1271857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F9A6E084-B706-46D6-97CF-1B3F61FE0D87}"/>
                  </a:ext>
                </a:extLst>
              </p:cNvPr>
              <p:cNvSpPr/>
              <p:nvPr/>
            </p:nvSpPr>
            <p:spPr>
              <a:xfrm>
                <a:off x="8504120" y="984049"/>
                <a:ext cx="98328" cy="98320"/>
              </a:xfrm>
              <a:custGeom>
                <a:avLst/>
                <a:gdLst>
                  <a:gd name="connsiteX0" fmla="*/ 49248 w 98328"/>
                  <a:gd name="connsiteY0" fmla="*/ 98284 h 98320"/>
                  <a:gd name="connsiteX1" fmla="*/ 14835 w 98328"/>
                  <a:gd name="connsiteY1" fmla="*/ 84192 h 98320"/>
                  <a:gd name="connsiteX2" fmla="*/ 14212 w 98328"/>
                  <a:gd name="connsiteY2" fmla="*/ 14678 h 98320"/>
                  <a:gd name="connsiteX3" fmla="*/ 83743 w 98328"/>
                  <a:gd name="connsiteY3" fmla="*/ 14055 h 98320"/>
                  <a:gd name="connsiteX4" fmla="*/ 84349 w 98328"/>
                  <a:gd name="connsiteY4" fmla="*/ 83569 h 98320"/>
                  <a:gd name="connsiteX5" fmla="*/ 49248 w 98328"/>
                  <a:gd name="connsiteY5" fmla="*/ 98284 h 98320"/>
                  <a:gd name="connsiteX6" fmla="*/ 49248 w 98328"/>
                  <a:gd name="connsiteY6" fmla="*/ 10777 h 98320"/>
                  <a:gd name="connsiteX7" fmla="*/ 10345 w 98328"/>
                  <a:gd name="connsiteY7" fmla="*/ 49877 h 98320"/>
                  <a:gd name="connsiteX8" fmla="*/ 21717 w 98328"/>
                  <a:gd name="connsiteY8" fmla="*/ 77309 h 98320"/>
                  <a:gd name="connsiteX9" fmla="*/ 76778 w 98328"/>
                  <a:gd name="connsiteY9" fmla="*/ 77309 h 98320"/>
                  <a:gd name="connsiteX10" fmla="*/ 76680 w 98328"/>
                  <a:gd name="connsiteY10" fmla="*/ 22150 h 98320"/>
                  <a:gd name="connsiteX11" fmla="*/ 49248 w 98328"/>
                  <a:gd name="connsiteY11" fmla="*/ 10777 h 9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8" h="98320">
                    <a:moveTo>
                      <a:pt x="49248" y="98284"/>
                    </a:moveTo>
                    <a:cubicBezTo>
                      <a:pt x="36351" y="98399"/>
                      <a:pt x="23946" y="93319"/>
                      <a:pt x="14835" y="84192"/>
                    </a:cubicBezTo>
                    <a:cubicBezTo>
                      <a:pt x="-4535" y="65166"/>
                      <a:pt x="-4813" y="34031"/>
                      <a:pt x="14212" y="14678"/>
                    </a:cubicBezTo>
                    <a:cubicBezTo>
                      <a:pt x="33254" y="-4692"/>
                      <a:pt x="64373" y="-4971"/>
                      <a:pt x="83743" y="14055"/>
                    </a:cubicBezTo>
                    <a:cubicBezTo>
                      <a:pt x="103112" y="33080"/>
                      <a:pt x="103391" y="64216"/>
                      <a:pt x="84349" y="83569"/>
                    </a:cubicBezTo>
                    <a:cubicBezTo>
                      <a:pt x="75106" y="92991"/>
                      <a:pt x="62456" y="98301"/>
                      <a:pt x="49248" y="98284"/>
                    </a:cubicBezTo>
                    <a:close/>
                    <a:moveTo>
                      <a:pt x="49248" y="10777"/>
                    </a:moveTo>
                    <a:cubicBezTo>
                      <a:pt x="27715" y="10827"/>
                      <a:pt x="10296" y="28328"/>
                      <a:pt x="10345" y="49877"/>
                    </a:cubicBezTo>
                    <a:cubicBezTo>
                      <a:pt x="10361" y="60168"/>
                      <a:pt x="14458" y="70017"/>
                      <a:pt x="21717" y="77309"/>
                    </a:cubicBezTo>
                    <a:cubicBezTo>
                      <a:pt x="37187" y="91877"/>
                      <a:pt x="61309" y="91877"/>
                      <a:pt x="76778" y="77309"/>
                    </a:cubicBezTo>
                    <a:cubicBezTo>
                      <a:pt x="91985" y="62053"/>
                      <a:pt x="91936" y="37357"/>
                      <a:pt x="76680" y="22150"/>
                    </a:cubicBezTo>
                    <a:cubicBezTo>
                      <a:pt x="69404" y="14891"/>
                      <a:pt x="59539" y="10810"/>
                      <a:pt x="49248" y="1077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5E61E61-FA0C-429C-A8B3-F94495323FEE}"/>
                  </a:ext>
                </a:extLst>
              </p:cNvPr>
              <p:cNvSpPr/>
              <p:nvPr/>
            </p:nvSpPr>
            <p:spPr>
              <a:xfrm rot="-2701801">
                <a:off x="8791645" y="976692"/>
                <a:ext cx="9668" cy="600259"/>
              </a:xfrm>
              <a:custGeom>
                <a:avLst/>
                <a:gdLst>
                  <a:gd name="connsiteX0" fmla="*/ 124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4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4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9846BC67-C136-412D-8A19-F689AA5A0A25}"/>
                  </a:ext>
                </a:extLst>
              </p:cNvPr>
              <p:cNvSpPr/>
              <p:nvPr/>
            </p:nvSpPr>
            <p:spPr>
              <a:xfrm>
                <a:off x="8990616" y="1470950"/>
                <a:ext cx="96675" cy="97621"/>
              </a:xfrm>
              <a:custGeom>
                <a:avLst/>
                <a:gdLst>
                  <a:gd name="connsiteX0" fmla="*/ 49285 w 96675"/>
                  <a:gd name="connsiteY0" fmla="*/ 97588 h 97621"/>
                  <a:gd name="connsiteX1" fmla="*/ 124 w 96675"/>
                  <a:gd name="connsiteY1" fmla="*/ 48427 h 97621"/>
                  <a:gd name="connsiteX2" fmla="*/ 14381 w 96675"/>
                  <a:gd name="connsiteY2" fmla="*/ 14014 h 97621"/>
                  <a:gd name="connsiteX3" fmla="*/ 83207 w 96675"/>
                  <a:gd name="connsiteY3" fmla="*/ 14014 h 97621"/>
                  <a:gd name="connsiteX4" fmla="*/ 83207 w 96675"/>
                  <a:gd name="connsiteY4" fmla="*/ 14014 h 97621"/>
                  <a:gd name="connsiteX5" fmla="*/ 81568 w 96675"/>
                  <a:gd name="connsiteY5" fmla="*/ 83512 h 97621"/>
                  <a:gd name="connsiteX6" fmla="*/ 48794 w 96675"/>
                  <a:gd name="connsiteY6" fmla="*/ 97096 h 97621"/>
                  <a:gd name="connsiteX7" fmla="*/ 49285 w 96675"/>
                  <a:gd name="connsiteY7" fmla="*/ 10081 h 97621"/>
                  <a:gd name="connsiteX8" fmla="*/ 10579 w 96675"/>
                  <a:gd name="connsiteY8" fmla="*/ 49050 h 97621"/>
                  <a:gd name="connsiteX9" fmla="*/ 49564 w 96675"/>
                  <a:gd name="connsiteY9" fmla="*/ 87756 h 97621"/>
                  <a:gd name="connsiteX10" fmla="*/ 88254 w 96675"/>
                  <a:gd name="connsiteY10" fmla="*/ 48787 h 97621"/>
                  <a:gd name="connsiteX11" fmla="*/ 76815 w 96675"/>
                  <a:gd name="connsiteY11" fmla="*/ 21388 h 97621"/>
                  <a:gd name="connsiteX12" fmla="*/ 76815 w 96675"/>
                  <a:gd name="connsiteY12" fmla="*/ 21388 h 97621"/>
                  <a:gd name="connsiteX13" fmla="*/ 49285 w 96675"/>
                  <a:gd name="connsiteY13" fmla="*/ 9589 h 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6675" h="97621">
                    <a:moveTo>
                      <a:pt x="49285" y="97588"/>
                    </a:moveTo>
                    <a:cubicBezTo>
                      <a:pt x="22132" y="97588"/>
                      <a:pt x="124" y="75580"/>
                      <a:pt x="124" y="48427"/>
                    </a:cubicBezTo>
                    <a:cubicBezTo>
                      <a:pt x="75" y="35514"/>
                      <a:pt x="5204" y="23109"/>
                      <a:pt x="14381" y="14014"/>
                    </a:cubicBezTo>
                    <a:cubicBezTo>
                      <a:pt x="33505" y="-4717"/>
                      <a:pt x="64083" y="-4717"/>
                      <a:pt x="83207" y="14014"/>
                    </a:cubicBezTo>
                    <a:lnTo>
                      <a:pt x="83207" y="14014"/>
                    </a:lnTo>
                    <a:cubicBezTo>
                      <a:pt x="101954" y="33662"/>
                      <a:pt x="101216" y="64781"/>
                      <a:pt x="81568" y="83512"/>
                    </a:cubicBezTo>
                    <a:cubicBezTo>
                      <a:pt x="72719" y="91967"/>
                      <a:pt x="61035" y="96802"/>
                      <a:pt x="48794" y="97096"/>
                    </a:cubicBezTo>
                    <a:close/>
                    <a:moveTo>
                      <a:pt x="49285" y="10081"/>
                    </a:moveTo>
                    <a:cubicBezTo>
                      <a:pt x="27835" y="10163"/>
                      <a:pt x="10513" y="27599"/>
                      <a:pt x="10579" y="49050"/>
                    </a:cubicBezTo>
                    <a:cubicBezTo>
                      <a:pt x="10661" y="70500"/>
                      <a:pt x="28113" y="87838"/>
                      <a:pt x="49564" y="87756"/>
                    </a:cubicBezTo>
                    <a:cubicBezTo>
                      <a:pt x="71015" y="87674"/>
                      <a:pt x="88335" y="70238"/>
                      <a:pt x="88254" y="48787"/>
                    </a:cubicBezTo>
                    <a:cubicBezTo>
                      <a:pt x="88221" y="38496"/>
                      <a:pt x="84108" y="28648"/>
                      <a:pt x="76815" y="21388"/>
                    </a:cubicBezTo>
                    <a:lnTo>
                      <a:pt x="76815" y="21388"/>
                    </a:lnTo>
                    <a:cubicBezTo>
                      <a:pt x="69572" y="13948"/>
                      <a:pt x="59675" y="9704"/>
                      <a:pt x="49285" y="95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E2DCCE5D-08B5-42E0-B0D5-0AF158581E6F}"/>
                  </a:ext>
                </a:extLst>
              </p:cNvPr>
              <p:cNvSpPr/>
              <p:nvPr/>
            </p:nvSpPr>
            <p:spPr>
              <a:xfrm rot="-2710800">
                <a:off x="8982322" y="1271769"/>
                <a:ext cx="598456" cy="9668"/>
              </a:xfrm>
              <a:custGeom>
                <a:avLst/>
                <a:gdLst>
                  <a:gd name="connsiteX0" fmla="*/ 123 w 598456"/>
                  <a:gd name="connsiteY0" fmla="*/ -34 h 9668"/>
                  <a:gd name="connsiteX1" fmla="*/ 598580 w 598456"/>
                  <a:gd name="connsiteY1" fmla="*/ -34 h 9668"/>
                  <a:gd name="connsiteX2" fmla="*/ 598580 w 598456"/>
                  <a:gd name="connsiteY2" fmla="*/ 9634 h 9668"/>
                  <a:gd name="connsiteX3" fmla="*/ 123 w 59845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456" h="9668">
                    <a:moveTo>
                      <a:pt x="123" y="-34"/>
                    </a:moveTo>
                    <a:lnTo>
                      <a:pt x="598580" y="-34"/>
                    </a:lnTo>
                    <a:lnTo>
                      <a:pt x="598580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46465B20-7B81-4228-9E37-084D5FFD35C5}"/>
                  </a:ext>
                </a:extLst>
              </p:cNvPr>
              <p:cNvSpPr/>
              <p:nvPr/>
            </p:nvSpPr>
            <p:spPr>
              <a:xfrm>
                <a:off x="9474691" y="984044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382 w 98322"/>
                  <a:gd name="connsiteY6" fmla="*/ 49881 h 98322"/>
                  <a:gd name="connsiteX7" fmla="*/ 21755 w 98322"/>
                  <a:gd name="connsiteY7" fmla="*/ 77313 h 98322"/>
                  <a:gd name="connsiteX8" fmla="*/ 76815 w 98322"/>
                  <a:gd name="connsiteY8" fmla="*/ 80558 h 98322"/>
                  <a:gd name="connsiteX9" fmla="*/ 80060 w 98322"/>
                  <a:gd name="connsiteY9" fmla="*/ 25497 h 98322"/>
                  <a:gd name="connsiteX10" fmla="*/ 76815 w 98322"/>
                  <a:gd name="connsiteY10" fmla="*/ 22253 h 98322"/>
                  <a:gd name="connsiteX11" fmla="*/ 76815 w 98322"/>
                  <a:gd name="connsiteY11" fmla="*/ 22253 h 98322"/>
                  <a:gd name="connsiteX12" fmla="*/ 49285 w 98322"/>
                  <a:gd name="connsiteY12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831"/>
                      <a:pt x="10332" y="28332"/>
                      <a:pt x="10382" y="49881"/>
                    </a:cubicBezTo>
                    <a:cubicBezTo>
                      <a:pt x="10398" y="60172"/>
                      <a:pt x="14495" y="70021"/>
                      <a:pt x="21755" y="77313"/>
                    </a:cubicBezTo>
                    <a:cubicBezTo>
                      <a:pt x="36060" y="93422"/>
                      <a:pt x="60723" y="94864"/>
                      <a:pt x="76815" y="80558"/>
                    </a:cubicBezTo>
                    <a:cubicBezTo>
                      <a:pt x="92924" y="66252"/>
                      <a:pt x="94366" y="41606"/>
                      <a:pt x="80060" y="25497"/>
                    </a:cubicBezTo>
                    <a:cubicBezTo>
                      <a:pt x="79044" y="24350"/>
                      <a:pt x="77962" y="23269"/>
                      <a:pt x="76815" y="22253"/>
                    </a:cubicBezTo>
                    <a:lnTo>
                      <a:pt x="76815" y="22253"/>
                    </a:lnTo>
                    <a:cubicBezTo>
                      <a:pt x="69556" y="14878"/>
                      <a:pt x="59641" y="10733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D96A405C-C424-420D-8D56-1110BC14BF68}"/>
                  </a:ext>
                </a:extLst>
              </p:cNvPr>
              <p:cNvSpPr/>
              <p:nvPr/>
            </p:nvSpPr>
            <p:spPr>
              <a:xfrm>
                <a:off x="9551547" y="575022"/>
                <a:ext cx="434094" cy="431472"/>
              </a:xfrm>
              <a:custGeom>
                <a:avLst/>
                <a:gdLst>
                  <a:gd name="connsiteX0" fmla="*/ 6882 w 434094"/>
                  <a:gd name="connsiteY0" fmla="*/ 431472 h 431472"/>
                  <a:gd name="connsiteX1" fmla="*/ 0 w 434094"/>
                  <a:gd name="connsiteY1" fmla="*/ 424590 h 431472"/>
                  <a:gd name="connsiteX2" fmla="*/ 427212 w 434094"/>
                  <a:gd name="connsiteY2" fmla="*/ 0 h 431472"/>
                  <a:gd name="connsiteX3" fmla="*/ 434094 w 434094"/>
                  <a:gd name="connsiteY3" fmla="*/ 7046 h 431472"/>
                  <a:gd name="connsiteX4" fmla="*/ 6882 w 434094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094" h="431472">
                    <a:moveTo>
                      <a:pt x="6882" y="431472"/>
                    </a:moveTo>
                    <a:lnTo>
                      <a:pt x="0" y="424590"/>
                    </a:lnTo>
                    <a:lnTo>
                      <a:pt x="427212" y="0"/>
                    </a:lnTo>
                    <a:lnTo>
                      <a:pt x="434094" y="7046"/>
                    </a:lnTo>
                    <a:lnTo>
                      <a:pt x="6882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6CEE37C0-0E0C-4854-B987-04A8B1E0A28B}"/>
                  </a:ext>
                </a:extLst>
              </p:cNvPr>
              <p:cNvSpPr/>
              <p:nvPr/>
            </p:nvSpPr>
            <p:spPr>
              <a:xfrm rot="-2701801">
                <a:off x="9950409" y="284774"/>
                <a:ext cx="644176" cy="9668"/>
              </a:xfrm>
              <a:custGeom>
                <a:avLst/>
                <a:gdLst>
                  <a:gd name="connsiteX0" fmla="*/ 124 w 644176"/>
                  <a:gd name="connsiteY0" fmla="*/ -34 h 9668"/>
                  <a:gd name="connsiteX1" fmla="*/ 644301 w 644176"/>
                  <a:gd name="connsiteY1" fmla="*/ -34 h 9668"/>
                  <a:gd name="connsiteX2" fmla="*/ 644301 w 644176"/>
                  <a:gd name="connsiteY2" fmla="*/ 9634 h 9668"/>
                  <a:gd name="connsiteX3" fmla="*/ 124 w 64417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176" h="9668">
                    <a:moveTo>
                      <a:pt x="124" y="-34"/>
                    </a:moveTo>
                    <a:lnTo>
                      <a:pt x="644301" y="-34"/>
                    </a:lnTo>
                    <a:lnTo>
                      <a:pt x="644301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81620904-70A1-489B-8F8E-23986765E733}"/>
                  </a:ext>
                </a:extLst>
              </p:cNvPr>
              <p:cNvSpPr/>
              <p:nvPr/>
            </p:nvSpPr>
            <p:spPr>
              <a:xfrm>
                <a:off x="9964215" y="497348"/>
                <a:ext cx="98324" cy="98323"/>
              </a:xfrm>
              <a:custGeom>
                <a:avLst/>
                <a:gdLst>
                  <a:gd name="connsiteX0" fmla="*/ 49080 w 98324"/>
                  <a:gd name="connsiteY0" fmla="*/ 98289 h 98323"/>
                  <a:gd name="connsiteX1" fmla="*/ 14503 w 98324"/>
                  <a:gd name="connsiteY1" fmla="*/ 83868 h 98323"/>
                  <a:gd name="connsiteX2" fmla="*/ 14552 w 98324"/>
                  <a:gd name="connsiteY2" fmla="*/ 14344 h 98323"/>
                  <a:gd name="connsiteX3" fmla="*/ 84066 w 98324"/>
                  <a:gd name="connsiteY3" fmla="*/ 14388 h 98323"/>
                  <a:gd name="connsiteX4" fmla="*/ 84034 w 98324"/>
                  <a:gd name="connsiteY4" fmla="*/ 83912 h 98323"/>
                  <a:gd name="connsiteX5" fmla="*/ 49080 w 98324"/>
                  <a:gd name="connsiteY5" fmla="*/ 98289 h 98323"/>
                  <a:gd name="connsiteX6" fmla="*/ 49080 w 98324"/>
                  <a:gd name="connsiteY6" fmla="*/ 10781 h 98323"/>
                  <a:gd name="connsiteX7" fmla="*/ 11078 w 98324"/>
                  <a:gd name="connsiteY7" fmla="*/ 50435 h 98323"/>
                  <a:gd name="connsiteX8" fmla="*/ 50735 w 98324"/>
                  <a:gd name="connsiteY8" fmla="*/ 88438 h 98323"/>
                  <a:gd name="connsiteX9" fmla="*/ 88737 w 98324"/>
                  <a:gd name="connsiteY9" fmla="*/ 50274 h 98323"/>
                  <a:gd name="connsiteX10" fmla="*/ 49571 w 98324"/>
                  <a:gd name="connsiteY10" fmla="*/ 11432 h 98323"/>
                  <a:gd name="connsiteX11" fmla="*/ 49080 w 98324"/>
                  <a:gd name="connsiteY11" fmla="*/ 11437 h 9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4" h="98323">
                    <a:moveTo>
                      <a:pt x="49080" y="98289"/>
                    </a:moveTo>
                    <a:cubicBezTo>
                      <a:pt x="36069" y="98362"/>
                      <a:pt x="23598" y="93158"/>
                      <a:pt x="14503" y="83868"/>
                    </a:cubicBezTo>
                    <a:cubicBezTo>
                      <a:pt x="-4686" y="64657"/>
                      <a:pt x="-4670" y="33530"/>
                      <a:pt x="14552" y="14344"/>
                    </a:cubicBezTo>
                    <a:cubicBezTo>
                      <a:pt x="33758" y="-4844"/>
                      <a:pt x="64877" y="-4824"/>
                      <a:pt x="84066" y="14388"/>
                    </a:cubicBezTo>
                    <a:cubicBezTo>
                      <a:pt x="103255" y="33599"/>
                      <a:pt x="103239" y="64726"/>
                      <a:pt x="84034" y="83912"/>
                    </a:cubicBezTo>
                    <a:cubicBezTo>
                      <a:pt x="74759" y="93169"/>
                      <a:pt x="62173" y="98344"/>
                      <a:pt x="49080" y="98289"/>
                    </a:cubicBezTo>
                    <a:close/>
                    <a:moveTo>
                      <a:pt x="49080" y="10781"/>
                    </a:moveTo>
                    <a:cubicBezTo>
                      <a:pt x="27629" y="11237"/>
                      <a:pt x="10619" y="28991"/>
                      <a:pt x="11078" y="50435"/>
                    </a:cubicBezTo>
                    <a:cubicBezTo>
                      <a:pt x="11537" y="71879"/>
                      <a:pt x="29284" y="88894"/>
                      <a:pt x="50735" y="88438"/>
                    </a:cubicBezTo>
                    <a:cubicBezTo>
                      <a:pt x="71596" y="87996"/>
                      <a:pt x="88376" y="71142"/>
                      <a:pt x="88737" y="50274"/>
                    </a:cubicBezTo>
                    <a:cubicBezTo>
                      <a:pt x="88655" y="28735"/>
                      <a:pt x="71120" y="11345"/>
                      <a:pt x="49571" y="11432"/>
                    </a:cubicBezTo>
                    <a:cubicBezTo>
                      <a:pt x="49408" y="11432"/>
                      <a:pt x="49244" y="11434"/>
                      <a:pt x="49080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7C3FEBD8-0127-480C-924C-1EBAD2EA4083}"/>
                  </a:ext>
                </a:extLst>
              </p:cNvPr>
              <p:cNvSpPr/>
              <p:nvPr/>
            </p:nvSpPr>
            <p:spPr>
              <a:xfrm>
                <a:off x="3643138" y="1962573"/>
                <a:ext cx="87289" cy="87288"/>
              </a:xfrm>
              <a:custGeom>
                <a:avLst/>
                <a:gdLst>
                  <a:gd name="connsiteX0" fmla="*/ 74562 w 87289"/>
                  <a:gd name="connsiteY0" fmla="*/ 12529 h 87288"/>
                  <a:gd name="connsiteX1" fmla="*/ 74627 w 87289"/>
                  <a:gd name="connsiteY1" fmla="*/ 74407 h 87288"/>
                  <a:gd name="connsiteX2" fmla="*/ 43590 w 87289"/>
                  <a:gd name="connsiteY2" fmla="*/ 87255 h 87288"/>
                  <a:gd name="connsiteX3" fmla="*/ 24253 w 87289"/>
                  <a:gd name="connsiteY3" fmla="*/ 82830 h 87288"/>
                  <a:gd name="connsiteX4" fmla="*/ 4785 w 87289"/>
                  <a:gd name="connsiteY4" fmla="*/ 24099 h 87288"/>
                  <a:gd name="connsiteX5" fmla="*/ 63517 w 87289"/>
                  <a:gd name="connsiteY5" fmla="*/ 4631 h 87288"/>
                  <a:gd name="connsiteX6" fmla="*/ 74562 w 87289"/>
                  <a:gd name="connsiteY6" fmla="*/ 12529 h 8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289" h="87288">
                    <a:moveTo>
                      <a:pt x="74562" y="12529"/>
                    </a:moveTo>
                    <a:cubicBezTo>
                      <a:pt x="91670" y="29605"/>
                      <a:pt x="91703" y="57299"/>
                      <a:pt x="74627" y="74407"/>
                    </a:cubicBezTo>
                    <a:cubicBezTo>
                      <a:pt x="66401" y="82650"/>
                      <a:pt x="55241" y="87271"/>
                      <a:pt x="43590" y="87255"/>
                    </a:cubicBezTo>
                    <a:cubicBezTo>
                      <a:pt x="36888" y="87238"/>
                      <a:pt x="30284" y="85731"/>
                      <a:pt x="24253" y="82830"/>
                    </a:cubicBezTo>
                    <a:cubicBezTo>
                      <a:pt x="2658" y="71982"/>
                      <a:pt x="-6058" y="45697"/>
                      <a:pt x="4785" y="24099"/>
                    </a:cubicBezTo>
                    <a:cubicBezTo>
                      <a:pt x="15627" y="2500"/>
                      <a:pt x="41918" y="-6218"/>
                      <a:pt x="63517" y="4631"/>
                    </a:cubicBezTo>
                    <a:cubicBezTo>
                      <a:pt x="67581" y="6663"/>
                      <a:pt x="71317" y="9334"/>
                      <a:pt x="74562" y="1252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2B9179B-44B4-42C7-93F5-3B79376AABA1}"/>
                  </a:ext>
                </a:extLst>
              </p:cNvPr>
              <p:cNvSpPr/>
              <p:nvPr/>
            </p:nvSpPr>
            <p:spPr>
              <a:xfrm rot="-2701801">
                <a:off x="3629898" y="1759379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15D6F92-4EB4-46EF-A816-D2D362A7330D}"/>
                  </a:ext>
                </a:extLst>
              </p:cNvPr>
              <p:cNvSpPr/>
              <p:nvPr/>
            </p:nvSpPr>
            <p:spPr>
              <a:xfrm>
                <a:off x="4129708" y="1476210"/>
                <a:ext cx="87511" cy="87614"/>
              </a:xfrm>
              <a:custGeom>
                <a:avLst/>
                <a:gdLst>
                  <a:gd name="connsiteX0" fmla="*/ 87471 w 87511"/>
                  <a:gd name="connsiteY0" fmla="*/ 43658 h 87614"/>
                  <a:gd name="connsiteX1" fmla="*/ 74853 w 87511"/>
                  <a:gd name="connsiteY1" fmla="*/ 74630 h 87614"/>
                  <a:gd name="connsiteX2" fmla="*/ 74853 w 87511"/>
                  <a:gd name="connsiteY2" fmla="*/ 74630 h 87614"/>
                  <a:gd name="connsiteX3" fmla="*/ 24381 w 87511"/>
                  <a:gd name="connsiteY3" fmla="*/ 82987 h 87614"/>
                  <a:gd name="connsiteX4" fmla="*/ 12910 w 87511"/>
                  <a:gd name="connsiteY4" fmla="*/ 74630 h 87614"/>
                  <a:gd name="connsiteX5" fmla="*/ 12975 w 87511"/>
                  <a:gd name="connsiteY5" fmla="*/ 12752 h 87614"/>
                  <a:gd name="connsiteX6" fmla="*/ 74853 w 87511"/>
                  <a:gd name="connsiteY6" fmla="*/ 12818 h 87614"/>
                  <a:gd name="connsiteX7" fmla="*/ 87635 w 87511"/>
                  <a:gd name="connsiteY7" fmla="*/ 43658 h 87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11" h="87614">
                    <a:moveTo>
                      <a:pt x="87471" y="43658"/>
                    </a:moveTo>
                    <a:cubicBezTo>
                      <a:pt x="87520" y="55244"/>
                      <a:pt x="82981" y="66371"/>
                      <a:pt x="74853" y="74630"/>
                    </a:cubicBezTo>
                    <a:lnTo>
                      <a:pt x="74853" y="74630"/>
                    </a:lnTo>
                    <a:cubicBezTo>
                      <a:pt x="61612" y="88035"/>
                      <a:pt x="41243" y="91410"/>
                      <a:pt x="24381" y="82987"/>
                    </a:cubicBezTo>
                    <a:cubicBezTo>
                      <a:pt x="20103" y="80890"/>
                      <a:pt x="16220" y="78055"/>
                      <a:pt x="12910" y="74630"/>
                    </a:cubicBezTo>
                    <a:cubicBezTo>
                      <a:pt x="-4166" y="57522"/>
                      <a:pt x="-4133" y="29827"/>
                      <a:pt x="12975" y="12752"/>
                    </a:cubicBezTo>
                    <a:cubicBezTo>
                      <a:pt x="30083" y="-4323"/>
                      <a:pt x="57777" y="-4290"/>
                      <a:pt x="74853" y="12818"/>
                    </a:cubicBezTo>
                    <a:cubicBezTo>
                      <a:pt x="83030" y="21011"/>
                      <a:pt x="87618" y="32089"/>
                      <a:pt x="87635" y="4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13CF99A-C89D-44DE-9972-774123381628}"/>
                  </a:ext>
                </a:extLst>
              </p:cNvPr>
              <p:cNvSpPr/>
              <p:nvPr/>
            </p:nvSpPr>
            <p:spPr>
              <a:xfrm>
                <a:off x="4201651" y="1548416"/>
                <a:ext cx="429997" cy="429342"/>
              </a:xfrm>
              <a:custGeom>
                <a:avLst/>
                <a:gdLst>
                  <a:gd name="connsiteX0" fmla="*/ 424754 w 429997"/>
                  <a:gd name="connsiteY0" fmla="*/ 429342 h 429342"/>
                  <a:gd name="connsiteX1" fmla="*/ 0 w 429997"/>
                  <a:gd name="connsiteY1" fmla="*/ 5080 h 429342"/>
                  <a:gd name="connsiteX2" fmla="*/ 5244 w 429997"/>
                  <a:gd name="connsiteY2" fmla="*/ 0 h 429342"/>
                  <a:gd name="connsiteX3" fmla="*/ 429998 w 429997"/>
                  <a:gd name="connsiteY3" fmla="*/ 424262 h 429342"/>
                  <a:gd name="connsiteX4" fmla="*/ 424754 w 429997"/>
                  <a:gd name="connsiteY4" fmla="*/ 429342 h 42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97" h="429342">
                    <a:moveTo>
                      <a:pt x="424754" y="429342"/>
                    </a:moveTo>
                    <a:lnTo>
                      <a:pt x="0" y="5080"/>
                    </a:lnTo>
                    <a:lnTo>
                      <a:pt x="5244" y="0"/>
                    </a:lnTo>
                    <a:lnTo>
                      <a:pt x="429998" y="424262"/>
                    </a:lnTo>
                    <a:lnTo>
                      <a:pt x="424754" y="42934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8806246D-B0A6-4C7C-9B4C-321F8D3DD951}"/>
                  </a:ext>
                </a:extLst>
              </p:cNvPr>
              <p:cNvSpPr/>
              <p:nvPr/>
            </p:nvSpPr>
            <p:spPr>
              <a:xfrm>
                <a:off x="4615712" y="1961986"/>
                <a:ext cx="88039" cy="87875"/>
              </a:xfrm>
              <a:custGeom>
                <a:avLst/>
                <a:gdLst>
                  <a:gd name="connsiteX0" fmla="*/ 75381 w 88039"/>
                  <a:gd name="connsiteY0" fmla="*/ 13116 h 87875"/>
                  <a:gd name="connsiteX1" fmla="*/ 88163 w 88039"/>
                  <a:gd name="connsiteY1" fmla="*/ 44088 h 87875"/>
                  <a:gd name="connsiteX2" fmla="*/ 44409 w 88039"/>
                  <a:gd name="connsiteY2" fmla="*/ 87842 h 87875"/>
                  <a:gd name="connsiteX3" fmla="*/ 24909 w 88039"/>
                  <a:gd name="connsiteY3" fmla="*/ 83417 h 87875"/>
                  <a:gd name="connsiteX4" fmla="*/ 4523 w 88039"/>
                  <a:gd name="connsiteY4" fmla="*/ 24751 h 87875"/>
                  <a:gd name="connsiteX5" fmla="*/ 63189 w 88039"/>
                  <a:gd name="connsiteY5" fmla="*/ 4366 h 87875"/>
                  <a:gd name="connsiteX6" fmla="*/ 75381 w 88039"/>
                  <a:gd name="connsiteY6" fmla="*/ 13116 h 8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039" h="87875">
                    <a:moveTo>
                      <a:pt x="75381" y="13116"/>
                    </a:moveTo>
                    <a:cubicBezTo>
                      <a:pt x="83542" y="21359"/>
                      <a:pt x="88130" y="32486"/>
                      <a:pt x="88163" y="44088"/>
                    </a:cubicBezTo>
                    <a:cubicBezTo>
                      <a:pt x="88081" y="68210"/>
                      <a:pt x="68531" y="87760"/>
                      <a:pt x="44409" y="87842"/>
                    </a:cubicBezTo>
                    <a:cubicBezTo>
                      <a:pt x="37658" y="87842"/>
                      <a:pt x="31005" y="86318"/>
                      <a:pt x="24909" y="83417"/>
                    </a:cubicBezTo>
                    <a:cubicBezTo>
                      <a:pt x="3081" y="72847"/>
                      <a:pt x="-6047" y="46579"/>
                      <a:pt x="4523" y="24751"/>
                    </a:cubicBezTo>
                    <a:cubicBezTo>
                      <a:pt x="15093" y="2924"/>
                      <a:pt x="41361" y="-6204"/>
                      <a:pt x="63189" y="4366"/>
                    </a:cubicBezTo>
                    <a:cubicBezTo>
                      <a:pt x="67728" y="6562"/>
                      <a:pt x="71841" y="9528"/>
                      <a:pt x="75381" y="131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4FE30791-CEF7-40D2-9C9F-FA7B11F9B383}"/>
                  </a:ext>
                </a:extLst>
              </p:cNvPr>
              <p:cNvSpPr/>
              <p:nvPr/>
            </p:nvSpPr>
            <p:spPr>
              <a:xfrm rot="-2701801">
                <a:off x="4603293" y="1759312"/>
                <a:ext cx="600259" cy="7374"/>
              </a:xfrm>
              <a:custGeom>
                <a:avLst/>
                <a:gdLst>
                  <a:gd name="connsiteX0" fmla="*/ 124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4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4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2AF3C9E8-1847-49F2-A850-D2DC3B0CBA40}"/>
                  </a:ext>
                </a:extLst>
              </p:cNvPr>
              <p:cNvSpPr/>
              <p:nvPr/>
            </p:nvSpPr>
            <p:spPr>
              <a:xfrm>
                <a:off x="5589511" y="1476241"/>
                <a:ext cx="87617" cy="87579"/>
              </a:xfrm>
              <a:custGeom>
                <a:avLst/>
                <a:gdLst>
                  <a:gd name="connsiteX0" fmla="*/ 83005 w 87617"/>
                  <a:gd name="connsiteY0" fmla="*/ 24127 h 87579"/>
                  <a:gd name="connsiteX1" fmla="*/ 74976 w 87617"/>
                  <a:gd name="connsiteY1" fmla="*/ 74599 h 87579"/>
                  <a:gd name="connsiteX2" fmla="*/ 43840 w 87617"/>
                  <a:gd name="connsiteY2" fmla="*/ 87545 h 87579"/>
                  <a:gd name="connsiteX3" fmla="*/ 24503 w 87617"/>
                  <a:gd name="connsiteY3" fmla="*/ 82957 h 87579"/>
                  <a:gd name="connsiteX4" fmla="*/ 4659 w 87617"/>
                  <a:gd name="connsiteY4" fmla="*/ 24340 h 87579"/>
                  <a:gd name="connsiteX5" fmla="*/ 63275 w 87617"/>
                  <a:gd name="connsiteY5" fmla="*/ 4512 h 87579"/>
                  <a:gd name="connsiteX6" fmla="*/ 83005 w 87617"/>
                  <a:gd name="connsiteY6" fmla="*/ 24127 h 87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17" h="87579">
                    <a:moveTo>
                      <a:pt x="83005" y="24127"/>
                    </a:moveTo>
                    <a:cubicBezTo>
                      <a:pt x="91560" y="40907"/>
                      <a:pt x="88315" y="61293"/>
                      <a:pt x="74976" y="74599"/>
                    </a:cubicBezTo>
                    <a:cubicBezTo>
                      <a:pt x="66700" y="82826"/>
                      <a:pt x="55508" y="87480"/>
                      <a:pt x="43840" y="87545"/>
                    </a:cubicBezTo>
                    <a:cubicBezTo>
                      <a:pt x="37121" y="87561"/>
                      <a:pt x="30501" y="85988"/>
                      <a:pt x="24503" y="82957"/>
                    </a:cubicBezTo>
                    <a:cubicBezTo>
                      <a:pt x="2840" y="72256"/>
                      <a:pt x="-6042" y="46004"/>
                      <a:pt x="4659" y="24340"/>
                    </a:cubicBezTo>
                    <a:cubicBezTo>
                      <a:pt x="15376" y="2676"/>
                      <a:pt x="41612" y="-6206"/>
                      <a:pt x="63275" y="4512"/>
                    </a:cubicBezTo>
                    <a:cubicBezTo>
                      <a:pt x="71813" y="8723"/>
                      <a:pt x="78745" y="15622"/>
                      <a:pt x="83005" y="2412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A50760A4-4A94-4860-BCA2-9E7C77A9B405}"/>
                  </a:ext>
                </a:extLst>
              </p:cNvPr>
              <p:cNvSpPr/>
              <p:nvPr/>
            </p:nvSpPr>
            <p:spPr>
              <a:xfrm>
                <a:off x="5670918" y="1293269"/>
                <a:ext cx="411480" cy="210410"/>
              </a:xfrm>
              <a:custGeom>
                <a:avLst/>
                <a:gdLst>
                  <a:gd name="connsiteX0" fmla="*/ 3278 w 411480"/>
                  <a:gd name="connsiteY0" fmla="*/ 210410 h 210410"/>
                  <a:gd name="connsiteX1" fmla="*/ 0 w 411480"/>
                  <a:gd name="connsiteY1" fmla="*/ 203856 h 210410"/>
                  <a:gd name="connsiteX2" fmla="*/ 408203 w 411480"/>
                  <a:gd name="connsiteY2" fmla="*/ 0 h 210410"/>
                  <a:gd name="connsiteX3" fmla="*/ 411480 w 411480"/>
                  <a:gd name="connsiteY3" fmla="*/ 6391 h 210410"/>
                  <a:gd name="connsiteX4" fmla="*/ 3278 w 411480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410">
                    <a:moveTo>
                      <a:pt x="3278" y="210410"/>
                    </a:moveTo>
                    <a:lnTo>
                      <a:pt x="0" y="203856"/>
                    </a:lnTo>
                    <a:lnTo>
                      <a:pt x="408203" y="0"/>
                    </a:lnTo>
                    <a:lnTo>
                      <a:pt x="411480" y="6391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F28F77A0-7EEB-40C9-935C-7F644A7D759D}"/>
                  </a:ext>
                </a:extLst>
              </p:cNvPr>
              <p:cNvSpPr/>
              <p:nvPr/>
            </p:nvSpPr>
            <p:spPr>
              <a:xfrm>
                <a:off x="6076171" y="1233128"/>
                <a:ext cx="87498" cy="87507"/>
              </a:xfrm>
              <a:custGeom>
                <a:avLst/>
                <a:gdLst>
                  <a:gd name="connsiteX0" fmla="*/ 83042 w 87498"/>
                  <a:gd name="connsiteY0" fmla="*/ 24219 h 87507"/>
                  <a:gd name="connsiteX1" fmla="*/ 75012 w 87498"/>
                  <a:gd name="connsiteY1" fmla="*/ 74527 h 87507"/>
                  <a:gd name="connsiteX2" fmla="*/ 43877 w 87498"/>
                  <a:gd name="connsiteY2" fmla="*/ 87473 h 87507"/>
                  <a:gd name="connsiteX3" fmla="*/ 123 w 87498"/>
                  <a:gd name="connsiteY3" fmla="*/ 43720 h 87507"/>
                  <a:gd name="connsiteX4" fmla="*/ 43877 w 87498"/>
                  <a:gd name="connsiteY4" fmla="*/ -34 h 87507"/>
                  <a:gd name="connsiteX5" fmla="*/ 83042 w 87498"/>
                  <a:gd name="connsiteY5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498" h="87507">
                    <a:moveTo>
                      <a:pt x="83042" y="24219"/>
                    </a:moveTo>
                    <a:cubicBezTo>
                      <a:pt x="91367" y="40983"/>
                      <a:pt x="88139" y="61188"/>
                      <a:pt x="75012" y="74527"/>
                    </a:cubicBezTo>
                    <a:cubicBezTo>
                      <a:pt x="66770" y="82819"/>
                      <a:pt x="55561" y="87473"/>
                      <a:pt x="43877" y="87473"/>
                    </a:cubicBezTo>
                    <a:cubicBezTo>
                      <a:pt x="19706" y="87473"/>
                      <a:pt x="123" y="67891"/>
                      <a:pt x="123" y="43720"/>
                    </a:cubicBezTo>
                    <a:cubicBezTo>
                      <a:pt x="123" y="19549"/>
                      <a:pt x="19722" y="-34"/>
                      <a:pt x="43877" y="-34"/>
                    </a:cubicBezTo>
                    <a:cubicBezTo>
                      <a:pt x="60477" y="-34"/>
                      <a:pt x="75651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5E97FCC-C8D3-464B-ACF1-3B1129D2CFDC}"/>
                  </a:ext>
                </a:extLst>
              </p:cNvPr>
              <p:cNvSpPr/>
              <p:nvPr/>
            </p:nvSpPr>
            <p:spPr>
              <a:xfrm>
                <a:off x="6157451" y="1050084"/>
                <a:ext cx="411643" cy="210574"/>
              </a:xfrm>
              <a:custGeom>
                <a:avLst/>
                <a:gdLst>
                  <a:gd name="connsiteX0" fmla="*/ 3278 w 411643"/>
                  <a:gd name="connsiteY0" fmla="*/ 210574 h 210574"/>
                  <a:gd name="connsiteX1" fmla="*/ 0 w 411643"/>
                  <a:gd name="connsiteY1" fmla="*/ 204019 h 210574"/>
                  <a:gd name="connsiteX2" fmla="*/ 408367 w 411643"/>
                  <a:gd name="connsiteY2" fmla="*/ 0 h 210574"/>
                  <a:gd name="connsiteX3" fmla="*/ 411644 w 411643"/>
                  <a:gd name="connsiteY3" fmla="*/ 6555 h 210574"/>
                  <a:gd name="connsiteX4" fmla="*/ 3278 w 411643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367" y="0"/>
                    </a:lnTo>
                    <a:lnTo>
                      <a:pt x="411644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5D1E4BE-6C1F-46C2-AC0E-36455B95840E}"/>
                  </a:ext>
                </a:extLst>
              </p:cNvPr>
              <p:cNvSpPr/>
              <p:nvPr/>
            </p:nvSpPr>
            <p:spPr>
              <a:xfrm>
                <a:off x="6562862" y="989927"/>
                <a:ext cx="87512" cy="87523"/>
              </a:xfrm>
              <a:custGeom>
                <a:avLst/>
                <a:gdLst>
                  <a:gd name="connsiteX0" fmla="*/ 87636 w 87512"/>
                  <a:gd name="connsiteY0" fmla="*/ 43900 h 87523"/>
                  <a:gd name="connsiteX1" fmla="*/ 74854 w 87512"/>
                  <a:gd name="connsiteY1" fmla="*/ 74708 h 87523"/>
                  <a:gd name="connsiteX2" fmla="*/ 74854 w 87512"/>
                  <a:gd name="connsiteY2" fmla="*/ 74708 h 87523"/>
                  <a:gd name="connsiteX3" fmla="*/ 43883 w 87512"/>
                  <a:gd name="connsiteY3" fmla="*/ 87490 h 87523"/>
                  <a:gd name="connsiteX4" fmla="*/ 24382 w 87512"/>
                  <a:gd name="connsiteY4" fmla="*/ 82901 h 87523"/>
                  <a:gd name="connsiteX5" fmla="*/ 4718 w 87512"/>
                  <a:gd name="connsiteY5" fmla="*/ 63237 h 87523"/>
                  <a:gd name="connsiteX6" fmla="*/ 24382 w 87512"/>
                  <a:gd name="connsiteY6" fmla="*/ 4571 h 87523"/>
                  <a:gd name="connsiteX7" fmla="*/ 83048 w 87512"/>
                  <a:gd name="connsiteY7" fmla="*/ 24219 h 87523"/>
                  <a:gd name="connsiteX8" fmla="*/ 87636 w 87512"/>
                  <a:gd name="connsiteY8" fmla="*/ 43736 h 87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512" h="87523">
                    <a:moveTo>
                      <a:pt x="87636" y="43900"/>
                    </a:moveTo>
                    <a:cubicBezTo>
                      <a:pt x="87636" y="55453"/>
                      <a:pt x="83032" y="66547"/>
                      <a:pt x="74854" y="74708"/>
                    </a:cubicBezTo>
                    <a:lnTo>
                      <a:pt x="74854" y="74708"/>
                    </a:lnTo>
                    <a:cubicBezTo>
                      <a:pt x="66612" y="82885"/>
                      <a:pt x="55485" y="87473"/>
                      <a:pt x="43883" y="87490"/>
                    </a:cubicBezTo>
                    <a:cubicBezTo>
                      <a:pt x="37115" y="87506"/>
                      <a:pt x="30429" y="85933"/>
                      <a:pt x="24382" y="82901"/>
                    </a:cubicBezTo>
                    <a:cubicBezTo>
                      <a:pt x="15877" y="78657"/>
                      <a:pt x="8962" y="71742"/>
                      <a:pt x="4718" y="63237"/>
                    </a:cubicBezTo>
                    <a:cubicBezTo>
                      <a:pt x="-6048" y="41606"/>
                      <a:pt x="2751" y="15337"/>
                      <a:pt x="24382" y="4571"/>
                    </a:cubicBezTo>
                    <a:cubicBezTo>
                      <a:pt x="46013" y="-6212"/>
                      <a:pt x="72282" y="2588"/>
                      <a:pt x="83048" y="24219"/>
                    </a:cubicBezTo>
                    <a:cubicBezTo>
                      <a:pt x="86063" y="30282"/>
                      <a:pt x="87636" y="36968"/>
                      <a:pt x="87636" y="4373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ED0987F4-041C-4FE1-949F-AE9851FC69FC}"/>
                  </a:ext>
                </a:extLst>
              </p:cNvPr>
              <p:cNvSpPr/>
              <p:nvPr/>
            </p:nvSpPr>
            <p:spPr>
              <a:xfrm rot="-2701801">
                <a:off x="6846117" y="976711"/>
                <a:ext cx="7374" cy="600259"/>
              </a:xfrm>
              <a:custGeom>
                <a:avLst/>
                <a:gdLst>
                  <a:gd name="connsiteX0" fmla="*/ 124 w 7374"/>
                  <a:gd name="connsiteY0" fmla="*/ -34 h 600259"/>
                  <a:gd name="connsiteX1" fmla="*/ 7498 w 7374"/>
                  <a:gd name="connsiteY1" fmla="*/ -34 h 600259"/>
                  <a:gd name="connsiteX2" fmla="*/ 7498 w 7374"/>
                  <a:gd name="connsiteY2" fmla="*/ 600225 h 600259"/>
                  <a:gd name="connsiteX3" fmla="*/ 124 w 7374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74" h="600259">
                    <a:moveTo>
                      <a:pt x="124" y="-34"/>
                    </a:moveTo>
                    <a:lnTo>
                      <a:pt x="7498" y="-34"/>
                    </a:lnTo>
                    <a:lnTo>
                      <a:pt x="7498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F8FFFEFA-824D-498F-80A5-1E8C6106FE03}"/>
                  </a:ext>
                </a:extLst>
              </p:cNvPr>
              <p:cNvSpPr/>
              <p:nvPr/>
            </p:nvSpPr>
            <p:spPr>
              <a:xfrm>
                <a:off x="7049230" y="1476149"/>
                <a:ext cx="87842" cy="87671"/>
              </a:xfrm>
              <a:custGeom>
                <a:avLst/>
                <a:gdLst>
                  <a:gd name="connsiteX0" fmla="*/ 75020 w 87842"/>
                  <a:gd name="connsiteY0" fmla="*/ 12912 h 87671"/>
                  <a:gd name="connsiteX1" fmla="*/ 87966 w 87842"/>
                  <a:gd name="connsiteY1" fmla="*/ 43720 h 87671"/>
                  <a:gd name="connsiteX2" fmla="*/ 44048 w 87842"/>
                  <a:gd name="connsiteY2" fmla="*/ 87638 h 87671"/>
                  <a:gd name="connsiteX3" fmla="*/ 24711 w 87842"/>
                  <a:gd name="connsiteY3" fmla="*/ 83049 h 87671"/>
                  <a:gd name="connsiteX4" fmla="*/ 4555 w 87842"/>
                  <a:gd name="connsiteY4" fmla="*/ 24547 h 87671"/>
                  <a:gd name="connsiteX5" fmla="*/ 44048 w 87842"/>
                  <a:gd name="connsiteY5" fmla="*/ -34 h 87671"/>
                  <a:gd name="connsiteX6" fmla="*/ 75020 w 87842"/>
                  <a:gd name="connsiteY6" fmla="*/ 12912 h 8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842" h="87671">
                    <a:moveTo>
                      <a:pt x="75020" y="12912"/>
                    </a:moveTo>
                    <a:cubicBezTo>
                      <a:pt x="83295" y="21024"/>
                      <a:pt x="87966" y="32134"/>
                      <a:pt x="87966" y="43720"/>
                    </a:cubicBezTo>
                    <a:cubicBezTo>
                      <a:pt x="87966" y="67973"/>
                      <a:pt x="68301" y="87638"/>
                      <a:pt x="44048" y="87638"/>
                    </a:cubicBezTo>
                    <a:cubicBezTo>
                      <a:pt x="37329" y="87638"/>
                      <a:pt x="30709" y="86064"/>
                      <a:pt x="24711" y="83049"/>
                    </a:cubicBezTo>
                    <a:cubicBezTo>
                      <a:pt x="2998" y="72463"/>
                      <a:pt x="-6031" y="46276"/>
                      <a:pt x="4555" y="24547"/>
                    </a:cubicBezTo>
                    <a:cubicBezTo>
                      <a:pt x="11913" y="9455"/>
                      <a:pt x="27251" y="-99"/>
                      <a:pt x="44048" y="-34"/>
                    </a:cubicBezTo>
                    <a:cubicBezTo>
                      <a:pt x="55699" y="-66"/>
                      <a:pt x="66859" y="4604"/>
                      <a:pt x="75020" y="129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6A725E9C-1322-4CCE-B4E9-9A28E7D77A0D}"/>
                  </a:ext>
                </a:extLst>
              </p:cNvPr>
              <p:cNvSpPr/>
              <p:nvPr/>
            </p:nvSpPr>
            <p:spPr>
              <a:xfrm>
                <a:off x="7121668" y="1062211"/>
                <a:ext cx="429833" cy="429505"/>
              </a:xfrm>
              <a:custGeom>
                <a:avLst/>
                <a:gdLst>
                  <a:gd name="connsiteX0" fmla="*/ 5080 w 429833"/>
                  <a:gd name="connsiteY0" fmla="*/ 429506 h 429505"/>
                  <a:gd name="connsiteX1" fmla="*/ 0 w 429833"/>
                  <a:gd name="connsiteY1" fmla="*/ 424262 h 429505"/>
                  <a:gd name="connsiteX2" fmla="*/ 424754 w 429833"/>
                  <a:gd name="connsiteY2" fmla="*/ 0 h 429505"/>
                  <a:gd name="connsiteX3" fmla="*/ 429834 w 429833"/>
                  <a:gd name="connsiteY3" fmla="*/ 5244 h 429505"/>
                  <a:gd name="connsiteX4" fmla="*/ 5080 w 429833"/>
                  <a:gd name="connsiteY4" fmla="*/ 429506 h 42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33" h="429505">
                    <a:moveTo>
                      <a:pt x="5080" y="429506"/>
                    </a:moveTo>
                    <a:lnTo>
                      <a:pt x="0" y="424262"/>
                    </a:lnTo>
                    <a:lnTo>
                      <a:pt x="424754" y="0"/>
                    </a:lnTo>
                    <a:lnTo>
                      <a:pt x="429834" y="5244"/>
                    </a:lnTo>
                    <a:lnTo>
                      <a:pt x="5080" y="42950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1148D0F5-29F4-43D3-8DAA-5242E5293EE5}"/>
                  </a:ext>
                </a:extLst>
              </p:cNvPr>
              <p:cNvSpPr/>
              <p:nvPr/>
            </p:nvSpPr>
            <p:spPr>
              <a:xfrm>
                <a:off x="7536425" y="990042"/>
                <a:ext cx="87508" cy="87572"/>
              </a:xfrm>
              <a:custGeom>
                <a:avLst/>
                <a:gdLst>
                  <a:gd name="connsiteX0" fmla="*/ 74849 w 87508"/>
                  <a:gd name="connsiteY0" fmla="*/ 12814 h 87572"/>
                  <a:gd name="connsiteX1" fmla="*/ 87631 w 87508"/>
                  <a:gd name="connsiteY1" fmla="*/ 43785 h 87572"/>
                  <a:gd name="connsiteX2" fmla="*/ 43877 w 87508"/>
                  <a:gd name="connsiteY2" fmla="*/ 87539 h 87572"/>
                  <a:gd name="connsiteX3" fmla="*/ 24377 w 87508"/>
                  <a:gd name="connsiteY3" fmla="*/ 82950 h 87572"/>
                  <a:gd name="connsiteX4" fmla="*/ 12905 w 87508"/>
                  <a:gd name="connsiteY4" fmla="*/ 74757 h 87572"/>
                  <a:gd name="connsiteX5" fmla="*/ 124 w 87508"/>
                  <a:gd name="connsiteY5" fmla="*/ 43785 h 87572"/>
                  <a:gd name="connsiteX6" fmla="*/ 43811 w 87508"/>
                  <a:gd name="connsiteY6" fmla="*/ -34 h 87572"/>
                  <a:gd name="connsiteX7" fmla="*/ 74849 w 87508"/>
                  <a:gd name="connsiteY7" fmla="*/ 12814 h 8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08" h="87572">
                    <a:moveTo>
                      <a:pt x="74849" y="12814"/>
                    </a:moveTo>
                    <a:cubicBezTo>
                      <a:pt x="83108" y="20991"/>
                      <a:pt x="87729" y="32167"/>
                      <a:pt x="87631" y="43785"/>
                    </a:cubicBezTo>
                    <a:cubicBezTo>
                      <a:pt x="87631" y="67956"/>
                      <a:pt x="68032" y="87539"/>
                      <a:pt x="43877" y="87539"/>
                    </a:cubicBezTo>
                    <a:cubicBezTo>
                      <a:pt x="37109" y="87539"/>
                      <a:pt x="30440" y="85966"/>
                      <a:pt x="24377" y="82950"/>
                    </a:cubicBezTo>
                    <a:cubicBezTo>
                      <a:pt x="20165" y="80804"/>
                      <a:pt x="16298" y="78051"/>
                      <a:pt x="12905" y="74757"/>
                    </a:cubicBezTo>
                    <a:cubicBezTo>
                      <a:pt x="4744" y="66514"/>
                      <a:pt x="156" y="55387"/>
                      <a:pt x="124" y="43785"/>
                    </a:cubicBezTo>
                    <a:cubicBezTo>
                      <a:pt x="90" y="19614"/>
                      <a:pt x="19641" y="-1"/>
                      <a:pt x="43811" y="-34"/>
                    </a:cubicBezTo>
                    <a:cubicBezTo>
                      <a:pt x="55446" y="-50"/>
                      <a:pt x="66622" y="4571"/>
                      <a:pt x="74849" y="128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C9FE2E02-F4B0-46E4-8FA5-4E2D96597F1D}"/>
                  </a:ext>
                </a:extLst>
              </p:cNvPr>
              <p:cNvSpPr/>
              <p:nvPr/>
            </p:nvSpPr>
            <p:spPr>
              <a:xfrm rot="-2701801">
                <a:off x="7522893" y="786803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45DB1F31-0906-4BA8-8E4C-2DCFD33DC323}"/>
                  </a:ext>
                </a:extLst>
              </p:cNvPr>
              <p:cNvSpPr/>
              <p:nvPr/>
            </p:nvSpPr>
            <p:spPr>
              <a:xfrm>
                <a:off x="8022794" y="503902"/>
                <a:ext cx="87507" cy="87505"/>
              </a:xfrm>
              <a:custGeom>
                <a:avLst/>
                <a:gdLst>
                  <a:gd name="connsiteX0" fmla="*/ 87631 w 87507"/>
                  <a:gd name="connsiteY0" fmla="*/ 43720 h 87505"/>
                  <a:gd name="connsiteX1" fmla="*/ 43878 w 87507"/>
                  <a:gd name="connsiteY1" fmla="*/ 87472 h 87505"/>
                  <a:gd name="connsiteX2" fmla="*/ 24377 w 87507"/>
                  <a:gd name="connsiteY2" fmla="*/ 82885 h 87505"/>
                  <a:gd name="connsiteX3" fmla="*/ 124 w 87507"/>
                  <a:gd name="connsiteY3" fmla="*/ 43720 h 87505"/>
                  <a:gd name="connsiteX4" fmla="*/ 43878 w 87507"/>
                  <a:gd name="connsiteY4" fmla="*/ -34 h 87505"/>
                  <a:gd name="connsiteX5" fmla="*/ 87631 w 87507"/>
                  <a:gd name="connsiteY5" fmla="*/ 43720 h 8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07" h="87505">
                    <a:moveTo>
                      <a:pt x="87631" y="43720"/>
                    </a:moveTo>
                    <a:cubicBezTo>
                      <a:pt x="87631" y="67884"/>
                      <a:pt x="68032" y="87472"/>
                      <a:pt x="43878" y="87472"/>
                    </a:cubicBezTo>
                    <a:cubicBezTo>
                      <a:pt x="37110" y="87470"/>
                      <a:pt x="30440" y="85900"/>
                      <a:pt x="24377" y="82885"/>
                    </a:cubicBezTo>
                    <a:cubicBezTo>
                      <a:pt x="9465" y="75547"/>
                      <a:pt x="42" y="60339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DDB35266-21D5-4D06-8C45-0A16395CBBEC}"/>
                  </a:ext>
                </a:extLst>
              </p:cNvPr>
              <p:cNvSpPr/>
              <p:nvPr/>
            </p:nvSpPr>
            <p:spPr>
              <a:xfrm>
                <a:off x="8110301" y="544051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6B7F96A1-E855-4465-BA36-92D37F8639E6}"/>
                  </a:ext>
                </a:extLst>
              </p:cNvPr>
              <p:cNvSpPr/>
              <p:nvPr/>
            </p:nvSpPr>
            <p:spPr>
              <a:xfrm>
                <a:off x="8509327" y="504106"/>
                <a:ext cx="87514" cy="86983"/>
              </a:xfrm>
              <a:custGeom>
                <a:avLst/>
                <a:gdLst>
                  <a:gd name="connsiteX0" fmla="*/ 83206 w 87514"/>
                  <a:gd name="connsiteY0" fmla="*/ 24016 h 86983"/>
                  <a:gd name="connsiteX1" fmla="*/ 63050 w 87514"/>
                  <a:gd name="connsiteY1" fmla="*/ 82516 h 86983"/>
                  <a:gd name="connsiteX2" fmla="*/ 4548 w 87514"/>
                  <a:gd name="connsiteY2" fmla="*/ 62357 h 86983"/>
                  <a:gd name="connsiteX3" fmla="*/ 123 w 87514"/>
                  <a:gd name="connsiteY3" fmla="*/ 43516 h 86983"/>
                  <a:gd name="connsiteX4" fmla="*/ 44401 w 87514"/>
                  <a:gd name="connsiteY4" fmla="*/ -32 h 86983"/>
                  <a:gd name="connsiteX5" fmla="*/ 83206 w 87514"/>
                  <a:gd name="connsiteY5" fmla="*/ 24016 h 8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14" h="86983">
                    <a:moveTo>
                      <a:pt x="83206" y="24016"/>
                    </a:moveTo>
                    <a:cubicBezTo>
                      <a:pt x="93792" y="45737"/>
                      <a:pt x="84763" y="71928"/>
                      <a:pt x="63050" y="82516"/>
                    </a:cubicBezTo>
                    <a:cubicBezTo>
                      <a:pt x="41321" y="93104"/>
                      <a:pt x="15134" y="84078"/>
                      <a:pt x="4548" y="62357"/>
                    </a:cubicBezTo>
                    <a:cubicBezTo>
                      <a:pt x="1680" y="56485"/>
                      <a:pt x="172" y="50048"/>
                      <a:pt x="123" y="43516"/>
                    </a:cubicBezTo>
                    <a:cubicBezTo>
                      <a:pt x="320" y="19262"/>
                      <a:pt x="20149" y="-235"/>
                      <a:pt x="44401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2E20BE92-D36C-4CA5-B8BB-021497C9EEDB}"/>
                  </a:ext>
                </a:extLst>
              </p:cNvPr>
              <p:cNvSpPr/>
              <p:nvPr/>
            </p:nvSpPr>
            <p:spPr>
              <a:xfrm>
                <a:off x="8590771" y="320695"/>
                <a:ext cx="411643" cy="210738"/>
              </a:xfrm>
              <a:custGeom>
                <a:avLst/>
                <a:gdLst>
                  <a:gd name="connsiteX0" fmla="*/ 3278 w 411643"/>
                  <a:gd name="connsiteY0" fmla="*/ 210738 h 210738"/>
                  <a:gd name="connsiteX1" fmla="*/ 0 w 411643"/>
                  <a:gd name="connsiteY1" fmla="*/ 204183 h 210738"/>
                  <a:gd name="connsiteX2" fmla="*/ 408203 w 411643"/>
                  <a:gd name="connsiteY2" fmla="*/ 0 h 210738"/>
                  <a:gd name="connsiteX3" fmla="*/ 411644 w 411643"/>
                  <a:gd name="connsiteY3" fmla="*/ 6555 h 210738"/>
                  <a:gd name="connsiteX4" fmla="*/ 3278 w 411643"/>
                  <a:gd name="connsiteY4" fmla="*/ 210738 h 210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738">
                    <a:moveTo>
                      <a:pt x="3278" y="210738"/>
                    </a:moveTo>
                    <a:lnTo>
                      <a:pt x="0" y="204183"/>
                    </a:lnTo>
                    <a:lnTo>
                      <a:pt x="408203" y="0"/>
                    </a:lnTo>
                    <a:lnTo>
                      <a:pt x="411644" y="6555"/>
                    </a:lnTo>
                    <a:lnTo>
                      <a:pt x="3278" y="2107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4755ECB6-F2A6-478D-8F6B-75BEFF9D64EA}"/>
                  </a:ext>
                </a:extLst>
              </p:cNvPr>
              <p:cNvSpPr/>
              <p:nvPr/>
            </p:nvSpPr>
            <p:spPr>
              <a:xfrm>
                <a:off x="8996024" y="260266"/>
                <a:ext cx="87677" cy="87304"/>
              </a:xfrm>
              <a:custGeom>
                <a:avLst/>
                <a:gdLst>
                  <a:gd name="connsiteX0" fmla="*/ 83206 w 87677"/>
                  <a:gd name="connsiteY0" fmla="*/ 24016 h 87304"/>
                  <a:gd name="connsiteX1" fmla="*/ 63542 w 87677"/>
                  <a:gd name="connsiteY1" fmla="*/ 82685 h 87304"/>
                  <a:gd name="connsiteX2" fmla="*/ 43877 w 87677"/>
                  <a:gd name="connsiteY2" fmla="*/ 87270 h 87304"/>
                  <a:gd name="connsiteX3" fmla="*/ 24541 w 87677"/>
                  <a:gd name="connsiteY3" fmla="*/ 82682 h 87304"/>
                  <a:gd name="connsiteX4" fmla="*/ 4712 w 87677"/>
                  <a:gd name="connsiteY4" fmla="*/ 63017 h 87304"/>
                  <a:gd name="connsiteX5" fmla="*/ 124 w 87677"/>
                  <a:gd name="connsiteY5" fmla="*/ 43516 h 87304"/>
                  <a:gd name="connsiteX6" fmla="*/ 44402 w 87677"/>
                  <a:gd name="connsiteY6" fmla="*/ -32 h 87304"/>
                  <a:gd name="connsiteX7" fmla="*/ 83206 w 87677"/>
                  <a:gd name="connsiteY7" fmla="*/ 24016 h 8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7" h="87304">
                    <a:moveTo>
                      <a:pt x="83206" y="24016"/>
                    </a:moveTo>
                    <a:cubicBezTo>
                      <a:pt x="93973" y="45647"/>
                      <a:pt x="85173" y="71914"/>
                      <a:pt x="63542" y="82685"/>
                    </a:cubicBezTo>
                    <a:cubicBezTo>
                      <a:pt x="57429" y="85725"/>
                      <a:pt x="50695" y="87295"/>
                      <a:pt x="43877" y="87270"/>
                    </a:cubicBezTo>
                    <a:cubicBezTo>
                      <a:pt x="37158" y="87286"/>
                      <a:pt x="30538" y="85713"/>
                      <a:pt x="24541" y="82682"/>
                    </a:cubicBezTo>
                    <a:cubicBezTo>
                      <a:pt x="15954" y="78488"/>
                      <a:pt x="8973" y="71576"/>
                      <a:pt x="4712" y="63017"/>
                    </a:cubicBezTo>
                    <a:cubicBezTo>
                      <a:pt x="1664" y="56972"/>
                      <a:pt x="91" y="50288"/>
                      <a:pt x="124" y="43516"/>
                    </a:cubicBezTo>
                    <a:cubicBezTo>
                      <a:pt x="321" y="19262"/>
                      <a:pt x="20149" y="-236"/>
                      <a:pt x="44402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5E9CE5E7-C209-40B2-BCD0-060DAC90DD55}"/>
                  </a:ext>
                </a:extLst>
              </p:cNvPr>
              <p:cNvSpPr/>
              <p:nvPr/>
            </p:nvSpPr>
            <p:spPr>
              <a:xfrm rot="-1595401">
                <a:off x="9055302" y="179728"/>
                <a:ext cx="456216" cy="7374"/>
              </a:xfrm>
              <a:custGeom>
                <a:avLst/>
                <a:gdLst>
                  <a:gd name="connsiteX0" fmla="*/ 123 w 456216"/>
                  <a:gd name="connsiteY0" fmla="*/ -34 h 7374"/>
                  <a:gd name="connsiteX1" fmla="*/ 456340 w 456216"/>
                  <a:gd name="connsiteY1" fmla="*/ -34 h 7374"/>
                  <a:gd name="connsiteX2" fmla="*/ 456340 w 456216"/>
                  <a:gd name="connsiteY2" fmla="*/ 7340 h 7374"/>
                  <a:gd name="connsiteX3" fmla="*/ 123 w 456216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6216" h="7374">
                    <a:moveTo>
                      <a:pt x="123" y="-34"/>
                    </a:moveTo>
                    <a:lnTo>
                      <a:pt x="456340" y="-34"/>
                    </a:lnTo>
                    <a:lnTo>
                      <a:pt x="456340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D13C3D08-3959-4BC6-8635-FD76B0251643}"/>
                  </a:ext>
                </a:extLst>
              </p:cNvPr>
              <p:cNvSpPr/>
              <p:nvPr/>
            </p:nvSpPr>
            <p:spPr>
              <a:xfrm>
                <a:off x="9482720" y="17697"/>
                <a:ext cx="87508" cy="87507"/>
              </a:xfrm>
              <a:custGeom>
                <a:avLst/>
                <a:gdLst>
                  <a:gd name="connsiteX0" fmla="*/ 87631 w 87508"/>
                  <a:gd name="connsiteY0" fmla="*/ 43720 h 87507"/>
                  <a:gd name="connsiteX1" fmla="*/ 75013 w 87508"/>
                  <a:gd name="connsiteY1" fmla="*/ 74527 h 87507"/>
                  <a:gd name="connsiteX2" fmla="*/ 43878 w 87508"/>
                  <a:gd name="connsiteY2" fmla="*/ 87473 h 87507"/>
                  <a:gd name="connsiteX3" fmla="*/ 4712 w 87508"/>
                  <a:gd name="connsiteY3" fmla="*/ 63220 h 87507"/>
                  <a:gd name="connsiteX4" fmla="*/ 124 w 87508"/>
                  <a:gd name="connsiteY4" fmla="*/ 43720 h 87507"/>
                  <a:gd name="connsiteX5" fmla="*/ 43878 w 87508"/>
                  <a:gd name="connsiteY5" fmla="*/ -34 h 87507"/>
                  <a:gd name="connsiteX6" fmla="*/ 87631 w 87508"/>
                  <a:gd name="connsiteY6" fmla="*/ 43720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8" h="87507">
                    <a:moveTo>
                      <a:pt x="87631" y="43720"/>
                    </a:moveTo>
                    <a:cubicBezTo>
                      <a:pt x="87697" y="55261"/>
                      <a:pt x="83158" y="66352"/>
                      <a:pt x="75013" y="74527"/>
                    </a:cubicBezTo>
                    <a:cubicBezTo>
                      <a:pt x="66771" y="82814"/>
                      <a:pt x="55561" y="87473"/>
                      <a:pt x="43878" y="87473"/>
                    </a:cubicBezTo>
                    <a:cubicBezTo>
                      <a:pt x="27278" y="87472"/>
                      <a:pt x="12103" y="78078"/>
                      <a:pt x="4712" y="63220"/>
                    </a:cubicBezTo>
                    <a:cubicBezTo>
                      <a:pt x="1664" y="57175"/>
                      <a:pt x="91" y="50491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2649EB23-1438-4A36-9A67-A4E7CAA717FB}"/>
                  </a:ext>
                </a:extLst>
              </p:cNvPr>
              <p:cNvSpPr/>
              <p:nvPr/>
            </p:nvSpPr>
            <p:spPr>
              <a:xfrm>
                <a:off x="9570392" y="57846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88D67DFB-C98F-4BCA-A634-DF3E8EB17E36}"/>
                  </a:ext>
                </a:extLst>
              </p:cNvPr>
              <p:cNvSpPr/>
              <p:nvPr/>
            </p:nvSpPr>
            <p:spPr>
              <a:xfrm>
                <a:off x="9969909" y="17702"/>
                <a:ext cx="87507" cy="87502"/>
              </a:xfrm>
              <a:custGeom>
                <a:avLst/>
                <a:gdLst>
                  <a:gd name="connsiteX0" fmla="*/ 83042 w 87507"/>
                  <a:gd name="connsiteY0" fmla="*/ 24214 h 87502"/>
                  <a:gd name="connsiteX1" fmla="*/ 87631 w 87507"/>
                  <a:gd name="connsiteY1" fmla="*/ 43715 h 87502"/>
                  <a:gd name="connsiteX2" fmla="*/ 44205 w 87507"/>
                  <a:gd name="connsiteY2" fmla="*/ 87468 h 87502"/>
                  <a:gd name="connsiteX3" fmla="*/ 43877 w 87507"/>
                  <a:gd name="connsiteY3" fmla="*/ 87468 h 87502"/>
                  <a:gd name="connsiteX4" fmla="*/ 123 w 87507"/>
                  <a:gd name="connsiteY4" fmla="*/ 43715 h 87502"/>
                  <a:gd name="connsiteX5" fmla="*/ 43877 w 87507"/>
                  <a:gd name="connsiteY5" fmla="*/ -34 h 87502"/>
                  <a:gd name="connsiteX6" fmla="*/ 83042 w 87507"/>
                  <a:gd name="connsiteY6" fmla="*/ 24214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7" h="87502">
                    <a:moveTo>
                      <a:pt x="83042" y="24214"/>
                    </a:moveTo>
                    <a:cubicBezTo>
                      <a:pt x="86074" y="30266"/>
                      <a:pt x="87647" y="36945"/>
                      <a:pt x="87631" y="43715"/>
                    </a:cubicBezTo>
                    <a:cubicBezTo>
                      <a:pt x="87729" y="67789"/>
                      <a:pt x="68277" y="87378"/>
                      <a:pt x="44205" y="87468"/>
                    </a:cubicBezTo>
                    <a:cubicBezTo>
                      <a:pt x="44090" y="87468"/>
                      <a:pt x="43992" y="87468"/>
                      <a:pt x="43877" y="87468"/>
                    </a:cubicBezTo>
                    <a:cubicBezTo>
                      <a:pt x="19706" y="87468"/>
                      <a:pt x="123" y="67879"/>
                      <a:pt x="123" y="43715"/>
                    </a:cubicBezTo>
                    <a:cubicBezTo>
                      <a:pt x="123" y="19550"/>
                      <a:pt x="19722" y="-37"/>
                      <a:pt x="43877" y="-34"/>
                    </a:cubicBezTo>
                    <a:cubicBezTo>
                      <a:pt x="60477" y="-32"/>
                      <a:pt x="75635" y="9359"/>
                      <a:pt x="83042" y="242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A374C5A-71E1-4948-865C-16F3D7C881F0}"/>
                  </a:ext>
                </a:extLst>
              </p:cNvPr>
              <p:cNvSpPr/>
              <p:nvPr/>
            </p:nvSpPr>
            <p:spPr>
              <a:xfrm>
                <a:off x="10050698" y="-184846"/>
                <a:ext cx="450809" cy="230074"/>
              </a:xfrm>
              <a:custGeom>
                <a:avLst/>
                <a:gdLst>
                  <a:gd name="connsiteX0" fmla="*/ 3278 w 450809"/>
                  <a:gd name="connsiteY0" fmla="*/ 230075 h 230074"/>
                  <a:gd name="connsiteX1" fmla="*/ 0 w 450809"/>
                  <a:gd name="connsiteY1" fmla="*/ 223520 h 230074"/>
                  <a:gd name="connsiteX2" fmla="*/ 447532 w 450809"/>
                  <a:gd name="connsiteY2" fmla="*/ 0 h 230074"/>
                  <a:gd name="connsiteX3" fmla="*/ 450809 w 450809"/>
                  <a:gd name="connsiteY3" fmla="*/ 6555 h 230074"/>
                  <a:gd name="connsiteX4" fmla="*/ 3278 w 450809"/>
                  <a:gd name="connsiteY4" fmla="*/ 230075 h 23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09" h="230074">
                    <a:moveTo>
                      <a:pt x="3278" y="230075"/>
                    </a:moveTo>
                    <a:lnTo>
                      <a:pt x="0" y="223520"/>
                    </a:lnTo>
                    <a:lnTo>
                      <a:pt x="447532" y="0"/>
                    </a:lnTo>
                    <a:lnTo>
                      <a:pt x="450809" y="6555"/>
                    </a:lnTo>
                    <a:lnTo>
                      <a:pt x="3278" y="23007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73970CC3-3501-498F-8637-2742EB117AED}"/>
                  </a:ext>
                </a:extLst>
              </p:cNvPr>
              <p:cNvSpPr/>
              <p:nvPr/>
            </p:nvSpPr>
            <p:spPr>
              <a:xfrm>
                <a:off x="10456770" y="-222807"/>
                <a:ext cx="87670" cy="84994"/>
              </a:xfrm>
              <a:custGeom>
                <a:avLst/>
                <a:gdLst>
                  <a:gd name="connsiteX0" fmla="*/ 87794 w 87670"/>
                  <a:gd name="connsiteY0" fmla="*/ 41204 h 84994"/>
                  <a:gd name="connsiteX1" fmla="*/ 75012 w 87670"/>
                  <a:gd name="connsiteY1" fmla="*/ 72012 h 84994"/>
                  <a:gd name="connsiteX2" fmla="*/ 24540 w 87670"/>
                  <a:gd name="connsiteY2" fmla="*/ 80369 h 84994"/>
                  <a:gd name="connsiteX3" fmla="*/ 4711 w 87670"/>
                  <a:gd name="connsiteY3" fmla="*/ 60705 h 84994"/>
                  <a:gd name="connsiteX4" fmla="*/ 124 w 87670"/>
                  <a:gd name="connsiteY4" fmla="*/ 41204 h 84994"/>
                  <a:gd name="connsiteX5" fmla="*/ 46646 w 87670"/>
                  <a:gd name="connsiteY5" fmla="*/ 49 h 84994"/>
                  <a:gd name="connsiteX6" fmla="*/ 87794 w 87670"/>
                  <a:gd name="connsiteY6" fmla="*/ 41204 h 84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0" h="84994">
                    <a:moveTo>
                      <a:pt x="87794" y="41204"/>
                    </a:moveTo>
                    <a:cubicBezTo>
                      <a:pt x="87794" y="52762"/>
                      <a:pt x="83189" y="63843"/>
                      <a:pt x="75012" y="72012"/>
                    </a:cubicBezTo>
                    <a:cubicBezTo>
                      <a:pt x="61755" y="85416"/>
                      <a:pt x="41402" y="88787"/>
                      <a:pt x="24540" y="80369"/>
                    </a:cubicBezTo>
                    <a:cubicBezTo>
                      <a:pt x="15986" y="76126"/>
                      <a:pt x="9021" y="69227"/>
                      <a:pt x="4711" y="60705"/>
                    </a:cubicBezTo>
                    <a:cubicBezTo>
                      <a:pt x="1680" y="54653"/>
                      <a:pt x="107" y="47973"/>
                      <a:pt x="124" y="41204"/>
                    </a:cubicBezTo>
                    <a:cubicBezTo>
                      <a:pt x="1598" y="16994"/>
                      <a:pt x="22426" y="-1430"/>
                      <a:pt x="46646" y="49"/>
                    </a:cubicBezTo>
                    <a:cubicBezTo>
                      <a:pt x="68786" y="1405"/>
                      <a:pt x="86434" y="19060"/>
                      <a:pt x="87794" y="412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88A04C31-0634-4558-80D9-3B45E7ECF3AF}"/>
                  </a:ext>
                </a:extLst>
              </p:cNvPr>
              <p:cNvSpPr/>
              <p:nvPr/>
            </p:nvSpPr>
            <p:spPr>
              <a:xfrm>
                <a:off x="5102777" y="1478670"/>
                <a:ext cx="87671" cy="85149"/>
              </a:xfrm>
              <a:custGeom>
                <a:avLst/>
                <a:gdLst>
                  <a:gd name="connsiteX0" fmla="*/ 87795 w 87671"/>
                  <a:gd name="connsiteY0" fmla="*/ 41198 h 85149"/>
                  <a:gd name="connsiteX1" fmla="*/ 44041 w 87671"/>
                  <a:gd name="connsiteY1" fmla="*/ 85116 h 85149"/>
                  <a:gd name="connsiteX2" fmla="*/ 24540 w 87671"/>
                  <a:gd name="connsiteY2" fmla="*/ 80528 h 85149"/>
                  <a:gd name="connsiteX3" fmla="*/ 13070 w 87671"/>
                  <a:gd name="connsiteY3" fmla="*/ 72170 h 85149"/>
                  <a:gd name="connsiteX4" fmla="*/ 124 w 87671"/>
                  <a:gd name="connsiteY4" fmla="*/ 41198 h 85149"/>
                  <a:gd name="connsiteX5" fmla="*/ 46647 w 87671"/>
                  <a:gd name="connsiteY5" fmla="*/ 51 h 85149"/>
                  <a:gd name="connsiteX6" fmla="*/ 87795 w 87671"/>
                  <a:gd name="connsiteY6" fmla="*/ 41198 h 8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1" h="85149">
                    <a:moveTo>
                      <a:pt x="87795" y="41198"/>
                    </a:moveTo>
                    <a:cubicBezTo>
                      <a:pt x="87795" y="65386"/>
                      <a:pt x="68229" y="85018"/>
                      <a:pt x="44041" y="85116"/>
                    </a:cubicBezTo>
                    <a:cubicBezTo>
                      <a:pt x="37273" y="85132"/>
                      <a:pt x="30587" y="83559"/>
                      <a:pt x="24540" y="80528"/>
                    </a:cubicBezTo>
                    <a:cubicBezTo>
                      <a:pt x="20263" y="78430"/>
                      <a:pt x="16380" y="75595"/>
                      <a:pt x="13070" y="72170"/>
                    </a:cubicBezTo>
                    <a:cubicBezTo>
                      <a:pt x="4761" y="64009"/>
                      <a:pt x="91" y="52850"/>
                      <a:pt x="124" y="41198"/>
                    </a:cubicBezTo>
                    <a:cubicBezTo>
                      <a:pt x="1599" y="16995"/>
                      <a:pt x="22427" y="-1441"/>
                      <a:pt x="46647" y="51"/>
                    </a:cubicBezTo>
                    <a:cubicBezTo>
                      <a:pt x="68786" y="1394"/>
                      <a:pt x="86435" y="19059"/>
                      <a:pt x="87795" y="411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896CB20-61E5-46A0-B2E2-CE71D8A1FC6D}"/>
                  </a:ext>
                </a:extLst>
              </p:cNvPr>
              <p:cNvSpPr/>
              <p:nvPr/>
            </p:nvSpPr>
            <p:spPr>
              <a:xfrm>
                <a:off x="5190449" y="1516297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75BB2385-4EBA-4077-AEA0-1DA2D678EC1D}"/>
                  </a:ext>
                </a:extLst>
              </p:cNvPr>
              <p:cNvSpPr/>
              <p:nvPr/>
            </p:nvSpPr>
            <p:spPr>
              <a:xfrm>
                <a:off x="3155982" y="1961975"/>
                <a:ext cx="87844" cy="87888"/>
              </a:xfrm>
              <a:custGeom>
                <a:avLst/>
                <a:gdLst>
                  <a:gd name="connsiteX0" fmla="*/ 87967 w 87844"/>
                  <a:gd name="connsiteY0" fmla="*/ 44099 h 87888"/>
                  <a:gd name="connsiteX1" fmla="*/ 44214 w 87844"/>
                  <a:gd name="connsiteY1" fmla="*/ 87853 h 87888"/>
                  <a:gd name="connsiteX2" fmla="*/ 4885 w 87844"/>
                  <a:gd name="connsiteY2" fmla="*/ 63764 h 87888"/>
                  <a:gd name="connsiteX3" fmla="*/ 24180 w 87844"/>
                  <a:gd name="connsiteY3" fmla="*/ 4721 h 87888"/>
                  <a:gd name="connsiteX4" fmla="*/ 83217 w 87844"/>
                  <a:gd name="connsiteY4" fmla="*/ 24025 h 87888"/>
                  <a:gd name="connsiteX5" fmla="*/ 87967 w 87844"/>
                  <a:gd name="connsiteY5" fmla="*/ 44099 h 8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844" h="87888">
                    <a:moveTo>
                      <a:pt x="87967" y="44099"/>
                    </a:moveTo>
                    <a:cubicBezTo>
                      <a:pt x="87877" y="68221"/>
                      <a:pt x="68340" y="87771"/>
                      <a:pt x="44214" y="87853"/>
                    </a:cubicBezTo>
                    <a:cubicBezTo>
                      <a:pt x="27582" y="87984"/>
                      <a:pt x="12324" y="78643"/>
                      <a:pt x="4885" y="63764"/>
                    </a:cubicBezTo>
                    <a:cubicBezTo>
                      <a:pt x="-6088" y="42133"/>
                      <a:pt x="2549" y="15701"/>
                      <a:pt x="24180" y="4721"/>
                    </a:cubicBezTo>
                    <a:cubicBezTo>
                      <a:pt x="45811" y="-6242"/>
                      <a:pt x="72242" y="2394"/>
                      <a:pt x="83217" y="24025"/>
                    </a:cubicBezTo>
                    <a:cubicBezTo>
                      <a:pt x="86371" y="30252"/>
                      <a:pt x="88000" y="37118"/>
                      <a:pt x="87967" y="4409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1A47633E-76F2-4B7D-97D0-CD02148B2C3A}"/>
                  </a:ext>
                </a:extLst>
              </p:cNvPr>
              <p:cNvSpPr/>
              <p:nvPr/>
            </p:nvSpPr>
            <p:spPr>
              <a:xfrm>
                <a:off x="3243825" y="2002503"/>
                <a:ext cx="399025" cy="7374"/>
              </a:xfrm>
              <a:custGeom>
                <a:avLst/>
                <a:gdLst>
                  <a:gd name="connsiteX0" fmla="*/ 0 w 399025"/>
                  <a:gd name="connsiteY0" fmla="*/ 0 h 7374"/>
                  <a:gd name="connsiteX1" fmla="*/ 399026 w 399025"/>
                  <a:gd name="connsiteY1" fmla="*/ 0 h 7374"/>
                  <a:gd name="connsiteX2" fmla="*/ 399026 w 399025"/>
                  <a:gd name="connsiteY2" fmla="*/ 7374 h 7374"/>
                  <a:gd name="connsiteX3" fmla="*/ 0 w 399025"/>
                  <a:gd name="connsiteY3" fmla="*/ 7374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374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374"/>
                    </a:lnTo>
                    <a:lnTo>
                      <a:pt x="0" y="73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F5A83066-6CC9-4086-8937-CE98D7091FEC}"/>
                  </a:ext>
                </a:extLst>
              </p:cNvPr>
              <p:cNvSpPr/>
              <p:nvPr/>
            </p:nvSpPr>
            <p:spPr>
              <a:xfrm>
                <a:off x="2669614" y="2205539"/>
                <a:ext cx="87520" cy="87507"/>
              </a:xfrm>
              <a:custGeom>
                <a:avLst/>
                <a:gdLst>
                  <a:gd name="connsiteX0" fmla="*/ 83049 w 87520"/>
                  <a:gd name="connsiteY0" fmla="*/ 24055 h 87507"/>
                  <a:gd name="connsiteX1" fmla="*/ 75020 w 87520"/>
                  <a:gd name="connsiteY1" fmla="*/ 74527 h 87507"/>
                  <a:gd name="connsiteX2" fmla="*/ 43884 w 87520"/>
                  <a:gd name="connsiteY2" fmla="*/ 87473 h 87507"/>
                  <a:gd name="connsiteX3" fmla="*/ 24384 w 87520"/>
                  <a:gd name="connsiteY3" fmla="*/ 82885 h 87507"/>
                  <a:gd name="connsiteX4" fmla="*/ 4719 w 87520"/>
                  <a:gd name="connsiteY4" fmla="*/ 63220 h 87507"/>
                  <a:gd name="connsiteX5" fmla="*/ 24385 w 87520"/>
                  <a:gd name="connsiteY5" fmla="*/ 4555 h 87507"/>
                  <a:gd name="connsiteX6" fmla="*/ 43884 w 87520"/>
                  <a:gd name="connsiteY6" fmla="*/ -34 h 87507"/>
                  <a:gd name="connsiteX7" fmla="*/ 83049 w 87520"/>
                  <a:gd name="connsiteY7" fmla="*/ 24055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20" h="87507">
                    <a:moveTo>
                      <a:pt x="83049" y="24055"/>
                    </a:moveTo>
                    <a:cubicBezTo>
                      <a:pt x="91394" y="40868"/>
                      <a:pt x="88170" y="61123"/>
                      <a:pt x="75020" y="74527"/>
                    </a:cubicBezTo>
                    <a:cubicBezTo>
                      <a:pt x="66736" y="82754"/>
                      <a:pt x="55557" y="87408"/>
                      <a:pt x="43884" y="87473"/>
                    </a:cubicBezTo>
                    <a:cubicBezTo>
                      <a:pt x="37115" y="87489"/>
                      <a:pt x="30435" y="85916"/>
                      <a:pt x="24384" y="82885"/>
                    </a:cubicBezTo>
                    <a:cubicBezTo>
                      <a:pt x="15872" y="78641"/>
                      <a:pt x="8970" y="71725"/>
                      <a:pt x="4719" y="63220"/>
                    </a:cubicBezTo>
                    <a:cubicBezTo>
                      <a:pt x="-6051" y="41589"/>
                      <a:pt x="2754" y="15321"/>
                      <a:pt x="24385" y="4555"/>
                    </a:cubicBezTo>
                    <a:cubicBezTo>
                      <a:pt x="30443" y="1539"/>
                      <a:pt x="37118" y="-34"/>
                      <a:pt x="43884" y="-34"/>
                    </a:cubicBezTo>
                    <a:cubicBezTo>
                      <a:pt x="60447" y="-67"/>
                      <a:pt x="75606" y="9258"/>
                      <a:pt x="83049" y="2405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ACA0B458-8EE2-4E25-89C4-8071BFA0B553}"/>
                  </a:ext>
                </a:extLst>
              </p:cNvPr>
              <p:cNvSpPr/>
              <p:nvPr/>
            </p:nvSpPr>
            <p:spPr>
              <a:xfrm>
                <a:off x="2750901" y="2022495"/>
                <a:ext cx="411644" cy="210410"/>
              </a:xfrm>
              <a:custGeom>
                <a:avLst/>
                <a:gdLst>
                  <a:gd name="connsiteX0" fmla="*/ 3278 w 411644"/>
                  <a:gd name="connsiteY0" fmla="*/ 210410 h 210410"/>
                  <a:gd name="connsiteX1" fmla="*/ 0 w 411644"/>
                  <a:gd name="connsiteY1" fmla="*/ 204019 h 210410"/>
                  <a:gd name="connsiteX2" fmla="*/ 408366 w 411644"/>
                  <a:gd name="connsiteY2" fmla="*/ 0 h 210410"/>
                  <a:gd name="connsiteX3" fmla="*/ 411644 w 411644"/>
                  <a:gd name="connsiteY3" fmla="*/ 6555 h 210410"/>
                  <a:gd name="connsiteX4" fmla="*/ 3278 w 411644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4" h="210410">
                    <a:moveTo>
                      <a:pt x="3278" y="210410"/>
                    </a:moveTo>
                    <a:lnTo>
                      <a:pt x="0" y="204019"/>
                    </a:lnTo>
                    <a:lnTo>
                      <a:pt x="408366" y="0"/>
                    </a:lnTo>
                    <a:lnTo>
                      <a:pt x="411644" y="6555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F3804605-CF90-4065-A45D-6D2B8D3426F3}"/>
                  </a:ext>
                </a:extLst>
              </p:cNvPr>
              <p:cNvSpPr/>
              <p:nvPr/>
            </p:nvSpPr>
            <p:spPr>
              <a:xfrm>
                <a:off x="2182925" y="2448560"/>
                <a:ext cx="87493" cy="87507"/>
              </a:xfrm>
              <a:custGeom>
                <a:avLst/>
                <a:gdLst>
                  <a:gd name="connsiteX0" fmla="*/ 83042 w 87493"/>
                  <a:gd name="connsiteY0" fmla="*/ 24219 h 87507"/>
                  <a:gd name="connsiteX1" fmla="*/ 75013 w 87493"/>
                  <a:gd name="connsiteY1" fmla="*/ 74527 h 87507"/>
                  <a:gd name="connsiteX2" fmla="*/ 43877 w 87493"/>
                  <a:gd name="connsiteY2" fmla="*/ 87473 h 87507"/>
                  <a:gd name="connsiteX3" fmla="*/ 24376 w 87493"/>
                  <a:gd name="connsiteY3" fmla="*/ 82885 h 87507"/>
                  <a:gd name="connsiteX4" fmla="*/ 4712 w 87493"/>
                  <a:gd name="connsiteY4" fmla="*/ 63220 h 87507"/>
                  <a:gd name="connsiteX5" fmla="*/ 124 w 87493"/>
                  <a:gd name="connsiteY5" fmla="*/ 43720 h 87507"/>
                  <a:gd name="connsiteX6" fmla="*/ 43882 w 87493"/>
                  <a:gd name="connsiteY6" fmla="*/ -34 h 87507"/>
                  <a:gd name="connsiteX7" fmla="*/ 83042 w 87493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493" h="87507">
                    <a:moveTo>
                      <a:pt x="83042" y="24219"/>
                    </a:moveTo>
                    <a:cubicBezTo>
                      <a:pt x="91359" y="40983"/>
                      <a:pt x="88135" y="61188"/>
                      <a:pt x="75013" y="74527"/>
                    </a:cubicBezTo>
                    <a:cubicBezTo>
                      <a:pt x="66770" y="82819"/>
                      <a:pt x="55564" y="87473"/>
                      <a:pt x="43877" y="87473"/>
                    </a:cubicBezTo>
                    <a:cubicBezTo>
                      <a:pt x="37108" y="87489"/>
                      <a:pt x="30428" y="85916"/>
                      <a:pt x="24376" y="82885"/>
                    </a:cubicBezTo>
                    <a:cubicBezTo>
                      <a:pt x="15865" y="78640"/>
                      <a:pt x="8964" y="71725"/>
                      <a:pt x="4712" y="63220"/>
                    </a:cubicBezTo>
                    <a:cubicBezTo>
                      <a:pt x="1678" y="57173"/>
                      <a:pt x="106" y="50487"/>
                      <a:pt x="124" y="43720"/>
                    </a:cubicBezTo>
                    <a:cubicBezTo>
                      <a:pt x="126" y="19549"/>
                      <a:pt x="19718" y="-34"/>
                      <a:pt x="43882" y="-34"/>
                    </a:cubicBezTo>
                    <a:cubicBezTo>
                      <a:pt x="60477" y="-34"/>
                      <a:pt x="75644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76EA908A-2553-4C89-8AEB-57502625E0A7}"/>
                  </a:ext>
                </a:extLst>
              </p:cNvPr>
              <p:cNvSpPr/>
              <p:nvPr/>
            </p:nvSpPr>
            <p:spPr>
              <a:xfrm>
                <a:off x="2264368" y="2265515"/>
                <a:ext cx="411480" cy="210574"/>
              </a:xfrm>
              <a:custGeom>
                <a:avLst/>
                <a:gdLst>
                  <a:gd name="connsiteX0" fmla="*/ 3278 w 411480"/>
                  <a:gd name="connsiteY0" fmla="*/ 210574 h 210574"/>
                  <a:gd name="connsiteX1" fmla="*/ 0 w 411480"/>
                  <a:gd name="connsiteY1" fmla="*/ 204019 h 210574"/>
                  <a:gd name="connsiteX2" fmla="*/ 408203 w 411480"/>
                  <a:gd name="connsiteY2" fmla="*/ 0 h 210574"/>
                  <a:gd name="connsiteX3" fmla="*/ 411480 w 411480"/>
                  <a:gd name="connsiteY3" fmla="*/ 6555 h 210574"/>
                  <a:gd name="connsiteX4" fmla="*/ 3278 w 411480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203" y="0"/>
                    </a:lnTo>
                    <a:lnTo>
                      <a:pt x="411480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4520643F-4E2D-4A3F-856D-3BBF1B0A6191}"/>
                  </a:ext>
                </a:extLst>
              </p:cNvPr>
              <p:cNvSpPr/>
              <p:nvPr/>
            </p:nvSpPr>
            <p:spPr>
              <a:xfrm>
                <a:off x="1696228" y="2691580"/>
                <a:ext cx="87670" cy="87507"/>
              </a:xfrm>
              <a:custGeom>
                <a:avLst/>
                <a:gdLst>
                  <a:gd name="connsiteX0" fmla="*/ 83206 w 87670"/>
                  <a:gd name="connsiteY0" fmla="*/ 24219 h 87507"/>
                  <a:gd name="connsiteX1" fmla="*/ 87794 w 87670"/>
                  <a:gd name="connsiteY1" fmla="*/ 43720 h 87507"/>
                  <a:gd name="connsiteX2" fmla="*/ 75013 w 87670"/>
                  <a:gd name="connsiteY2" fmla="*/ 74691 h 87507"/>
                  <a:gd name="connsiteX3" fmla="*/ 43877 w 87670"/>
                  <a:gd name="connsiteY3" fmla="*/ 87473 h 87507"/>
                  <a:gd name="connsiteX4" fmla="*/ 24540 w 87670"/>
                  <a:gd name="connsiteY4" fmla="*/ 83049 h 87507"/>
                  <a:gd name="connsiteX5" fmla="*/ 123 w 87670"/>
                  <a:gd name="connsiteY5" fmla="*/ 43720 h 87507"/>
                  <a:gd name="connsiteX6" fmla="*/ 43877 w 87670"/>
                  <a:gd name="connsiteY6" fmla="*/ -34 h 87507"/>
                  <a:gd name="connsiteX7" fmla="*/ 83206 w 87670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0" h="87507">
                    <a:moveTo>
                      <a:pt x="83206" y="24219"/>
                    </a:moveTo>
                    <a:cubicBezTo>
                      <a:pt x="86223" y="30282"/>
                      <a:pt x="87794" y="36952"/>
                      <a:pt x="87794" y="43720"/>
                    </a:cubicBezTo>
                    <a:cubicBezTo>
                      <a:pt x="87776" y="55322"/>
                      <a:pt x="83183" y="66449"/>
                      <a:pt x="75013" y="74691"/>
                    </a:cubicBezTo>
                    <a:cubicBezTo>
                      <a:pt x="66753" y="82934"/>
                      <a:pt x="55545" y="87539"/>
                      <a:pt x="43877" y="87473"/>
                    </a:cubicBezTo>
                    <a:cubicBezTo>
                      <a:pt x="37181" y="87457"/>
                      <a:pt x="30574" y="85949"/>
                      <a:pt x="24540" y="83049"/>
                    </a:cubicBezTo>
                    <a:cubicBezTo>
                      <a:pt x="9618" y="75609"/>
                      <a:pt x="169" y="60386"/>
                      <a:pt x="123" y="43720"/>
                    </a:cubicBezTo>
                    <a:cubicBezTo>
                      <a:pt x="214" y="19598"/>
                      <a:pt x="19750" y="48"/>
                      <a:pt x="43877" y="-34"/>
                    </a:cubicBezTo>
                    <a:cubicBezTo>
                      <a:pt x="60502" y="15"/>
                      <a:pt x="75694" y="9389"/>
                      <a:pt x="83206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25A69D6-FCAE-4588-A535-A4BB9D0FED79}"/>
                  </a:ext>
                </a:extLst>
              </p:cNvPr>
              <p:cNvSpPr/>
              <p:nvPr/>
            </p:nvSpPr>
            <p:spPr>
              <a:xfrm rot="-1591199">
                <a:off x="1717412" y="2619058"/>
                <a:ext cx="495873" cy="7374"/>
              </a:xfrm>
              <a:custGeom>
                <a:avLst/>
                <a:gdLst>
                  <a:gd name="connsiteX0" fmla="*/ 123 w 495873"/>
                  <a:gd name="connsiteY0" fmla="*/ -34 h 7374"/>
                  <a:gd name="connsiteX1" fmla="*/ 495997 w 495873"/>
                  <a:gd name="connsiteY1" fmla="*/ -34 h 7374"/>
                  <a:gd name="connsiteX2" fmla="*/ 495997 w 495873"/>
                  <a:gd name="connsiteY2" fmla="*/ 7340 h 7374"/>
                  <a:gd name="connsiteX3" fmla="*/ 123 w 495873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873" h="7374">
                    <a:moveTo>
                      <a:pt x="123" y="-34"/>
                    </a:moveTo>
                    <a:lnTo>
                      <a:pt x="495997" y="-34"/>
                    </a:lnTo>
                    <a:lnTo>
                      <a:pt x="495997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1D34F5B4-06E3-4FC0-B738-91EE77D11B7D}"/>
                  </a:ext>
                </a:extLst>
              </p:cNvPr>
              <p:cNvSpPr/>
              <p:nvPr/>
            </p:nvSpPr>
            <p:spPr>
              <a:xfrm>
                <a:off x="1738507" y="1030584"/>
                <a:ext cx="8763000" cy="2680437"/>
              </a:xfrm>
              <a:custGeom>
                <a:avLst/>
                <a:gdLst>
                  <a:gd name="connsiteX0" fmla="*/ 3277 w 8763000"/>
                  <a:gd name="connsiteY0" fmla="*/ 2680438 h 2680437"/>
                  <a:gd name="connsiteX1" fmla="*/ 0 w 8763000"/>
                  <a:gd name="connsiteY1" fmla="*/ 2673883 h 2680437"/>
                  <a:gd name="connsiteX2" fmla="*/ 487352 w 8763000"/>
                  <a:gd name="connsiteY2" fmla="*/ 2430371 h 2680437"/>
                  <a:gd name="connsiteX3" fmla="*/ 974049 w 8763000"/>
                  <a:gd name="connsiteY3" fmla="*/ 2430371 h 2680437"/>
                  <a:gd name="connsiteX4" fmla="*/ 1460746 w 8763000"/>
                  <a:gd name="connsiteY4" fmla="*/ 2187350 h 2680437"/>
                  <a:gd name="connsiteX5" fmla="*/ 1949737 w 8763000"/>
                  <a:gd name="connsiteY5" fmla="*/ 2187678 h 2680437"/>
                  <a:gd name="connsiteX6" fmla="*/ 2434795 w 8763000"/>
                  <a:gd name="connsiteY6" fmla="*/ 2430043 h 2680437"/>
                  <a:gd name="connsiteX7" fmla="*/ 2919361 w 8763000"/>
                  <a:gd name="connsiteY7" fmla="*/ 2188006 h 2680437"/>
                  <a:gd name="connsiteX8" fmla="*/ 3407369 w 8763000"/>
                  <a:gd name="connsiteY8" fmla="*/ 1700489 h 2680437"/>
                  <a:gd name="connsiteX9" fmla="*/ 3894722 w 8763000"/>
                  <a:gd name="connsiteY9" fmla="*/ 1943838 h 2680437"/>
                  <a:gd name="connsiteX10" fmla="*/ 4380599 w 8763000"/>
                  <a:gd name="connsiteY10" fmla="*/ 1701145 h 2680437"/>
                  <a:gd name="connsiteX11" fmla="*/ 4866640 w 8763000"/>
                  <a:gd name="connsiteY11" fmla="*/ 1701145 h 2680437"/>
                  <a:gd name="connsiteX12" fmla="*/ 5353993 w 8763000"/>
                  <a:gd name="connsiteY12" fmla="*/ 1214284 h 2680437"/>
                  <a:gd name="connsiteX13" fmla="*/ 5841345 w 8763000"/>
                  <a:gd name="connsiteY13" fmla="*/ 1457632 h 2680437"/>
                  <a:gd name="connsiteX14" fmla="*/ 6813919 w 8763000"/>
                  <a:gd name="connsiteY14" fmla="*/ 971919 h 2680437"/>
                  <a:gd name="connsiteX15" fmla="*/ 7300452 w 8763000"/>
                  <a:gd name="connsiteY15" fmla="*/ 971919 h 2680437"/>
                  <a:gd name="connsiteX16" fmla="*/ 7785838 w 8763000"/>
                  <a:gd name="connsiteY16" fmla="*/ 729554 h 2680437"/>
                  <a:gd name="connsiteX17" fmla="*/ 8272534 w 8763000"/>
                  <a:gd name="connsiteY17" fmla="*/ 243348 h 2680437"/>
                  <a:gd name="connsiteX18" fmla="*/ 8273026 w 8763000"/>
                  <a:gd name="connsiteY18" fmla="*/ 243021 h 2680437"/>
                  <a:gd name="connsiteX19" fmla="*/ 8759723 w 8763000"/>
                  <a:gd name="connsiteY19" fmla="*/ 0 h 2680437"/>
                  <a:gd name="connsiteX20" fmla="*/ 8763001 w 8763000"/>
                  <a:gd name="connsiteY20" fmla="*/ 6555 h 2680437"/>
                  <a:gd name="connsiteX21" fmla="*/ 8276795 w 8763000"/>
                  <a:gd name="connsiteY21" fmla="*/ 249412 h 2680437"/>
                  <a:gd name="connsiteX22" fmla="*/ 7790262 w 8763000"/>
                  <a:gd name="connsiteY22" fmla="*/ 735453 h 2680437"/>
                  <a:gd name="connsiteX23" fmla="*/ 7789607 w 8763000"/>
                  <a:gd name="connsiteY23" fmla="*/ 735781 h 2680437"/>
                  <a:gd name="connsiteX24" fmla="*/ 7302255 w 8763000"/>
                  <a:gd name="connsiteY24" fmla="*/ 979293 h 2680437"/>
                  <a:gd name="connsiteX25" fmla="*/ 6815558 w 8763000"/>
                  <a:gd name="connsiteY25" fmla="*/ 979293 h 2680437"/>
                  <a:gd name="connsiteX26" fmla="*/ 5841345 w 8763000"/>
                  <a:gd name="connsiteY26" fmla="*/ 1465826 h 2680437"/>
                  <a:gd name="connsiteX27" fmla="*/ 5355467 w 8763000"/>
                  <a:gd name="connsiteY27" fmla="*/ 1223133 h 2680437"/>
                  <a:gd name="connsiteX28" fmla="*/ 4869590 w 8763000"/>
                  <a:gd name="connsiteY28" fmla="*/ 1708519 h 2680437"/>
                  <a:gd name="connsiteX29" fmla="*/ 4382238 w 8763000"/>
                  <a:gd name="connsiteY29" fmla="*/ 1708519 h 2680437"/>
                  <a:gd name="connsiteX30" fmla="*/ 3894722 w 8763000"/>
                  <a:gd name="connsiteY30" fmla="*/ 1952031 h 2680437"/>
                  <a:gd name="connsiteX31" fmla="*/ 3408844 w 8763000"/>
                  <a:gd name="connsiteY31" fmla="*/ 1709338 h 2680437"/>
                  <a:gd name="connsiteX32" fmla="*/ 2923622 w 8763000"/>
                  <a:gd name="connsiteY32" fmla="*/ 2194069 h 2680437"/>
                  <a:gd name="connsiteX33" fmla="*/ 2923131 w 8763000"/>
                  <a:gd name="connsiteY33" fmla="*/ 2194233 h 2680437"/>
                  <a:gd name="connsiteX34" fmla="*/ 2434795 w 8763000"/>
                  <a:gd name="connsiteY34" fmla="*/ 2438236 h 2680437"/>
                  <a:gd name="connsiteX35" fmla="*/ 1947279 w 8763000"/>
                  <a:gd name="connsiteY35" fmla="*/ 2194724 h 2680437"/>
                  <a:gd name="connsiteX36" fmla="*/ 1462385 w 8763000"/>
                  <a:gd name="connsiteY36" fmla="*/ 2194724 h 2680437"/>
                  <a:gd name="connsiteX37" fmla="*/ 975688 w 8763000"/>
                  <a:gd name="connsiteY37" fmla="*/ 2437745 h 2680437"/>
                  <a:gd name="connsiteX38" fmla="*/ 489155 w 8763000"/>
                  <a:gd name="connsiteY38" fmla="*/ 2437745 h 2680437"/>
                  <a:gd name="connsiteX39" fmla="*/ 3277 w 8763000"/>
                  <a:gd name="connsiteY39" fmla="*/ 2680438 h 2680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763000" h="2680437">
                    <a:moveTo>
                      <a:pt x="3277" y="2680438"/>
                    </a:moveTo>
                    <a:lnTo>
                      <a:pt x="0" y="2673883"/>
                    </a:lnTo>
                    <a:lnTo>
                      <a:pt x="487352" y="2430371"/>
                    </a:lnTo>
                    <a:lnTo>
                      <a:pt x="974049" y="2430371"/>
                    </a:lnTo>
                    <a:lnTo>
                      <a:pt x="1460746" y="2187350"/>
                    </a:lnTo>
                    <a:lnTo>
                      <a:pt x="1949737" y="2187678"/>
                    </a:lnTo>
                    <a:lnTo>
                      <a:pt x="2434795" y="2430043"/>
                    </a:lnTo>
                    <a:lnTo>
                      <a:pt x="2919361" y="2188006"/>
                    </a:lnTo>
                    <a:lnTo>
                      <a:pt x="3407369" y="1700489"/>
                    </a:lnTo>
                    <a:lnTo>
                      <a:pt x="3894722" y="1943838"/>
                    </a:lnTo>
                    <a:lnTo>
                      <a:pt x="4380599" y="1701145"/>
                    </a:lnTo>
                    <a:lnTo>
                      <a:pt x="4866640" y="1701145"/>
                    </a:lnTo>
                    <a:lnTo>
                      <a:pt x="5353993" y="1214284"/>
                    </a:lnTo>
                    <a:lnTo>
                      <a:pt x="5841345" y="1457632"/>
                    </a:lnTo>
                    <a:lnTo>
                      <a:pt x="6813919" y="971919"/>
                    </a:lnTo>
                    <a:lnTo>
                      <a:pt x="7300452" y="971919"/>
                    </a:lnTo>
                    <a:lnTo>
                      <a:pt x="7785838" y="729554"/>
                    </a:lnTo>
                    <a:lnTo>
                      <a:pt x="8272534" y="243348"/>
                    </a:lnTo>
                    <a:lnTo>
                      <a:pt x="8273026" y="243021"/>
                    </a:lnTo>
                    <a:lnTo>
                      <a:pt x="8759723" y="0"/>
                    </a:lnTo>
                    <a:lnTo>
                      <a:pt x="8763001" y="6555"/>
                    </a:lnTo>
                    <a:lnTo>
                      <a:pt x="8276795" y="249412"/>
                    </a:lnTo>
                    <a:lnTo>
                      <a:pt x="7790262" y="735453"/>
                    </a:lnTo>
                    <a:lnTo>
                      <a:pt x="7789607" y="735781"/>
                    </a:lnTo>
                    <a:lnTo>
                      <a:pt x="7302255" y="979293"/>
                    </a:lnTo>
                    <a:lnTo>
                      <a:pt x="6815558" y="979293"/>
                    </a:lnTo>
                    <a:lnTo>
                      <a:pt x="5841345" y="1465826"/>
                    </a:lnTo>
                    <a:lnTo>
                      <a:pt x="5355467" y="1223133"/>
                    </a:lnTo>
                    <a:lnTo>
                      <a:pt x="4869590" y="1708519"/>
                    </a:lnTo>
                    <a:lnTo>
                      <a:pt x="4382238" y="1708519"/>
                    </a:lnTo>
                    <a:lnTo>
                      <a:pt x="3894722" y="1952031"/>
                    </a:lnTo>
                    <a:lnTo>
                      <a:pt x="3408844" y="1709338"/>
                    </a:lnTo>
                    <a:lnTo>
                      <a:pt x="2923622" y="2194069"/>
                    </a:lnTo>
                    <a:lnTo>
                      <a:pt x="2923131" y="2194233"/>
                    </a:lnTo>
                    <a:lnTo>
                      <a:pt x="2434795" y="2438236"/>
                    </a:lnTo>
                    <a:lnTo>
                      <a:pt x="1947279" y="2194724"/>
                    </a:lnTo>
                    <a:lnTo>
                      <a:pt x="1462385" y="2194724"/>
                    </a:lnTo>
                    <a:lnTo>
                      <a:pt x="975688" y="2437745"/>
                    </a:lnTo>
                    <a:lnTo>
                      <a:pt x="489155" y="2437745"/>
                    </a:lnTo>
                    <a:lnTo>
                      <a:pt x="3277" y="2680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323A904C-315B-4F8B-B601-B2F626CB8826}"/>
                  </a:ext>
                </a:extLst>
              </p:cNvPr>
              <p:cNvSpPr/>
              <p:nvPr/>
            </p:nvSpPr>
            <p:spPr>
              <a:xfrm>
                <a:off x="1718350" y="3683163"/>
                <a:ext cx="48669" cy="48669"/>
              </a:xfrm>
              <a:custGeom>
                <a:avLst/>
                <a:gdLst>
                  <a:gd name="connsiteX0" fmla="*/ 48793 w 48669"/>
                  <a:gd name="connsiteY0" fmla="*/ 24219 h 48669"/>
                  <a:gd name="connsiteX1" fmla="*/ 24376 w 48669"/>
                  <a:gd name="connsiteY1" fmla="*/ 48636 h 48669"/>
                  <a:gd name="connsiteX2" fmla="*/ 123 w 48669"/>
                  <a:gd name="connsiteY2" fmla="*/ 24219 h 48669"/>
                  <a:gd name="connsiteX3" fmla="*/ 24376 w 48669"/>
                  <a:gd name="connsiteY3" fmla="*/ -34 h 48669"/>
                  <a:gd name="connsiteX4" fmla="*/ 48793 w 48669"/>
                  <a:gd name="connsiteY4" fmla="*/ 24219 h 4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" h="48669">
                    <a:moveTo>
                      <a:pt x="48793" y="24219"/>
                    </a:moveTo>
                    <a:cubicBezTo>
                      <a:pt x="48793" y="37706"/>
                      <a:pt x="37861" y="48636"/>
                      <a:pt x="24376" y="48636"/>
                    </a:cubicBezTo>
                    <a:cubicBezTo>
                      <a:pt x="10955" y="48554"/>
                      <a:pt x="123" y="37640"/>
                      <a:pt x="123" y="24219"/>
                    </a:cubicBezTo>
                    <a:cubicBezTo>
                      <a:pt x="123" y="10831"/>
                      <a:pt x="10982" y="-34"/>
                      <a:pt x="24376" y="-34"/>
                    </a:cubicBezTo>
                    <a:cubicBezTo>
                      <a:pt x="37797" y="-34"/>
                      <a:pt x="48703" y="10798"/>
                      <a:pt x="48793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03A60A08-3FF2-40EA-83E7-6D2BD0306E53}"/>
                  </a:ext>
                </a:extLst>
              </p:cNvPr>
              <p:cNvSpPr/>
              <p:nvPr/>
            </p:nvSpPr>
            <p:spPr>
              <a:xfrm>
                <a:off x="2202261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5" y="48800"/>
                      <a:pt x="24540" y="48800"/>
                    </a:cubicBezTo>
                    <a:cubicBezTo>
                      <a:pt x="11055" y="48800"/>
                      <a:pt x="123" y="37870"/>
                      <a:pt x="123" y="24383"/>
                    </a:cubicBezTo>
                    <a:cubicBezTo>
                      <a:pt x="123" y="10896"/>
                      <a:pt x="11055" y="-34"/>
                      <a:pt x="24540" y="-34"/>
                    </a:cubicBezTo>
                    <a:cubicBezTo>
                      <a:pt x="38025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CFD01E97-0F61-4B9B-A307-54A04BCDF32D}"/>
                  </a:ext>
                </a:extLst>
              </p:cNvPr>
              <p:cNvSpPr/>
              <p:nvPr/>
            </p:nvSpPr>
            <p:spPr>
              <a:xfrm>
                <a:off x="2688467" y="3440143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9" y="49127"/>
                      <a:pt x="24704" y="49127"/>
                    </a:cubicBezTo>
                    <a:cubicBezTo>
                      <a:pt x="11129" y="49127"/>
                      <a:pt x="123" y="38115"/>
                      <a:pt x="123" y="24547"/>
                    </a:cubicBezTo>
                    <a:cubicBezTo>
                      <a:pt x="123" y="10979"/>
                      <a:pt x="11129" y="-34"/>
                      <a:pt x="24704" y="-34"/>
                    </a:cubicBezTo>
                    <a:cubicBezTo>
                      <a:pt x="38279" y="-34"/>
                      <a:pt x="49285" y="10979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7502EDA6-B8D9-4850-8C96-B107E67DED18}"/>
                  </a:ext>
                </a:extLst>
              </p:cNvPr>
              <p:cNvSpPr/>
              <p:nvPr/>
            </p:nvSpPr>
            <p:spPr>
              <a:xfrm>
                <a:off x="3175819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7" y="48506"/>
                      <a:pt x="24253" y="48506"/>
                    </a:cubicBezTo>
                    <a:cubicBezTo>
                      <a:pt x="10858" y="48506"/>
                      <a:pt x="0" y="37647"/>
                      <a:pt x="0" y="24253"/>
                    </a:cubicBezTo>
                    <a:cubicBezTo>
                      <a:pt x="0" y="10858"/>
                      <a:pt x="10858" y="0"/>
                      <a:pt x="24253" y="0"/>
                    </a:cubicBezTo>
                    <a:cubicBezTo>
                      <a:pt x="37647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89657DB4-04D1-48B0-A35D-D16681BF71CD}"/>
                  </a:ext>
                </a:extLst>
              </p:cNvPr>
              <p:cNvSpPr/>
              <p:nvPr/>
            </p:nvSpPr>
            <p:spPr>
              <a:xfrm>
                <a:off x="3661205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8" y="48506"/>
                      <a:pt x="24253" y="48506"/>
                    </a:cubicBezTo>
                    <a:cubicBezTo>
                      <a:pt x="10859" y="48506"/>
                      <a:pt x="0" y="37647"/>
                      <a:pt x="0" y="24253"/>
                    </a:cubicBezTo>
                    <a:cubicBezTo>
                      <a:pt x="0" y="10858"/>
                      <a:pt x="10859" y="0"/>
                      <a:pt x="24253" y="0"/>
                    </a:cubicBezTo>
                    <a:cubicBezTo>
                      <a:pt x="37648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D12C94A4-05E0-4F41-96D7-9E12E5450156}"/>
                  </a:ext>
                </a:extLst>
              </p:cNvPr>
              <p:cNvSpPr/>
              <p:nvPr/>
            </p:nvSpPr>
            <p:spPr>
              <a:xfrm>
                <a:off x="4150359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0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ECDC6CD9-586E-40AE-93E7-B5F496D44791}"/>
                  </a:ext>
                </a:extLst>
              </p:cNvPr>
              <p:cNvSpPr/>
              <p:nvPr/>
            </p:nvSpPr>
            <p:spPr>
              <a:xfrm>
                <a:off x="4637056" y="3196958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AE770B22-EC6D-4D36-971C-B14892BE91CE}"/>
                  </a:ext>
                </a:extLst>
              </p:cNvPr>
              <p:cNvSpPr/>
              <p:nvPr/>
            </p:nvSpPr>
            <p:spPr>
              <a:xfrm>
                <a:off x="5122114" y="2713866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7" y="10831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B46FDA4D-87D0-4FF7-9B04-567963218C59}"/>
                  </a:ext>
                </a:extLst>
              </p:cNvPr>
              <p:cNvSpPr/>
              <p:nvPr/>
            </p:nvSpPr>
            <p:spPr>
              <a:xfrm>
                <a:off x="5608811" y="2950660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69"/>
                      <a:pt x="38027" y="48800"/>
                      <a:pt x="24540" y="48800"/>
                    </a:cubicBezTo>
                    <a:cubicBezTo>
                      <a:pt x="11054" y="48800"/>
                      <a:pt x="123" y="37869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C1D3C762-2B5B-44BA-9FC8-CE0AE4E77F3B}"/>
                  </a:ext>
                </a:extLst>
              </p:cNvPr>
              <p:cNvSpPr/>
              <p:nvPr/>
            </p:nvSpPr>
            <p:spPr>
              <a:xfrm>
                <a:off x="6095672" y="2711081"/>
                <a:ext cx="48505" cy="48505"/>
              </a:xfrm>
              <a:custGeom>
                <a:avLst/>
                <a:gdLst>
                  <a:gd name="connsiteX0" fmla="*/ 48629 w 48505"/>
                  <a:gd name="connsiteY0" fmla="*/ 24219 h 48505"/>
                  <a:gd name="connsiteX1" fmla="*/ 24376 w 48505"/>
                  <a:gd name="connsiteY1" fmla="*/ 48472 h 48505"/>
                  <a:gd name="connsiteX2" fmla="*/ 123 w 48505"/>
                  <a:gd name="connsiteY2" fmla="*/ 24219 h 48505"/>
                  <a:gd name="connsiteX3" fmla="*/ 24376 w 48505"/>
                  <a:gd name="connsiteY3" fmla="*/ -34 h 48505"/>
                  <a:gd name="connsiteX4" fmla="*/ 48629 w 48505"/>
                  <a:gd name="connsiteY4" fmla="*/ 24219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629" y="24219"/>
                    </a:moveTo>
                    <a:cubicBezTo>
                      <a:pt x="48629" y="37607"/>
                      <a:pt x="37765" y="48472"/>
                      <a:pt x="24376" y="48472"/>
                    </a:cubicBezTo>
                    <a:cubicBezTo>
                      <a:pt x="10988" y="48472"/>
                      <a:pt x="123" y="37607"/>
                      <a:pt x="123" y="24219"/>
                    </a:cubicBezTo>
                    <a:cubicBezTo>
                      <a:pt x="123" y="10831"/>
                      <a:pt x="10988" y="-34"/>
                      <a:pt x="24376" y="-34"/>
                    </a:cubicBezTo>
                    <a:cubicBezTo>
                      <a:pt x="37732" y="48"/>
                      <a:pt x="48547" y="10864"/>
                      <a:pt x="48629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7C39727C-3D36-40AD-BFAC-A4E280CCD3CF}"/>
                  </a:ext>
                </a:extLst>
              </p:cNvPr>
              <p:cNvSpPr/>
              <p:nvPr/>
            </p:nvSpPr>
            <p:spPr>
              <a:xfrm>
                <a:off x="6582041" y="2711081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39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5" y="10864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4F4B3D8B-E4A6-495E-A681-5DCC3B2BE502}"/>
                  </a:ext>
                </a:extLst>
              </p:cNvPr>
              <p:cNvSpPr/>
              <p:nvPr/>
            </p:nvSpPr>
            <p:spPr>
              <a:xfrm>
                <a:off x="7068737" y="2224875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1 w 48833"/>
                  <a:gd name="connsiteY1" fmla="*/ 48800 h 48833"/>
                  <a:gd name="connsiteX2" fmla="*/ 123 w 48833"/>
                  <a:gd name="connsiteY2" fmla="*/ 24383 h 48833"/>
                  <a:gd name="connsiteX3" fmla="*/ 24541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1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1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43E615FB-3CDD-4419-8F4C-652570A7577C}"/>
                  </a:ext>
                </a:extLst>
              </p:cNvPr>
              <p:cNvSpPr/>
              <p:nvPr/>
            </p:nvSpPr>
            <p:spPr>
              <a:xfrm>
                <a:off x="7555434" y="2468060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59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E00C5ECE-F47D-4B37-909C-E3FF21E03204}"/>
                  </a:ext>
                </a:extLst>
              </p:cNvPr>
              <p:cNvSpPr/>
              <p:nvPr/>
            </p:nvSpPr>
            <p:spPr>
              <a:xfrm>
                <a:off x="8041639" y="2224712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F9C0A002-722C-4D32-A73F-3F90357A624B}"/>
                  </a:ext>
                </a:extLst>
              </p:cNvPr>
              <p:cNvSpPr/>
              <p:nvPr/>
            </p:nvSpPr>
            <p:spPr>
              <a:xfrm>
                <a:off x="8529155" y="1981855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6" y="10864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CC346A82-BEBE-42B4-8373-4291F0436603}"/>
                  </a:ext>
                </a:extLst>
              </p:cNvPr>
              <p:cNvSpPr/>
              <p:nvPr/>
            </p:nvSpPr>
            <p:spPr>
              <a:xfrm>
                <a:off x="9015033" y="1981527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2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2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4FDE37D2-8413-4B1B-A5DD-86464AAAD18E}"/>
                  </a:ext>
                </a:extLst>
              </p:cNvPr>
              <p:cNvSpPr/>
              <p:nvPr/>
            </p:nvSpPr>
            <p:spPr>
              <a:xfrm>
                <a:off x="9502057" y="1738834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75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958F6D40-9F01-4296-ACBD-6B61D194F6E6}"/>
                  </a:ext>
                </a:extLst>
              </p:cNvPr>
              <p:cNvSpPr/>
              <p:nvPr/>
            </p:nvSpPr>
            <p:spPr>
              <a:xfrm>
                <a:off x="9988590" y="1252629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2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48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8" y="10831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218F0D6B-29DC-4A97-A7E2-5772C022DCA4}"/>
                  </a:ext>
                </a:extLst>
              </p:cNvPr>
              <p:cNvSpPr/>
              <p:nvPr/>
            </p:nvSpPr>
            <p:spPr>
              <a:xfrm>
                <a:off x="10474960" y="1009280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019ECF1-79C5-4CDD-944D-EF96B09FE096}"/>
              </a:ext>
            </a:extLst>
          </p:cNvPr>
          <p:cNvSpPr/>
          <p:nvPr userDrawn="1"/>
        </p:nvSpPr>
        <p:spPr>
          <a:xfrm>
            <a:off x="6047584" y="0"/>
            <a:ext cx="614441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F68DA-DB20-4A18-9566-0CBA6B9B27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7" r="6913"/>
          <a:stretch/>
        </p:blipFill>
        <p:spPr>
          <a:xfrm>
            <a:off x="6059802" y="0"/>
            <a:ext cx="6144416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4449F0-0F03-4F0E-AAB1-C0D340EB6322}"/>
              </a:ext>
            </a:extLst>
          </p:cNvPr>
          <p:cNvCxnSpPr>
            <a:cxnSpLocks/>
          </p:cNvCxnSpPr>
          <p:nvPr userDrawn="1"/>
        </p:nvCxnSpPr>
        <p:spPr>
          <a:xfrm>
            <a:off x="8953500" y="1157976"/>
            <a:ext cx="0" cy="2205811"/>
          </a:xfrm>
          <a:prstGeom prst="line">
            <a:avLst/>
          </a:prstGeom>
          <a:ln w="28575">
            <a:solidFill>
              <a:schemeClr val="bg1">
                <a:lumMod val="95000"/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4C38CD-BECF-48AC-AB76-FB9C7A456333}"/>
              </a:ext>
            </a:extLst>
          </p:cNvPr>
          <p:cNvCxnSpPr/>
          <p:nvPr userDrawn="1"/>
        </p:nvCxnSpPr>
        <p:spPr>
          <a:xfrm>
            <a:off x="6361113" y="3765550"/>
            <a:ext cx="5422900" cy="0"/>
          </a:xfrm>
          <a:prstGeom prst="line">
            <a:avLst/>
          </a:prstGeom>
          <a:ln w="19050">
            <a:solidFill>
              <a:schemeClr val="accent4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743BD4-C08F-457D-82B8-FAE1941E027A}"/>
              </a:ext>
            </a:extLst>
          </p:cNvPr>
          <p:cNvCxnSpPr>
            <a:cxnSpLocks/>
          </p:cNvCxnSpPr>
          <p:nvPr userDrawn="1"/>
        </p:nvCxnSpPr>
        <p:spPr>
          <a:xfrm>
            <a:off x="8940800" y="4139245"/>
            <a:ext cx="0" cy="2205811"/>
          </a:xfrm>
          <a:prstGeom prst="line">
            <a:avLst/>
          </a:prstGeom>
          <a:ln w="28575">
            <a:solidFill>
              <a:schemeClr val="bg1">
                <a:lumMod val="95000"/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12FF93-E0D7-4EA3-BB10-A13AD642FA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C443F-C4DC-4A2F-89E8-B5F9A259E6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252C7F-BE04-4CFD-9A2B-C34DA5D20A36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7659950-784F-443E-85AA-78957137C8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362539"/>
            <a:ext cx="2579686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AC4F90EB-FC56-4450-BC14-54F3C067A4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2544" y="1902288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4B33FB0-17FE-47A2-BA15-F9BA6730AE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2543" y="2850715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10545C4-2094-4182-A263-2F1EF89F2D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07486" y="1362539"/>
            <a:ext cx="2579686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560920CC-C865-4BCC-A3C1-BCF81C1FBB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94030" y="1902288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4157C630-082B-4E9D-BCE5-E896A58143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94029" y="2850715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E6A111D7-F486-4B00-B73D-21CE03EA93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4363799"/>
            <a:ext cx="2579686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831941F0-4285-43D8-81E9-2446F0FCF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2544" y="4903548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301696FA-B87E-448D-B53E-6DBA50DEF2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2543" y="5851975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41A2DDDA-EFE6-4531-9284-C62F48728C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07486" y="4363799"/>
            <a:ext cx="2579686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C8BB8901-6739-409B-A3E7-7B05644912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94030" y="4903548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E5D363D2-9968-41CE-90ED-8D4D462C3C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94029" y="5851975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982427-897A-4E5A-B53E-495E7B955DEC}"/>
              </a:ext>
            </a:extLst>
          </p:cNvPr>
          <p:cNvCxnSpPr>
            <a:cxnSpLocks/>
          </p:cNvCxnSpPr>
          <p:nvPr userDrawn="1"/>
        </p:nvCxnSpPr>
        <p:spPr>
          <a:xfrm>
            <a:off x="3050381" y="1142782"/>
            <a:ext cx="0" cy="220581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47F814-C59C-4A09-AB0A-21CF3322A654}"/>
              </a:ext>
            </a:extLst>
          </p:cNvPr>
          <p:cNvCxnSpPr/>
          <p:nvPr userDrawn="1"/>
        </p:nvCxnSpPr>
        <p:spPr>
          <a:xfrm>
            <a:off x="372212" y="3750356"/>
            <a:ext cx="5422900" cy="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01A05F9-5EE6-49D6-A1B7-0EF2DEEC20F8}"/>
              </a:ext>
            </a:extLst>
          </p:cNvPr>
          <p:cNvCxnSpPr>
            <a:cxnSpLocks/>
          </p:cNvCxnSpPr>
          <p:nvPr userDrawn="1"/>
        </p:nvCxnSpPr>
        <p:spPr>
          <a:xfrm>
            <a:off x="3037681" y="4124051"/>
            <a:ext cx="0" cy="220581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65ABB41F-B194-488A-A136-CFC045F0DB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7987" y="1347345"/>
            <a:ext cx="233918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37F057C2-BE16-4C98-9FED-4EEA679E843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4278" y="1887094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DC0E639B-8B62-490C-A977-C47D43ADA4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4277" y="2835521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653E0BCB-4271-4DA6-B55C-7DE60F3B18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77395" y="1347345"/>
            <a:ext cx="2481258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264ABC79-5D4E-4BC5-900F-3CDAD2139D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14725" y="1887094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F6D4E295-9DBA-42BB-AB30-FE6535DAE4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14724" y="2835521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612EAAEB-E715-460C-90A3-ACB4D666F6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7988" y="4348605"/>
            <a:ext cx="2339179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B8E6EBC2-46E8-45C0-B613-C49CCB4B09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4278" y="4888354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4F33595C-6307-44A3-8805-20DE95C1F89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74277" y="5836781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D6891B90-6136-4471-9D67-6E5490BCE6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7396" y="4348605"/>
            <a:ext cx="2481257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65D2EE94-9FB0-4AA6-8600-F35F2718BB5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14725" y="4888354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436D03E9-7D07-4310-BE85-AAC84E30F14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514724" y="5836781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227" name="Title 1">
            <a:extLst>
              <a:ext uri="{FF2B5EF4-FFF2-40B4-BE49-F238E27FC236}">
                <a16:creationId xmlns:a16="http://schemas.microsoft.com/office/drawing/2014/main" id="{CB0BD9C5-CDCD-4A35-8786-E905D7A5C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368300"/>
            <a:ext cx="4241800" cy="78967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title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8293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aphic 5">
            <a:extLst>
              <a:ext uri="{FF2B5EF4-FFF2-40B4-BE49-F238E27FC236}">
                <a16:creationId xmlns:a16="http://schemas.microsoft.com/office/drawing/2014/main" id="{7BA3731B-A7D7-4218-B118-9C6F44794814}"/>
              </a:ext>
            </a:extLst>
          </p:cNvPr>
          <p:cNvGrpSpPr/>
          <p:nvPr userDrawn="1"/>
        </p:nvGrpSpPr>
        <p:grpSpPr>
          <a:xfrm>
            <a:off x="655" y="-222807"/>
            <a:ext cx="12190526" cy="7302588"/>
            <a:chOff x="655" y="-222807"/>
            <a:chExt cx="12190526" cy="7302588"/>
          </a:xfrm>
          <a:gradFill flip="none" rotWithShape="1">
            <a:gsLst>
              <a:gs pos="0">
                <a:schemeClr val="bg1">
                  <a:lumMod val="85000"/>
                  <a:alpha val="7000"/>
                </a:schemeClr>
              </a:gs>
              <a:gs pos="100000">
                <a:schemeClr val="bg1">
                  <a:lumMod val="85000"/>
                  <a:alpha val="70000"/>
                </a:schemeClr>
              </a:gs>
            </a:gsLst>
            <a:lin ang="0" scaled="1"/>
            <a:tileRect/>
          </a:gradFill>
        </p:grpSpPr>
        <p:grpSp>
          <p:nvGrpSpPr>
            <p:cNvPr id="54" name="Graphic 5">
              <a:extLst>
                <a:ext uri="{FF2B5EF4-FFF2-40B4-BE49-F238E27FC236}">
                  <a16:creationId xmlns:a16="http://schemas.microsoft.com/office/drawing/2014/main" id="{B07776B4-32BC-48DF-92AF-DAC7BFE7A7AC}"/>
                </a:ext>
              </a:extLst>
            </p:cNvPr>
            <p:cNvGrpSpPr/>
            <p:nvPr/>
          </p:nvGrpSpPr>
          <p:grpSpPr>
            <a:xfrm>
              <a:off x="655" y="-16059"/>
              <a:ext cx="12190526" cy="7095841"/>
              <a:chOff x="655" y="-16059"/>
              <a:chExt cx="12190526" cy="7095841"/>
            </a:xfrm>
            <a:grpFill/>
          </p:grpSpPr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A104516C-5DBD-46AB-85D7-BD7250926A17}"/>
                  </a:ext>
                </a:extLst>
              </p:cNvPr>
              <p:cNvSpPr/>
              <p:nvPr/>
            </p:nvSpPr>
            <p:spPr>
              <a:xfrm>
                <a:off x="663841" y="6340823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3 h 134046"/>
                  <a:gd name="connsiteX1" fmla="*/ 19788 w 134047"/>
                  <a:gd name="connsiteY1" fmla="*/ 114348 h 134046"/>
                  <a:gd name="connsiteX2" fmla="*/ 123 w 134047"/>
                  <a:gd name="connsiteY2" fmla="*/ 66989 h 134046"/>
                  <a:gd name="connsiteX3" fmla="*/ 67147 w 134047"/>
                  <a:gd name="connsiteY3" fmla="*/ -34 h 134046"/>
                  <a:gd name="connsiteX4" fmla="*/ 114669 w 134047"/>
                  <a:gd name="connsiteY4" fmla="*/ 19631 h 134046"/>
                  <a:gd name="connsiteX5" fmla="*/ 134170 w 134047"/>
                  <a:gd name="connsiteY5" fmla="*/ 66989 h 134046"/>
                  <a:gd name="connsiteX6" fmla="*/ 67147 w 134047"/>
                  <a:gd name="connsiteY6" fmla="*/ 134013 h 134046"/>
                  <a:gd name="connsiteX7" fmla="*/ 67147 w 134047"/>
                  <a:gd name="connsiteY7" fmla="*/ 13404 h 134046"/>
                  <a:gd name="connsiteX8" fmla="*/ 13561 w 134047"/>
                  <a:gd name="connsiteY8" fmla="*/ 66989 h 134046"/>
                  <a:gd name="connsiteX9" fmla="*/ 29948 w 134047"/>
                  <a:gd name="connsiteY9" fmla="*/ 104844 h 134046"/>
                  <a:gd name="connsiteX10" fmla="*/ 67802 w 134047"/>
                  <a:gd name="connsiteY10" fmla="*/ 121231 h 134046"/>
                  <a:gd name="connsiteX11" fmla="*/ 121552 w 134047"/>
                  <a:gd name="connsiteY11" fmla="*/ 67809 h 134046"/>
                  <a:gd name="connsiteX12" fmla="*/ 121552 w 134047"/>
                  <a:gd name="connsiteY12" fmla="*/ 67645 h 134046"/>
                  <a:gd name="connsiteX13" fmla="*/ 105165 w 134047"/>
                  <a:gd name="connsiteY13" fmla="*/ 29791 h 134046"/>
                  <a:gd name="connsiteX14" fmla="*/ 67147 w 134047"/>
                  <a:gd name="connsiteY14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047" h="134046">
                    <a:moveTo>
                      <a:pt x="67147" y="134013"/>
                    </a:moveTo>
                    <a:cubicBezTo>
                      <a:pt x="49370" y="134029"/>
                      <a:pt x="32322" y="126950"/>
                      <a:pt x="19788" y="114348"/>
                    </a:cubicBezTo>
                    <a:cubicBezTo>
                      <a:pt x="7185" y="101812"/>
                      <a:pt x="105" y="84770"/>
                      <a:pt x="123" y="66989"/>
                    </a:cubicBezTo>
                    <a:cubicBezTo>
                      <a:pt x="214" y="30004"/>
                      <a:pt x="30168" y="48"/>
                      <a:pt x="67147" y="-34"/>
                    </a:cubicBezTo>
                    <a:cubicBezTo>
                      <a:pt x="84973" y="-66"/>
                      <a:pt x="102074" y="7013"/>
                      <a:pt x="114669" y="19631"/>
                    </a:cubicBezTo>
                    <a:cubicBezTo>
                      <a:pt x="127228" y="32183"/>
                      <a:pt x="134250" y="49226"/>
                      <a:pt x="134170" y="66989"/>
                    </a:cubicBezTo>
                    <a:cubicBezTo>
                      <a:pt x="134170" y="104008"/>
                      <a:pt x="104162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89" y="13486"/>
                      <a:pt x="13651" y="37427"/>
                      <a:pt x="13561" y="66989"/>
                    </a:cubicBezTo>
                    <a:cubicBezTo>
                      <a:pt x="13641" y="81312"/>
                      <a:pt x="19560" y="94979"/>
                      <a:pt x="29948" y="104844"/>
                    </a:cubicBezTo>
                    <a:cubicBezTo>
                      <a:pt x="39852" y="115167"/>
                      <a:pt x="53495" y="121067"/>
                      <a:pt x="67802" y="121231"/>
                    </a:cubicBezTo>
                    <a:cubicBezTo>
                      <a:pt x="97397" y="121329"/>
                      <a:pt x="121462" y="97404"/>
                      <a:pt x="121552" y="67809"/>
                    </a:cubicBezTo>
                    <a:cubicBezTo>
                      <a:pt x="121552" y="67760"/>
                      <a:pt x="121552" y="67694"/>
                      <a:pt x="121552" y="67645"/>
                    </a:cubicBezTo>
                    <a:cubicBezTo>
                      <a:pt x="121396" y="53339"/>
                      <a:pt x="115490" y="39689"/>
                      <a:pt x="105165" y="29791"/>
                    </a:cubicBezTo>
                    <a:cubicBezTo>
                      <a:pt x="95221" y="19418"/>
                      <a:pt x="81510" y="13518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C0A55CAA-98AC-4E97-94AF-75C6A03E3C52}"/>
                  </a:ext>
                </a:extLst>
              </p:cNvPr>
              <p:cNvSpPr/>
              <p:nvPr/>
            </p:nvSpPr>
            <p:spPr>
              <a:xfrm>
                <a:off x="768882" y="5775796"/>
                <a:ext cx="594687" cy="594196"/>
              </a:xfrm>
              <a:custGeom>
                <a:avLst/>
                <a:gdLst>
                  <a:gd name="connsiteX0" fmla="*/ 9505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8 w 594687"/>
                  <a:gd name="connsiteY3" fmla="*/ 9505 h 594196"/>
                  <a:gd name="connsiteX4" fmla="*/ 9505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60F7B21-9512-43D9-953F-35231DA19E5A}"/>
                  </a:ext>
                </a:extLst>
              </p:cNvPr>
              <p:cNvSpPr/>
              <p:nvPr/>
            </p:nvSpPr>
            <p:spPr>
              <a:xfrm rot="-2701201">
                <a:off x="-65808" y="6756096"/>
                <a:ext cx="882773" cy="13437"/>
              </a:xfrm>
              <a:custGeom>
                <a:avLst/>
                <a:gdLst>
                  <a:gd name="connsiteX0" fmla="*/ 123 w 882773"/>
                  <a:gd name="connsiteY0" fmla="*/ -34 h 13437"/>
                  <a:gd name="connsiteX1" fmla="*/ 882897 w 882773"/>
                  <a:gd name="connsiteY1" fmla="*/ -34 h 13437"/>
                  <a:gd name="connsiteX2" fmla="*/ 882897 w 882773"/>
                  <a:gd name="connsiteY2" fmla="*/ 13404 h 13437"/>
                  <a:gd name="connsiteX3" fmla="*/ 123 w 882773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2773" h="13437">
                    <a:moveTo>
                      <a:pt x="123" y="-34"/>
                    </a:moveTo>
                    <a:lnTo>
                      <a:pt x="882897" y="-34"/>
                    </a:lnTo>
                    <a:lnTo>
                      <a:pt x="882897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CB15943-0011-4510-BA00-F95BB5A708BA}"/>
                  </a:ext>
                </a:extLst>
              </p:cNvPr>
              <p:cNvSpPr/>
              <p:nvPr/>
            </p:nvSpPr>
            <p:spPr>
              <a:xfrm>
                <a:off x="1334890" y="5670918"/>
                <a:ext cx="134212" cy="134047"/>
              </a:xfrm>
              <a:custGeom>
                <a:avLst/>
                <a:gdLst>
                  <a:gd name="connsiteX0" fmla="*/ 66657 w 134212"/>
                  <a:gd name="connsiteY0" fmla="*/ 134013 h 134047"/>
                  <a:gd name="connsiteX1" fmla="*/ 19299 w 134212"/>
                  <a:gd name="connsiteY1" fmla="*/ 114348 h 134047"/>
                  <a:gd name="connsiteX2" fmla="*/ 126 w 134212"/>
                  <a:gd name="connsiteY2" fmla="*/ 66989 h 134047"/>
                  <a:gd name="connsiteX3" fmla="*/ 67149 w 134212"/>
                  <a:gd name="connsiteY3" fmla="*/ -34 h 134047"/>
                  <a:gd name="connsiteX4" fmla="*/ 114672 w 134212"/>
                  <a:gd name="connsiteY4" fmla="*/ 19631 h 134047"/>
                  <a:gd name="connsiteX5" fmla="*/ 134336 w 134212"/>
                  <a:gd name="connsiteY5" fmla="*/ 66989 h 134047"/>
                  <a:gd name="connsiteX6" fmla="*/ 66987 w 134212"/>
                  <a:gd name="connsiteY6" fmla="*/ 134013 h 134047"/>
                  <a:gd name="connsiteX7" fmla="*/ 66657 w 134212"/>
                  <a:gd name="connsiteY7" fmla="*/ 134013 h 134047"/>
                  <a:gd name="connsiteX8" fmla="*/ 66657 w 134212"/>
                  <a:gd name="connsiteY8" fmla="*/ 13404 h 134047"/>
                  <a:gd name="connsiteX9" fmla="*/ 13072 w 134212"/>
                  <a:gd name="connsiteY9" fmla="*/ 66989 h 134047"/>
                  <a:gd name="connsiteX10" fmla="*/ 29459 w 134212"/>
                  <a:gd name="connsiteY10" fmla="*/ 104844 h 134047"/>
                  <a:gd name="connsiteX11" fmla="*/ 67313 w 134212"/>
                  <a:gd name="connsiteY11" fmla="*/ 121231 h 134047"/>
                  <a:gd name="connsiteX12" fmla="*/ 121063 w 134212"/>
                  <a:gd name="connsiteY12" fmla="*/ 67645 h 134047"/>
                  <a:gd name="connsiteX13" fmla="*/ 104676 w 134212"/>
                  <a:gd name="connsiteY13" fmla="*/ 29791 h 134047"/>
                  <a:gd name="connsiteX14" fmla="*/ 66657 w 134212"/>
                  <a:gd name="connsiteY14" fmla="*/ 13404 h 13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212" h="134047">
                    <a:moveTo>
                      <a:pt x="66657" y="134013"/>
                    </a:moveTo>
                    <a:cubicBezTo>
                      <a:pt x="48881" y="134029"/>
                      <a:pt x="31833" y="126950"/>
                      <a:pt x="19299" y="114348"/>
                    </a:cubicBezTo>
                    <a:cubicBezTo>
                      <a:pt x="6874" y="101730"/>
                      <a:pt x="-23" y="84688"/>
                      <a:pt x="126" y="66989"/>
                    </a:cubicBezTo>
                    <a:cubicBezTo>
                      <a:pt x="216" y="30004"/>
                      <a:pt x="30170" y="48"/>
                      <a:pt x="67149" y="-34"/>
                    </a:cubicBezTo>
                    <a:cubicBezTo>
                      <a:pt x="84975" y="-66"/>
                      <a:pt x="102077" y="7013"/>
                      <a:pt x="114672" y="19631"/>
                    </a:cubicBezTo>
                    <a:cubicBezTo>
                      <a:pt x="127277" y="32167"/>
                      <a:pt x="134354" y="49210"/>
                      <a:pt x="134336" y="66989"/>
                    </a:cubicBezTo>
                    <a:cubicBezTo>
                      <a:pt x="134246" y="104090"/>
                      <a:pt x="104094" y="134111"/>
                      <a:pt x="66987" y="134013"/>
                    </a:cubicBezTo>
                    <a:cubicBezTo>
                      <a:pt x="66877" y="134013"/>
                      <a:pt x="66767" y="134013"/>
                      <a:pt x="66657" y="134013"/>
                    </a:cubicBezTo>
                    <a:close/>
                    <a:moveTo>
                      <a:pt x="66657" y="13404"/>
                    </a:moveTo>
                    <a:cubicBezTo>
                      <a:pt x="37100" y="13486"/>
                      <a:pt x="13162" y="37427"/>
                      <a:pt x="13072" y="66989"/>
                    </a:cubicBezTo>
                    <a:cubicBezTo>
                      <a:pt x="13190" y="81312"/>
                      <a:pt x="19102" y="94962"/>
                      <a:pt x="29459" y="104844"/>
                    </a:cubicBezTo>
                    <a:cubicBezTo>
                      <a:pt x="39363" y="115167"/>
                      <a:pt x="53005" y="121067"/>
                      <a:pt x="67313" y="121231"/>
                    </a:cubicBezTo>
                    <a:cubicBezTo>
                      <a:pt x="96934" y="121231"/>
                      <a:pt x="120972" y="97273"/>
                      <a:pt x="121063" y="67645"/>
                    </a:cubicBezTo>
                    <a:cubicBezTo>
                      <a:pt x="120907" y="53339"/>
                      <a:pt x="115001" y="39689"/>
                      <a:pt x="104676" y="29791"/>
                    </a:cubicBezTo>
                    <a:cubicBezTo>
                      <a:pt x="94732" y="19418"/>
                      <a:pt x="81021" y="13518"/>
                      <a:pt x="6665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5DEEB1BD-2339-4475-833F-526E8AD6E065}"/>
                  </a:ext>
                </a:extLst>
              </p:cNvPr>
              <p:cNvSpPr/>
              <p:nvPr/>
            </p:nvSpPr>
            <p:spPr>
              <a:xfrm>
                <a:off x="1461892" y="5731223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C3D151D-9438-49AB-86F4-DF3CA6E4A8D2}"/>
                  </a:ext>
                </a:extLst>
              </p:cNvPr>
              <p:cNvSpPr/>
              <p:nvPr/>
            </p:nvSpPr>
            <p:spPr>
              <a:xfrm>
                <a:off x="2005289" y="5670918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2 w 134046"/>
                  <a:gd name="connsiteY8" fmla="*/ 66989 h 134046"/>
                  <a:gd name="connsiteX9" fmla="*/ 67147 w 134046"/>
                  <a:gd name="connsiteY9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31" y="134013"/>
                      <a:pt x="123" y="104008"/>
                      <a:pt x="123" y="66989"/>
                    </a:cubicBezTo>
                    <a:cubicBezTo>
                      <a:pt x="123" y="29971"/>
                      <a:pt x="30131" y="-34"/>
                      <a:pt x="67147" y="-34"/>
                    </a:cubicBezTo>
                    <a:cubicBezTo>
                      <a:pt x="104163" y="-34"/>
                      <a:pt x="134170" y="29971"/>
                      <a:pt x="134170" y="66989"/>
                    </a:cubicBezTo>
                    <a:cubicBezTo>
                      <a:pt x="134080" y="103975"/>
                      <a:pt x="104125" y="133931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52" y="13404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1" y="120575"/>
                      <a:pt x="120732" y="96584"/>
                      <a:pt x="120732" y="66989"/>
                    </a:cubicBezTo>
                    <a:cubicBezTo>
                      <a:pt x="120643" y="37427"/>
                      <a:pt x="96704" y="13486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570261A-359B-478E-9562-1A8D0F68E74E}"/>
                  </a:ext>
                </a:extLst>
              </p:cNvPr>
              <p:cNvSpPr/>
              <p:nvPr/>
            </p:nvSpPr>
            <p:spPr>
              <a:xfrm rot="-2701201">
                <a:off x="1993538" y="5396651"/>
                <a:ext cx="827220" cy="13437"/>
              </a:xfrm>
              <a:custGeom>
                <a:avLst/>
                <a:gdLst>
                  <a:gd name="connsiteX0" fmla="*/ 123 w 827220"/>
                  <a:gd name="connsiteY0" fmla="*/ -34 h 13437"/>
                  <a:gd name="connsiteX1" fmla="*/ 827344 w 827220"/>
                  <a:gd name="connsiteY1" fmla="*/ -34 h 13437"/>
                  <a:gd name="connsiteX2" fmla="*/ 827344 w 827220"/>
                  <a:gd name="connsiteY2" fmla="*/ 13404 h 13437"/>
                  <a:gd name="connsiteX3" fmla="*/ 123 w 827220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13437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4CA6B6C0-6F88-455B-BCD0-6960F6C014BE}"/>
                  </a:ext>
                </a:extLst>
              </p:cNvPr>
              <p:cNvSpPr/>
              <p:nvPr/>
            </p:nvSpPr>
            <p:spPr>
              <a:xfrm>
                <a:off x="2675685" y="5000850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96807 w 134047"/>
                  <a:gd name="connsiteY3" fmla="*/ 7012 h 134046"/>
                  <a:gd name="connsiteX4" fmla="*/ 96807 w 134047"/>
                  <a:gd name="connsiteY4" fmla="*/ 7012 h 134046"/>
                  <a:gd name="connsiteX5" fmla="*/ 134170 w 134047"/>
                  <a:gd name="connsiteY5" fmla="*/ 67153 h 134046"/>
                  <a:gd name="connsiteX6" fmla="*/ 67147 w 134047"/>
                  <a:gd name="connsiteY6" fmla="*/ 134012 h 134046"/>
                  <a:gd name="connsiteX7" fmla="*/ 67147 w 134047"/>
                  <a:gd name="connsiteY7" fmla="*/ 13404 h 134046"/>
                  <a:gd name="connsiteX8" fmla="*/ 13397 w 134047"/>
                  <a:gd name="connsiteY8" fmla="*/ 66989 h 134046"/>
                  <a:gd name="connsiteX9" fmla="*/ 66619 w 134047"/>
                  <a:gd name="connsiteY9" fmla="*/ 121263 h 134046"/>
                  <a:gd name="connsiteX10" fmla="*/ 120891 w 134047"/>
                  <a:gd name="connsiteY10" fmla="*/ 68038 h 134046"/>
                  <a:gd name="connsiteX11" fmla="*/ 90908 w 134047"/>
                  <a:gd name="connsiteY11" fmla="*/ 19303 h 134046"/>
                  <a:gd name="connsiteX12" fmla="*/ 67147 w 134047"/>
                  <a:gd name="connsiteY12" fmla="*/ 13567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77446" y="-17"/>
                      <a:pt x="87601" y="2391"/>
                      <a:pt x="96807" y="7012"/>
                    </a:cubicBezTo>
                    <a:lnTo>
                      <a:pt x="96807" y="7012"/>
                    </a:lnTo>
                    <a:cubicBezTo>
                      <a:pt x="119780" y="18221"/>
                      <a:pt x="134303" y="41589"/>
                      <a:pt x="134170" y="67153"/>
                    </a:cubicBezTo>
                    <a:cubicBezTo>
                      <a:pt x="133990" y="104073"/>
                      <a:pt x="104062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25" y="13404"/>
                      <a:pt x="13487" y="37361"/>
                      <a:pt x="13397" y="66989"/>
                    </a:cubicBezTo>
                    <a:cubicBezTo>
                      <a:pt x="13107" y="96666"/>
                      <a:pt x="36935" y="120968"/>
                      <a:pt x="66619" y="121263"/>
                    </a:cubicBezTo>
                    <a:cubicBezTo>
                      <a:pt x="96303" y="121558"/>
                      <a:pt x="120601" y="97715"/>
                      <a:pt x="120891" y="68038"/>
                    </a:cubicBezTo>
                    <a:cubicBezTo>
                      <a:pt x="121093" y="47374"/>
                      <a:pt x="109437" y="28430"/>
                      <a:pt x="90908" y="19303"/>
                    </a:cubicBezTo>
                    <a:cubicBezTo>
                      <a:pt x="83558" y="15518"/>
                      <a:pt x="75411" y="13551"/>
                      <a:pt x="67147" y="1356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B7BB62A9-8991-4910-B3F0-8752A555DFF9}"/>
                  </a:ext>
                </a:extLst>
              </p:cNvPr>
              <p:cNvSpPr/>
              <p:nvPr/>
            </p:nvSpPr>
            <p:spPr>
              <a:xfrm rot="-3816599">
                <a:off x="2387994" y="4391194"/>
                <a:ext cx="1375532" cy="13437"/>
              </a:xfrm>
              <a:custGeom>
                <a:avLst/>
                <a:gdLst>
                  <a:gd name="connsiteX0" fmla="*/ 123 w 1375532"/>
                  <a:gd name="connsiteY0" fmla="*/ -34 h 13437"/>
                  <a:gd name="connsiteX1" fmla="*/ 1375656 w 1375532"/>
                  <a:gd name="connsiteY1" fmla="*/ -34 h 13437"/>
                  <a:gd name="connsiteX2" fmla="*/ 1375656 w 1375532"/>
                  <a:gd name="connsiteY2" fmla="*/ 13404 h 13437"/>
                  <a:gd name="connsiteX3" fmla="*/ 123 w 137553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5532" h="13437">
                    <a:moveTo>
                      <a:pt x="123" y="-34"/>
                    </a:moveTo>
                    <a:lnTo>
                      <a:pt x="1375656" y="-34"/>
                    </a:lnTo>
                    <a:lnTo>
                      <a:pt x="137565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6FF5F2B-657C-4D1B-9337-97346489CB87}"/>
                  </a:ext>
                </a:extLst>
              </p:cNvPr>
              <p:cNvSpPr/>
              <p:nvPr/>
            </p:nvSpPr>
            <p:spPr>
              <a:xfrm>
                <a:off x="3341656" y="366120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4 h 134046"/>
                  <a:gd name="connsiteX6" fmla="*/ 13428 w 134046"/>
                  <a:gd name="connsiteY6" fmla="*/ 66858 h 134046"/>
                  <a:gd name="connsiteX7" fmla="*/ 43221 w 134046"/>
                  <a:gd name="connsiteY7" fmla="*/ 115003 h 134046"/>
                  <a:gd name="connsiteX8" fmla="*/ 105165 w 134046"/>
                  <a:gd name="connsiteY8" fmla="*/ 104679 h 134046"/>
                  <a:gd name="connsiteX9" fmla="*/ 120733 w 134046"/>
                  <a:gd name="connsiteY9" fmla="*/ 66989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104162" y="-34"/>
                      <a:pt x="134170" y="29971"/>
                      <a:pt x="134170" y="66989"/>
                    </a:cubicBezTo>
                    <a:cubicBezTo>
                      <a:pt x="134080" y="103975"/>
                      <a:pt x="104126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338"/>
                      <a:pt x="13502" y="37263"/>
                      <a:pt x="13428" y="66858"/>
                    </a:cubicBezTo>
                    <a:cubicBezTo>
                      <a:pt x="13377" y="87277"/>
                      <a:pt x="24930" y="105941"/>
                      <a:pt x="43221" y="115003"/>
                    </a:cubicBezTo>
                    <a:cubicBezTo>
                      <a:pt x="63973" y="125032"/>
                      <a:pt x="88787" y="120886"/>
                      <a:pt x="105165" y="104679"/>
                    </a:cubicBezTo>
                    <a:cubicBezTo>
                      <a:pt x="115164" y="94684"/>
                      <a:pt x="120767" y="81131"/>
                      <a:pt x="120733" y="66989"/>
                    </a:cubicBezTo>
                    <a:cubicBezTo>
                      <a:pt x="120642" y="37427"/>
                      <a:pt x="96704" y="13502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F5DD28AB-5DA2-45CF-8230-C60AA239262F}"/>
                  </a:ext>
                </a:extLst>
              </p:cNvPr>
              <p:cNvSpPr/>
              <p:nvPr/>
            </p:nvSpPr>
            <p:spPr>
              <a:xfrm>
                <a:off x="3446698" y="3765918"/>
                <a:ext cx="599112" cy="594523"/>
              </a:xfrm>
              <a:custGeom>
                <a:avLst/>
                <a:gdLst>
                  <a:gd name="connsiteX0" fmla="*/ 589608 w 599112"/>
                  <a:gd name="connsiteY0" fmla="*/ 594524 h 594523"/>
                  <a:gd name="connsiteX1" fmla="*/ 0 w 599112"/>
                  <a:gd name="connsiteY1" fmla="*/ 9505 h 594523"/>
                  <a:gd name="connsiteX2" fmla="*/ 9505 w 599112"/>
                  <a:gd name="connsiteY2" fmla="*/ 0 h 594523"/>
                  <a:gd name="connsiteX3" fmla="*/ 599112 w 599112"/>
                  <a:gd name="connsiteY3" fmla="*/ 585020 h 594523"/>
                  <a:gd name="connsiteX4" fmla="*/ 589608 w 599112"/>
                  <a:gd name="connsiteY4" fmla="*/ 594524 h 59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112" h="594523">
                    <a:moveTo>
                      <a:pt x="589608" y="594524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9112" y="585020"/>
                    </a:lnTo>
                    <a:lnTo>
                      <a:pt x="589608" y="59452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C01E4B42-041E-4D4F-B702-DA28A22776B5}"/>
                  </a:ext>
                </a:extLst>
              </p:cNvPr>
              <p:cNvSpPr/>
              <p:nvPr/>
            </p:nvSpPr>
            <p:spPr>
              <a:xfrm>
                <a:off x="4016805" y="4331109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2610 w 134046"/>
                  <a:gd name="connsiteY6" fmla="*/ 66350 h 134046"/>
                  <a:gd name="connsiteX7" fmla="*/ 65557 w 134046"/>
                  <a:gd name="connsiteY7" fmla="*/ 120886 h 134046"/>
                  <a:gd name="connsiteX8" fmla="*/ 120093 w 134046"/>
                  <a:gd name="connsiteY8" fmla="*/ 67939 h 134046"/>
                  <a:gd name="connsiteX9" fmla="*/ 105001 w 134046"/>
                  <a:gd name="connsiteY9" fmla="*/ 29790 h 134046"/>
                  <a:gd name="connsiteX10" fmla="*/ 105001 w 134046"/>
                  <a:gd name="connsiteY10" fmla="*/ 29790 h 134046"/>
                  <a:gd name="connsiteX11" fmla="*/ 67147 w 134046"/>
                  <a:gd name="connsiteY11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470" y="12961"/>
                      <a:pt x="13053" y="36673"/>
                      <a:pt x="12610" y="66350"/>
                    </a:cubicBezTo>
                    <a:cubicBezTo>
                      <a:pt x="12168" y="96043"/>
                      <a:pt x="35880" y="120460"/>
                      <a:pt x="65557" y="120886"/>
                    </a:cubicBezTo>
                    <a:cubicBezTo>
                      <a:pt x="95250" y="121329"/>
                      <a:pt x="119667" y="97617"/>
                      <a:pt x="120093" y="67939"/>
                    </a:cubicBezTo>
                    <a:cubicBezTo>
                      <a:pt x="120306" y="53732"/>
                      <a:pt x="114882" y="40016"/>
                      <a:pt x="105001" y="29790"/>
                    </a:cubicBezTo>
                    <a:lnTo>
                      <a:pt x="105001" y="29790"/>
                    </a:lnTo>
                    <a:cubicBezTo>
                      <a:pt x="95136" y="19401"/>
                      <a:pt x="8146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F23482E-89C0-4570-8590-BF5C5B262DA6}"/>
                  </a:ext>
                </a:extLst>
              </p:cNvPr>
              <p:cNvSpPr/>
              <p:nvPr/>
            </p:nvSpPr>
            <p:spPr>
              <a:xfrm>
                <a:off x="4121846" y="3766082"/>
                <a:ext cx="594687" cy="594195"/>
              </a:xfrm>
              <a:custGeom>
                <a:avLst/>
                <a:gdLst>
                  <a:gd name="connsiteX0" fmla="*/ 9505 w 594687"/>
                  <a:gd name="connsiteY0" fmla="*/ 594196 h 594195"/>
                  <a:gd name="connsiteX1" fmla="*/ 0 w 594687"/>
                  <a:gd name="connsiteY1" fmla="*/ 584692 h 594195"/>
                  <a:gd name="connsiteX2" fmla="*/ 585183 w 594687"/>
                  <a:gd name="connsiteY2" fmla="*/ 0 h 594195"/>
                  <a:gd name="connsiteX3" fmla="*/ 594688 w 594687"/>
                  <a:gd name="connsiteY3" fmla="*/ 9504 h 594195"/>
                  <a:gd name="connsiteX4" fmla="*/ 9505 w 594687"/>
                  <a:gd name="connsiteY4" fmla="*/ 594196 h 59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5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4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45ADCB7D-143A-4FE7-9A62-9A5569EB74D0}"/>
                  </a:ext>
                </a:extLst>
              </p:cNvPr>
              <p:cNvSpPr/>
              <p:nvPr/>
            </p:nvSpPr>
            <p:spPr>
              <a:xfrm>
                <a:off x="4687365" y="3661205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134170 w 134047"/>
                  <a:gd name="connsiteY3" fmla="*/ 66989 h 134046"/>
                  <a:gd name="connsiteX4" fmla="*/ 67802 w 134047"/>
                  <a:gd name="connsiteY4" fmla="*/ 134012 h 134046"/>
                  <a:gd name="connsiteX5" fmla="*/ 67147 w 134047"/>
                  <a:gd name="connsiteY5" fmla="*/ 134012 h 134046"/>
                  <a:gd name="connsiteX6" fmla="*/ 67147 w 134047"/>
                  <a:gd name="connsiteY6" fmla="*/ 13404 h 134046"/>
                  <a:gd name="connsiteX7" fmla="*/ 13725 w 134047"/>
                  <a:gd name="connsiteY7" fmla="*/ 67153 h 134046"/>
                  <a:gd name="connsiteX8" fmla="*/ 67474 w 134047"/>
                  <a:gd name="connsiteY8" fmla="*/ 120575 h 134046"/>
                  <a:gd name="connsiteX9" fmla="*/ 120896 w 134047"/>
                  <a:gd name="connsiteY9" fmla="*/ 66989 h 134046"/>
                  <a:gd name="connsiteX10" fmla="*/ 67147 w 134047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350" y="103827"/>
                      <a:pt x="104640" y="133832"/>
                      <a:pt x="67802" y="134012"/>
                    </a:cubicBezTo>
                    <a:cubicBezTo>
                      <a:pt x="67589" y="134012"/>
                      <a:pt x="67360" y="134012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502"/>
                      <a:pt x="13627" y="37558"/>
                      <a:pt x="13725" y="67153"/>
                    </a:cubicBezTo>
                    <a:cubicBezTo>
                      <a:pt x="13823" y="96748"/>
                      <a:pt x="37879" y="120673"/>
                      <a:pt x="67474" y="120575"/>
                    </a:cubicBezTo>
                    <a:cubicBezTo>
                      <a:pt x="97004" y="120477"/>
                      <a:pt x="120896" y="96519"/>
                      <a:pt x="120896" y="66989"/>
                    </a:cubicBezTo>
                    <a:cubicBezTo>
                      <a:pt x="120798" y="37361"/>
                      <a:pt x="96774" y="13404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EFC55767-2646-4D2B-8A44-5B498DA8A193}"/>
                  </a:ext>
                </a:extLst>
              </p:cNvPr>
              <p:cNvSpPr/>
              <p:nvPr/>
            </p:nvSpPr>
            <p:spPr>
              <a:xfrm>
                <a:off x="4792406" y="3096178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779C3FCB-2D90-4140-941F-EA89BAE4C624}"/>
                  </a:ext>
                </a:extLst>
              </p:cNvPr>
              <p:cNvSpPr/>
              <p:nvPr/>
            </p:nvSpPr>
            <p:spPr>
              <a:xfrm>
                <a:off x="5358088" y="2991300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0 w 134047"/>
                  <a:gd name="connsiteY3" fmla="*/ 66990 h 134046"/>
                  <a:gd name="connsiteX4" fmla="*/ 67802 w 134047"/>
                  <a:gd name="connsiteY4" fmla="*/ 134013 h 134046"/>
                  <a:gd name="connsiteX5" fmla="*/ 66983 w 134047"/>
                  <a:gd name="connsiteY5" fmla="*/ 134013 h 134046"/>
                  <a:gd name="connsiteX6" fmla="*/ 66983 w 134047"/>
                  <a:gd name="connsiteY6" fmla="*/ 13404 h 134046"/>
                  <a:gd name="connsiteX7" fmla="*/ 13561 w 134047"/>
                  <a:gd name="connsiteY7" fmla="*/ 67153 h 134046"/>
                  <a:gd name="connsiteX8" fmla="*/ 67311 w 134047"/>
                  <a:gd name="connsiteY8" fmla="*/ 120575 h 134046"/>
                  <a:gd name="connsiteX9" fmla="*/ 120733 w 134047"/>
                  <a:gd name="connsiteY9" fmla="*/ 66990 h 134046"/>
                  <a:gd name="connsiteX10" fmla="*/ 67311 w 134047"/>
                  <a:gd name="connsiteY10" fmla="*/ 13240 h 134046"/>
                  <a:gd name="connsiteX11" fmla="*/ 66983 w 134047"/>
                  <a:gd name="connsiteY11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4"/>
                      <a:pt x="25" y="103844"/>
                      <a:pt x="124" y="66826"/>
                    </a:cubicBezTo>
                    <a:cubicBezTo>
                      <a:pt x="222" y="29807"/>
                      <a:pt x="30292" y="-132"/>
                      <a:pt x="67311" y="-34"/>
                    </a:cubicBezTo>
                    <a:cubicBezTo>
                      <a:pt x="104264" y="65"/>
                      <a:pt x="134170" y="30037"/>
                      <a:pt x="134170" y="66990"/>
                    </a:cubicBezTo>
                    <a:cubicBezTo>
                      <a:pt x="134351" y="103828"/>
                      <a:pt x="104641" y="133832"/>
                      <a:pt x="67802" y="134013"/>
                    </a:cubicBezTo>
                    <a:cubicBezTo>
                      <a:pt x="67524" y="134013"/>
                      <a:pt x="67262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8" y="13502"/>
                      <a:pt x="13463" y="37558"/>
                      <a:pt x="13561" y="67153"/>
                    </a:cubicBezTo>
                    <a:cubicBezTo>
                      <a:pt x="13660" y="96748"/>
                      <a:pt x="37716" y="120657"/>
                      <a:pt x="67311" y="120575"/>
                    </a:cubicBezTo>
                    <a:cubicBezTo>
                      <a:pt x="96840" y="120477"/>
                      <a:pt x="120733" y="96519"/>
                      <a:pt x="120733" y="66990"/>
                    </a:cubicBezTo>
                    <a:cubicBezTo>
                      <a:pt x="120831" y="37394"/>
                      <a:pt x="96906" y="13338"/>
                      <a:pt x="67311" y="13240"/>
                    </a:cubicBezTo>
                    <a:cubicBezTo>
                      <a:pt x="67196" y="13240"/>
                      <a:pt x="67098" y="13240"/>
                      <a:pt x="66983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DB05349-8FBC-4D4A-8479-C27A5A0F50BF}"/>
                  </a:ext>
                </a:extLst>
              </p:cNvPr>
              <p:cNvSpPr/>
              <p:nvPr/>
            </p:nvSpPr>
            <p:spPr>
              <a:xfrm>
                <a:off x="5485416" y="3051605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8 h 13437"/>
                  <a:gd name="connsiteX3" fmla="*/ 0 w 549950"/>
                  <a:gd name="connsiteY3" fmla="*/ 13438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8"/>
                    </a:lnTo>
                    <a:lnTo>
                      <a:pt x="0" y="13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AD88C930-8943-4C47-A3FB-860D5D8443D3}"/>
                  </a:ext>
                </a:extLst>
              </p:cNvPr>
              <p:cNvSpPr/>
              <p:nvPr/>
            </p:nvSpPr>
            <p:spPr>
              <a:xfrm>
                <a:off x="602864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104345 w 134046"/>
                  <a:gd name="connsiteY9" fmla="*/ 29135 h 134046"/>
                  <a:gd name="connsiteX10" fmla="*/ 67147 w 134046"/>
                  <a:gd name="connsiteY10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088" y="103975"/>
                      <a:pt x="104132" y="133931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51" y="52667"/>
                      <a:pt x="114735" y="39000"/>
                      <a:pt x="104345" y="29135"/>
                    </a:cubicBezTo>
                    <a:cubicBezTo>
                      <a:pt x="94513" y="19155"/>
                      <a:pt x="81158" y="13436"/>
                      <a:pt x="67147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A483A8-9AFD-4F03-81B0-FFBAF41A1270}"/>
                  </a:ext>
                </a:extLst>
              </p:cNvPr>
              <p:cNvSpPr/>
              <p:nvPr/>
            </p:nvSpPr>
            <p:spPr>
              <a:xfrm>
                <a:off x="6133526" y="2426273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347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17A57F0F-C005-47EF-A7C3-5F39DAD4D9A1}"/>
                  </a:ext>
                </a:extLst>
              </p:cNvPr>
              <p:cNvSpPr/>
              <p:nvPr/>
            </p:nvSpPr>
            <p:spPr>
              <a:xfrm>
                <a:off x="6698913" y="2321067"/>
                <a:ext cx="134374" cy="134374"/>
              </a:xfrm>
              <a:custGeom>
                <a:avLst/>
                <a:gdLst>
                  <a:gd name="connsiteX0" fmla="*/ 67442 w 134374"/>
                  <a:gd name="connsiteY0" fmla="*/ 134341 h 134374"/>
                  <a:gd name="connsiteX1" fmla="*/ 124 w 134374"/>
                  <a:gd name="connsiteY1" fmla="*/ 67284 h 134374"/>
                  <a:gd name="connsiteX2" fmla="*/ 67163 w 134374"/>
                  <a:gd name="connsiteY2" fmla="*/ -34 h 134374"/>
                  <a:gd name="connsiteX3" fmla="*/ 134498 w 134374"/>
                  <a:gd name="connsiteY3" fmla="*/ 67022 h 134374"/>
                  <a:gd name="connsiteX4" fmla="*/ 114800 w 134374"/>
                  <a:gd name="connsiteY4" fmla="*/ 114676 h 134374"/>
                  <a:gd name="connsiteX5" fmla="*/ 67442 w 134374"/>
                  <a:gd name="connsiteY5" fmla="*/ 134341 h 134374"/>
                  <a:gd name="connsiteX6" fmla="*/ 67442 w 134374"/>
                  <a:gd name="connsiteY6" fmla="*/ 13732 h 134374"/>
                  <a:gd name="connsiteX7" fmla="*/ 13758 w 134374"/>
                  <a:gd name="connsiteY7" fmla="*/ 67219 h 134374"/>
                  <a:gd name="connsiteX8" fmla="*/ 29424 w 134374"/>
                  <a:gd name="connsiteY8" fmla="*/ 105172 h 134374"/>
                  <a:gd name="connsiteX9" fmla="*/ 105296 w 134374"/>
                  <a:gd name="connsiteY9" fmla="*/ 105172 h 134374"/>
                  <a:gd name="connsiteX10" fmla="*/ 105230 w 134374"/>
                  <a:gd name="connsiteY10" fmla="*/ 29398 h 134374"/>
                  <a:gd name="connsiteX11" fmla="*/ 67442 w 134374"/>
                  <a:gd name="connsiteY11" fmla="*/ 13732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4" h="134374">
                    <a:moveTo>
                      <a:pt x="67442" y="134341"/>
                    </a:moveTo>
                    <a:cubicBezTo>
                      <a:pt x="30341" y="134422"/>
                      <a:pt x="189" y="104401"/>
                      <a:pt x="124" y="67284"/>
                    </a:cubicBezTo>
                    <a:cubicBezTo>
                      <a:pt x="42" y="30184"/>
                      <a:pt x="30063" y="48"/>
                      <a:pt x="67163" y="-34"/>
                    </a:cubicBezTo>
                    <a:cubicBezTo>
                      <a:pt x="104280" y="-115"/>
                      <a:pt x="134416" y="29906"/>
                      <a:pt x="134498" y="67022"/>
                    </a:cubicBezTo>
                    <a:cubicBezTo>
                      <a:pt x="134531" y="84884"/>
                      <a:pt x="127435" y="102042"/>
                      <a:pt x="114800" y="114676"/>
                    </a:cubicBezTo>
                    <a:cubicBezTo>
                      <a:pt x="102248" y="127245"/>
                      <a:pt x="85205" y="134324"/>
                      <a:pt x="67442" y="134341"/>
                    </a:cubicBezTo>
                    <a:close/>
                    <a:moveTo>
                      <a:pt x="67442" y="13732"/>
                    </a:moveTo>
                    <a:cubicBezTo>
                      <a:pt x="37847" y="13682"/>
                      <a:pt x="13823" y="37640"/>
                      <a:pt x="13758" y="67219"/>
                    </a:cubicBezTo>
                    <a:cubicBezTo>
                      <a:pt x="13741" y="81459"/>
                      <a:pt x="19378" y="95110"/>
                      <a:pt x="29424" y="105172"/>
                    </a:cubicBezTo>
                    <a:cubicBezTo>
                      <a:pt x="50645" y="125459"/>
                      <a:pt x="84074" y="125459"/>
                      <a:pt x="105296" y="105172"/>
                    </a:cubicBezTo>
                    <a:cubicBezTo>
                      <a:pt x="126206" y="84229"/>
                      <a:pt x="126173" y="50291"/>
                      <a:pt x="105230" y="29398"/>
                    </a:cubicBezTo>
                    <a:cubicBezTo>
                      <a:pt x="95202" y="19385"/>
                      <a:pt x="81617" y="13748"/>
                      <a:pt x="67442" y="1373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0CF1F59-456B-41F6-BA2C-B871C752EB1C}"/>
                  </a:ext>
                </a:extLst>
              </p:cNvPr>
              <p:cNvSpPr/>
              <p:nvPr/>
            </p:nvSpPr>
            <p:spPr>
              <a:xfrm>
                <a:off x="6804086" y="2426273"/>
                <a:ext cx="594851" cy="594196"/>
              </a:xfrm>
              <a:custGeom>
                <a:avLst/>
                <a:gdLst>
                  <a:gd name="connsiteX0" fmla="*/ 585347 w 594851"/>
                  <a:gd name="connsiteY0" fmla="*/ 594196 h 594196"/>
                  <a:gd name="connsiteX1" fmla="*/ 0 w 594851"/>
                  <a:gd name="connsiteY1" fmla="*/ 9505 h 594196"/>
                  <a:gd name="connsiteX2" fmla="*/ 9505 w 594851"/>
                  <a:gd name="connsiteY2" fmla="*/ 0 h 594196"/>
                  <a:gd name="connsiteX3" fmla="*/ 594852 w 594851"/>
                  <a:gd name="connsiteY3" fmla="*/ 584692 h 594196"/>
                  <a:gd name="connsiteX4" fmla="*/ 585347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585347" y="594196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4852" y="584692"/>
                    </a:lnTo>
                    <a:lnTo>
                      <a:pt x="585347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CF4BB05-4926-4E07-9F0B-6E6FA609074F}"/>
                  </a:ext>
                </a:extLst>
              </p:cNvPr>
              <p:cNvSpPr/>
              <p:nvPr/>
            </p:nvSpPr>
            <p:spPr>
              <a:xfrm>
                <a:off x="736976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67147 w 134046"/>
                  <a:gd name="connsiteY9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9" y="134012"/>
                      <a:pt x="123" y="104008"/>
                      <a:pt x="123" y="66989"/>
                    </a:cubicBezTo>
                    <a:cubicBezTo>
                      <a:pt x="205" y="30004"/>
                      <a:pt x="30161" y="48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34" y="37427"/>
                      <a:pt x="9670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EB6AB825-4D2C-453C-BE9F-D5A6A656D077}"/>
                  </a:ext>
                </a:extLst>
              </p:cNvPr>
              <p:cNvSpPr/>
              <p:nvPr/>
            </p:nvSpPr>
            <p:spPr>
              <a:xfrm>
                <a:off x="7474646" y="2426273"/>
                <a:ext cx="594851" cy="594196"/>
              </a:xfrm>
              <a:custGeom>
                <a:avLst/>
                <a:gdLst>
                  <a:gd name="connsiteX0" fmla="*/ 9504 w 594851"/>
                  <a:gd name="connsiteY0" fmla="*/ 594196 h 594196"/>
                  <a:gd name="connsiteX1" fmla="*/ 0 w 594851"/>
                  <a:gd name="connsiteY1" fmla="*/ 584692 h 594196"/>
                  <a:gd name="connsiteX2" fmla="*/ 585347 w 594851"/>
                  <a:gd name="connsiteY2" fmla="*/ 0 h 594196"/>
                  <a:gd name="connsiteX3" fmla="*/ 594851 w 594851"/>
                  <a:gd name="connsiteY3" fmla="*/ 9505 h 594196"/>
                  <a:gd name="connsiteX4" fmla="*/ 9504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851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E7F91F98-9A24-4AE7-8F6E-248C054783DD}"/>
                  </a:ext>
                </a:extLst>
              </p:cNvPr>
              <p:cNvSpPr/>
              <p:nvPr/>
            </p:nvSpPr>
            <p:spPr>
              <a:xfrm>
                <a:off x="8040326" y="2321395"/>
                <a:ext cx="134048" cy="134046"/>
              </a:xfrm>
              <a:custGeom>
                <a:avLst/>
                <a:gdLst>
                  <a:gd name="connsiteX0" fmla="*/ 67149 w 134048"/>
                  <a:gd name="connsiteY0" fmla="*/ 134013 h 134046"/>
                  <a:gd name="connsiteX1" fmla="*/ 19790 w 134048"/>
                  <a:gd name="connsiteY1" fmla="*/ 114348 h 134046"/>
                  <a:gd name="connsiteX2" fmla="*/ 126 w 134048"/>
                  <a:gd name="connsiteY2" fmla="*/ 66989 h 134046"/>
                  <a:gd name="connsiteX3" fmla="*/ 67149 w 134048"/>
                  <a:gd name="connsiteY3" fmla="*/ -34 h 134046"/>
                  <a:gd name="connsiteX4" fmla="*/ 134172 w 134048"/>
                  <a:gd name="connsiteY4" fmla="*/ 66989 h 134046"/>
                  <a:gd name="connsiteX5" fmla="*/ 67149 w 134048"/>
                  <a:gd name="connsiteY5" fmla="*/ 134013 h 134046"/>
                  <a:gd name="connsiteX6" fmla="*/ 67149 w 134048"/>
                  <a:gd name="connsiteY6" fmla="*/ 13404 h 134046"/>
                  <a:gd name="connsiteX7" fmla="*/ 13629 w 134048"/>
                  <a:gd name="connsiteY7" fmla="*/ 67055 h 134046"/>
                  <a:gd name="connsiteX8" fmla="*/ 29295 w 134048"/>
                  <a:gd name="connsiteY8" fmla="*/ 104844 h 134046"/>
                  <a:gd name="connsiteX9" fmla="*/ 67149 w 134048"/>
                  <a:gd name="connsiteY9" fmla="*/ 121231 h 134046"/>
                  <a:gd name="connsiteX10" fmla="*/ 120735 w 134048"/>
                  <a:gd name="connsiteY10" fmla="*/ 67645 h 134046"/>
                  <a:gd name="connsiteX11" fmla="*/ 67149 w 134048"/>
                  <a:gd name="connsiteY11" fmla="*/ 14059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8" h="134046">
                    <a:moveTo>
                      <a:pt x="67149" y="134013"/>
                    </a:moveTo>
                    <a:cubicBezTo>
                      <a:pt x="49369" y="134029"/>
                      <a:pt x="32326" y="126950"/>
                      <a:pt x="19790" y="114348"/>
                    </a:cubicBezTo>
                    <a:cubicBezTo>
                      <a:pt x="7074" y="101894"/>
                      <a:pt x="-22" y="84786"/>
                      <a:pt x="126" y="66989"/>
                    </a:cubicBezTo>
                    <a:cubicBezTo>
                      <a:pt x="126" y="29971"/>
                      <a:pt x="30130" y="-34"/>
                      <a:pt x="67149" y="-34"/>
                    </a:cubicBezTo>
                    <a:cubicBezTo>
                      <a:pt x="104167" y="-34"/>
                      <a:pt x="134172" y="29971"/>
                      <a:pt x="134172" y="66989"/>
                    </a:cubicBezTo>
                    <a:cubicBezTo>
                      <a:pt x="134172" y="104008"/>
                      <a:pt x="104167" y="134013"/>
                      <a:pt x="67149" y="134013"/>
                    </a:cubicBezTo>
                    <a:close/>
                    <a:moveTo>
                      <a:pt x="67149" y="13404"/>
                    </a:moveTo>
                    <a:cubicBezTo>
                      <a:pt x="37554" y="13436"/>
                      <a:pt x="13596" y="37476"/>
                      <a:pt x="13629" y="67055"/>
                    </a:cubicBezTo>
                    <a:cubicBezTo>
                      <a:pt x="13661" y="81230"/>
                      <a:pt x="19282" y="94815"/>
                      <a:pt x="29295" y="104844"/>
                    </a:cubicBezTo>
                    <a:cubicBezTo>
                      <a:pt x="39176" y="115200"/>
                      <a:pt x="52827" y="121116"/>
                      <a:pt x="67149" y="121231"/>
                    </a:cubicBezTo>
                    <a:cubicBezTo>
                      <a:pt x="96744" y="121231"/>
                      <a:pt x="120735" y="97240"/>
                      <a:pt x="120735" y="67645"/>
                    </a:cubicBezTo>
                    <a:cubicBezTo>
                      <a:pt x="120735" y="38050"/>
                      <a:pt x="96744" y="14059"/>
                      <a:pt x="67149" y="140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61A2915-49A6-4770-8582-15D088B1EA4D}"/>
                  </a:ext>
                </a:extLst>
              </p:cNvPr>
              <p:cNvSpPr/>
              <p:nvPr/>
            </p:nvSpPr>
            <p:spPr>
              <a:xfrm>
                <a:off x="8167820" y="2381700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CA4B9116-83A4-4C8C-A692-67F83FF2E5FB}"/>
                  </a:ext>
                </a:extLst>
              </p:cNvPr>
              <p:cNvSpPr/>
              <p:nvPr/>
            </p:nvSpPr>
            <p:spPr>
              <a:xfrm>
                <a:off x="8710888" y="232139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250 w 134046"/>
                  <a:gd name="connsiteY6" fmla="*/ 66334 h 134046"/>
                  <a:gd name="connsiteX7" fmla="*/ 66180 w 134046"/>
                  <a:gd name="connsiteY7" fmla="*/ 120247 h 134046"/>
                  <a:gd name="connsiteX8" fmla="*/ 120077 w 134046"/>
                  <a:gd name="connsiteY8" fmla="*/ 67301 h 134046"/>
                  <a:gd name="connsiteX9" fmla="*/ 105165 w 134046"/>
                  <a:gd name="connsiteY9" fmla="*/ 29791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29" y="134013"/>
                      <a:pt x="123" y="104008"/>
                      <a:pt x="123" y="66989"/>
                    </a:cubicBezTo>
                    <a:cubicBezTo>
                      <a:pt x="123" y="29971"/>
                      <a:pt x="30129" y="-34"/>
                      <a:pt x="67147" y="-34"/>
                    </a:cubicBezTo>
                    <a:cubicBezTo>
                      <a:pt x="104133" y="64"/>
                      <a:pt x="134088" y="30004"/>
                      <a:pt x="134170" y="66989"/>
                    </a:cubicBezTo>
                    <a:cubicBezTo>
                      <a:pt x="134170" y="104008"/>
                      <a:pt x="104166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650" y="13141"/>
                      <a:pt x="13512" y="36837"/>
                      <a:pt x="13250" y="66334"/>
                    </a:cubicBezTo>
                    <a:cubicBezTo>
                      <a:pt x="12971" y="95847"/>
                      <a:pt x="36667" y="119969"/>
                      <a:pt x="66180" y="120247"/>
                    </a:cubicBezTo>
                    <a:cubicBezTo>
                      <a:pt x="95677" y="120510"/>
                      <a:pt x="119815" y="96814"/>
                      <a:pt x="120077" y="67301"/>
                    </a:cubicBezTo>
                    <a:cubicBezTo>
                      <a:pt x="120208" y="53339"/>
                      <a:pt x="114850" y="39869"/>
                      <a:pt x="105165" y="29791"/>
                    </a:cubicBezTo>
                    <a:cubicBezTo>
                      <a:pt x="95201" y="19450"/>
                      <a:pt x="81502" y="13551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7B3F5A9-0A38-4EE7-ACD1-A66A04F13424}"/>
                  </a:ext>
                </a:extLst>
              </p:cNvPr>
              <p:cNvSpPr/>
              <p:nvPr/>
            </p:nvSpPr>
            <p:spPr>
              <a:xfrm>
                <a:off x="8815930" y="1756368"/>
                <a:ext cx="594688" cy="594196"/>
              </a:xfrm>
              <a:custGeom>
                <a:avLst/>
                <a:gdLst>
                  <a:gd name="connsiteX0" fmla="*/ 9505 w 594688"/>
                  <a:gd name="connsiteY0" fmla="*/ 594196 h 594196"/>
                  <a:gd name="connsiteX1" fmla="*/ 0 w 594688"/>
                  <a:gd name="connsiteY1" fmla="*/ 584692 h 594196"/>
                  <a:gd name="connsiteX2" fmla="*/ 585184 w 594688"/>
                  <a:gd name="connsiteY2" fmla="*/ 0 h 594196"/>
                  <a:gd name="connsiteX3" fmla="*/ 594688 w 594688"/>
                  <a:gd name="connsiteY3" fmla="*/ 9505 h 594196"/>
                  <a:gd name="connsiteX4" fmla="*/ 9505 w 594688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8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4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B54E713-C0F5-4AAA-BD68-FF96A8C7B492}"/>
                  </a:ext>
                </a:extLst>
              </p:cNvPr>
              <p:cNvSpPr/>
              <p:nvPr/>
            </p:nvSpPr>
            <p:spPr>
              <a:xfrm>
                <a:off x="9381317" y="1651163"/>
                <a:ext cx="134373" cy="134374"/>
              </a:xfrm>
              <a:custGeom>
                <a:avLst/>
                <a:gdLst>
                  <a:gd name="connsiteX0" fmla="*/ 67278 w 134373"/>
                  <a:gd name="connsiteY0" fmla="*/ 134340 h 134374"/>
                  <a:gd name="connsiteX1" fmla="*/ 123 w 134373"/>
                  <a:gd name="connsiteY1" fmla="*/ 67120 h 134374"/>
                  <a:gd name="connsiteX2" fmla="*/ 67327 w 134373"/>
                  <a:gd name="connsiteY2" fmla="*/ -34 h 134374"/>
                  <a:gd name="connsiteX3" fmla="*/ 134497 w 134373"/>
                  <a:gd name="connsiteY3" fmla="*/ 67186 h 134374"/>
                  <a:gd name="connsiteX4" fmla="*/ 114800 w 134373"/>
                  <a:gd name="connsiteY4" fmla="*/ 114676 h 134374"/>
                  <a:gd name="connsiteX5" fmla="*/ 67278 w 134373"/>
                  <a:gd name="connsiteY5" fmla="*/ 134340 h 134374"/>
                  <a:gd name="connsiteX6" fmla="*/ 67278 w 134373"/>
                  <a:gd name="connsiteY6" fmla="*/ 13731 h 134374"/>
                  <a:gd name="connsiteX7" fmla="*/ 13758 w 134373"/>
                  <a:gd name="connsiteY7" fmla="*/ 67383 h 134374"/>
                  <a:gd name="connsiteX8" fmla="*/ 29424 w 134373"/>
                  <a:gd name="connsiteY8" fmla="*/ 105171 h 134374"/>
                  <a:gd name="connsiteX9" fmla="*/ 105296 w 134373"/>
                  <a:gd name="connsiteY9" fmla="*/ 105171 h 134374"/>
                  <a:gd name="connsiteX10" fmla="*/ 105230 w 134373"/>
                  <a:gd name="connsiteY10" fmla="*/ 29397 h 134374"/>
                  <a:gd name="connsiteX11" fmla="*/ 67278 w 134373"/>
                  <a:gd name="connsiteY11" fmla="*/ 13731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3" h="134374">
                    <a:moveTo>
                      <a:pt x="67278" y="134340"/>
                    </a:moveTo>
                    <a:cubicBezTo>
                      <a:pt x="30177" y="134324"/>
                      <a:pt x="107" y="104237"/>
                      <a:pt x="123" y="67120"/>
                    </a:cubicBezTo>
                    <a:cubicBezTo>
                      <a:pt x="140" y="30020"/>
                      <a:pt x="30227" y="-50"/>
                      <a:pt x="67327" y="-34"/>
                    </a:cubicBezTo>
                    <a:cubicBezTo>
                      <a:pt x="104444" y="-18"/>
                      <a:pt x="134514" y="30069"/>
                      <a:pt x="134497" y="67186"/>
                    </a:cubicBezTo>
                    <a:cubicBezTo>
                      <a:pt x="134481" y="84999"/>
                      <a:pt x="127402" y="102074"/>
                      <a:pt x="114800" y="114676"/>
                    </a:cubicBezTo>
                    <a:cubicBezTo>
                      <a:pt x="102231" y="127327"/>
                      <a:pt x="85107" y="134406"/>
                      <a:pt x="67278" y="134340"/>
                    </a:cubicBezTo>
                    <a:close/>
                    <a:moveTo>
                      <a:pt x="67278" y="13731"/>
                    </a:moveTo>
                    <a:cubicBezTo>
                      <a:pt x="37683" y="13764"/>
                      <a:pt x="13725" y="37804"/>
                      <a:pt x="13758" y="67383"/>
                    </a:cubicBezTo>
                    <a:cubicBezTo>
                      <a:pt x="13790" y="81558"/>
                      <a:pt x="19411" y="95142"/>
                      <a:pt x="29424" y="105171"/>
                    </a:cubicBezTo>
                    <a:cubicBezTo>
                      <a:pt x="50645" y="125458"/>
                      <a:pt x="84074" y="125458"/>
                      <a:pt x="105296" y="105171"/>
                    </a:cubicBezTo>
                    <a:cubicBezTo>
                      <a:pt x="126206" y="84229"/>
                      <a:pt x="126173" y="50291"/>
                      <a:pt x="105230" y="29397"/>
                    </a:cubicBezTo>
                    <a:cubicBezTo>
                      <a:pt x="95152" y="19336"/>
                      <a:pt x="81502" y="13715"/>
                      <a:pt x="67278" y="137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61B75B50-6D46-4D9F-A813-B3C87E1060EF}"/>
                  </a:ext>
                </a:extLst>
              </p:cNvPr>
              <p:cNvSpPr/>
              <p:nvPr/>
            </p:nvSpPr>
            <p:spPr>
              <a:xfrm>
                <a:off x="9486490" y="1756368"/>
                <a:ext cx="594687" cy="594196"/>
              </a:xfrm>
              <a:custGeom>
                <a:avLst/>
                <a:gdLst>
                  <a:gd name="connsiteX0" fmla="*/ 585183 w 594687"/>
                  <a:gd name="connsiteY0" fmla="*/ 594196 h 594196"/>
                  <a:gd name="connsiteX1" fmla="*/ 0 w 594687"/>
                  <a:gd name="connsiteY1" fmla="*/ 9505 h 594196"/>
                  <a:gd name="connsiteX2" fmla="*/ 9504 w 594687"/>
                  <a:gd name="connsiteY2" fmla="*/ 0 h 594196"/>
                  <a:gd name="connsiteX3" fmla="*/ 594687 w 594687"/>
                  <a:gd name="connsiteY3" fmla="*/ 584692 h 594196"/>
                  <a:gd name="connsiteX4" fmla="*/ 585183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585183" y="594196"/>
                    </a:moveTo>
                    <a:lnTo>
                      <a:pt x="0" y="9505"/>
                    </a:lnTo>
                    <a:lnTo>
                      <a:pt x="9504" y="0"/>
                    </a:lnTo>
                    <a:lnTo>
                      <a:pt x="594687" y="584692"/>
                    </a:lnTo>
                    <a:lnTo>
                      <a:pt x="585183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E40A269D-C98D-4134-853B-70B78349BC19}"/>
                  </a:ext>
                </a:extLst>
              </p:cNvPr>
              <p:cNvSpPr/>
              <p:nvPr/>
            </p:nvSpPr>
            <p:spPr>
              <a:xfrm>
                <a:off x="10051091" y="2321141"/>
                <a:ext cx="134475" cy="134301"/>
              </a:xfrm>
              <a:custGeom>
                <a:avLst/>
                <a:gdLst>
                  <a:gd name="connsiteX0" fmla="*/ 67409 w 134475"/>
                  <a:gd name="connsiteY0" fmla="*/ 134267 h 134301"/>
                  <a:gd name="connsiteX1" fmla="*/ 124 w 134475"/>
                  <a:gd name="connsiteY1" fmla="*/ 67506 h 134301"/>
                  <a:gd name="connsiteX2" fmla="*/ 20050 w 134475"/>
                  <a:gd name="connsiteY2" fmla="*/ 19557 h 134301"/>
                  <a:gd name="connsiteX3" fmla="*/ 114768 w 134475"/>
                  <a:gd name="connsiteY3" fmla="*/ 19557 h 134301"/>
                  <a:gd name="connsiteX4" fmla="*/ 114768 w 134475"/>
                  <a:gd name="connsiteY4" fmla="*/ 19557 h 134301"/>
                  <a:gd name="connsiteX5" fmla="*/ 134596 w 134475"/>
                  <a:gd name="connsiteY5" fmla="*/ 67079 h 134301"/>
                  <a:gd name="connsiteX6" fmla="*/ 67409 w 134475"/>
                  <a:gd name="connsiteY6" fmla="*/ 134267 h 134301"/>
                  <a:gd name="connsiteX7" fmla="*/ 67409 w 134475"/>
                  <a:gd name="connsiteY7" fmla="*/ 13658 h 134301"/>
                  <a:gd name="connsiteX8" fmla="*/ 13987 w 134475"/>
                  <a:gd name="connsiteY8" fmla="*/ 67407 h 134301"/>
                  <a:gd name="connsiteX9" fmla="*/ 67737 w 134475"/>
                  <a:gd name="connsiteY9" fmla="*/ 120829 h 134301"/>
                  <a:gd name="connsiteX10" fmla="*/ 121159 w 134475"/>
                  <a:gd name="connsiteY10" fmla="*/ 67243 h 134301"/>
                  <a:gd name="connsiteX11" fmla="*/ 104772 w 134475"/>
                  <a:gd name="connsiteY11" fmla="*/ 29225 h 134301"/>
                  <a:gd name="connsiteX12" fmla="*/ 104772 w 134475"/>
                  <a:gd name="connsiteY12" fmla="*/ 29225 h 134301"/>
                  <a:gd name="connsiteX13" fmla="*/ 67409 w 134475"/>
                  <a:gd name="connsiteY13" fmla="*/ 13658 h 13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475" h="134301">
                    <a:moveTo>
                      <a:pt x="67409" y="134267"/>
                    </a:moveTo>
                    <a:cubicBezTo>
                      <a:pt x="30391" y="134414"/>
                      <a:pt x="271" y="104524"/>
                      <a:pt x="124" y="67506"/>
                    </a:cubicBezTo>
                    <a:cubicBezTo>
                      <a:pt x="58" y="49496"/>
                      <a:pt x="7236" y="32208"/>
                      <a:pt x="20050" y="19557"/>
                    </a:cubicBezTo>
                    <a:cubicBezTo>
                      <a:pt x="46221" y="-6564"/>
                      <a:pt x="88598" y="-6564"/>
                      <a:pt x="114768" y="19557"/>
                    </a:cubicBezTo>
                    <a:lnTo>
                      <a:pt x="114768" y="19557"/>
                    </a:lnTo>
                    <a:cubicBezTo>
                      <a:pt x="127582" y="32028"/>
                      <a:pt x="134744" y="49201"/>
                      <a:pt x="134596" y="67079"/>
                    </a:cubicBezTo>
                    <a:cubicBezTo>
                      <a:pt x="134596" y="104180"/>
                      <a:pt x="104510" y="134267"/>
                      <a:pt x="67409" y="134267"/>
                    </a:cubicBezTo>
                    <a:close/>
                    <a:moveTo>
                      <a:pt x="67409" y="13658"/>
                    </a:moveTo>
                    <a:cubicBezTo>
                      <a:pt x="37814" y="13756"/>
                      <a:pt x="13889" y="37812"/>
                      <a:pt x="13987" y="67407"/>
                    </a:cubicBezTo>
                    <a:cubicBezTo>
                      <a:pt x="14086" y="97002"/>
                      <a:pt x="38142" y="120911"/>
                      <a:pt x="67737" y="120829"/>
                    </a:cubicBezTo>
                    <a:cubicBezTo>
                      <a:pt x="97266" y="120731"/>
                      <a:pt x="121159" y="96773"/>
                      <a:pt x="121159" y="67243"/>
                    </a:cubicBezTo>
                    <a:cubicBezTo>
                      <a:pt x="121110" y="52872"/>
                      <a:pt x="115178" y="39139"/>
                      <a:pt x="104772" y="29225"/>
                    </a:cubicBezTo>
                    <a:lnTo>
                      <a:pt x="104772" y="29225"/>
                    </a:lnTo>
                    <a:cubicBezTo>
                      <a:pt x="94857" y="19311"/>
                      <a:pt x="81436" y="13707"/>
                      <a:pt x="67409" y="1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8775175-B146-4BD3-9ACB-FE3E74B539FB}"/>
                  </a:ext>
                </a:extLst>
              </p:cNvPr>
              <p:cNvSpPr/>
              <p:nvPr/>
            </p:nvSpPr>
            <p:spPr>
              <a:xfrm rot="-2711401">
                <a:off x="10040154" y="2046616"/>
                <a:ext cx="824598" cy="13437"/>
              </a:xfrm>
              <a:custGeom>
                <a:avLst/>
                <a:gdLst>
                  <a:gd name="connsiteX0" fmla="*/ 124 w 824598"/>
                  <a:gd name="connsiteY0" fmla="*/ -34 h 13437"/>
                  <a:gd name="connsiteX1" fmla="*/ 824722 w 824598"/>
                  <a:gd name="connsiteY1" fmla="*/ -34 h 13437"/>
                  <a:gd name="connsiteX2" fmla="*/ 824722 w 824598"/>
                  <a:gd name="connsiteY2" fmla="*/ 13404 h 13437"/>
                  <a:gd name="connsiteX3" fmla="*/ 123 w 824598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98" h="13437">
                    <a:moveTo>
                      <a:pt x="124" y="-34"/>
                    </a:moveTo>
                    <a:lnTo>
                      <a:pt x="824722" y="-34"/>
                    </a:lnTo>
                    <a:lnTo>
                      <a:pt x="824722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57CFFDA6-3ABC-4F9F-BDF1-4976BE11920F}"/>
                  </a:ext>
                </a:extLst>
              </p:cNvPr>
              <p:cNvSpPr/>
              <p:nvPr/>
            </p:nvSpPr>
            <p:spPr>
              <a:xfrm>
                <a:off x="10719127" y="1651491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1 w 134047"/>
                  <a:gd name="connsiteY3" fmla="*/ 66990 h 134046"/>
                  <a:gd name="connsiteX4" fmla="*/ 66983 w 134047"/>
                  <a:gd name="connsiteY4" fmla="*/ 134013 h 134046"/>
                  <a:gd name="connsiteX5" fmla="*/ 66983 w 134047"/>
                  <a:gd name="connsiteY5" fmla="*/ 13404 h 134046"/>
                  <a:gd name="connsiteX6" fmla="*/ 13397 w 134047"/>
                  <a:gd name="connsiteY6" fmla="*/ 66990 h 134046"/>
                  <a:gd name="connsiteX7" fmla="*/ 66983 w 134047"/>
                  <a:gd name="connsiteY7" fmla="*/ 120575 h 134046"/>
                  <a:gd name="connsiteX8" fmla="*/ 120832 w 134047"/>
                  <a:gd name="connsiteY8" fmla="*/ 67252 h 134046"/>
                  <a:gd name="connsiteX9" fmla="*/ 105166 w 134047"/>
                  <a:gd name="connsiteY9" fmla="*/ 29136 h 134046"/>
                  <a:gd name="connsiteX10" fmla="*/ 105166 w 134047"/>
                  <a:gd name="connsiteY10" fmla="*/ 29136 h 134046"/>
                  <a:gd name="connsiteX11" fmla="*/ 66983 w 134047"/>
                  <a:gd name="connsiteY11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5"/>
                      <a:pt x="26" y="103844"/>
                      <a:pt x="124" y="66826"/>
                    </a:cubicBezTo>
                    <a:cubicBezTo>
                      <a:pt x="206" y="29807"/>
                      <a:pt x="30292" y="-132"/>
                      <a:pt x="67311" y="-34"/>
                    </a:cubicBezTo>
                    <a:cubicBezTo>
                      <a:pt x="104264" y="65"/>
                      <a:pt x="134171" y="30037"/>
                      <a:pt x="134171" y="66990"/>
                    </a:cubicBezTo>
                    <a:cubicBezTo>
                      <a:pt x="134072" y="104025"/>
                      <a:pt x="104018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9" y="13404"/>
                      <a:pt x="13397" y="37395"/>
                      <a:pt x="13397" y="66990"/>
                    </a:cubicBezTo>
                    <a:cubicBezTo>
                      <a:pt x="13479" y="96552"/>
                      <a:pt x="37421" y="120494"/>
                      <a:pt x="66983" y="120575"/>
                    </a:cubicBezTo>
                    <a:cubicBezTo>
                      <a:pt x="96579" y="120723"/>
                      <a:pt x="120684" y="96847"/>
                      <a:pt x="120832" y="67252"/>
                    </a:cubicBezTo>
                    <a:cubicBezTo>
                      <a:pt x="120898" y="52962"/>
                      <a:pt x="115259" y="39246"/>
                      <a:pt x="105166" y="29136"/>
                    </a:cubicBezTo>
                    <a:lnTo>
                      <a:pt x="105166" y="29136"/>
                    </a:lnTo>
                    <a:cubicBezTo>
                      <a:pt x="95055" y="19008"/>
                      <a:pt x="81306" y="13338"/>
                      <a:pt x="66983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A5EA788-C298-4C24-BA0E-4BB1BAFCE55C}"/>
                  </a:ext>
                </a:extLst>
              </p:cNvPr>
              <p:cNvSpPr/>
              <p:nvPr/>
            </p:nvSpPr>
            <p:spPr>
              <a:xfrm rot="-2692202">
                <a:off x="10708031" y="1376310"/>
                <a:ext cx="829842" cy="13437"/>
              </a:xfrm>
              <a:custGeom>
                <a:avLst/>
                <a:gdLst>
                  <a:gd name="connsiteX0" fmla="*/ 123 w 829842"/>
                  <a:gd name="connsiteY0" fmla="*/ -34 h 13437"/>
                  <a:gd name="connsiteX1" fmla="*/ 829966 w 829842"/>
                  <a:gd name="connsiteY1" fmla="*/ -34 h 13437"/>
                  <a:gd name="connsiteX2" fmla="*/ 829966 w 829842"/>
                  <a:gd name="connsiteY2" fmla="*/ 13404 h 13437"/>
                  <a:gd name="connsiteX3" fmla="*/ 123 w 82984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842" h="13437">
                    <a:moveTo>
                      <a:pt x="123" y="-34"/>
                    </a:moveTo>
                    <a:lnTo>
                      <a:pt x="829966" y="-34"/>
                    </a:lnTo>
                    <a:lnTo>
                      <a:pt x="82996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2549F3CD-02AE-4F35-9063-3AA929E21335}"/>
                  </a:ext>
                </a:extLst>
              </p:cNvPr>
              <p:cNvSpPr/>
              <p:nvPr/>
            </p:nvSpPr>
            <p:spPr>
              <a:xfrm rot="-2701201">
                <a:off x="11373958" y="686399"/>
                <a:ext cx="887525" cy="13437"/>
              </a:xfrm>
              <a:custGeom>
                <a:avLst/>
                <a:gdLst>
                  <a:gd name="connsiteX0" fmla="*/ 124 w 887525"/>
                  <a:gd name="connsiteY0" fmla="*/ -34 h 13437"/>
                  <a:gd name="connsiteX1" fmla="*/ 887649 w 887525"/>
                  <a:gd name="connsiteY1" fmla="*/ -34 h 13437"/>
                  <a:gd name="connsiteX2" fmla="*/ 887649 w 887525"/>
                  <a:gd name="connsiteY2" fmla="*/ 13404 h 13437"/>
                  <a:gd name="connsiteX3" fmla="*/ 124 w 887525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525" h="13437">
                    <a:moveTo>
                      <a:pt x="124" y="-34"/>
                    </a:moveTo>
                    <a:lnTo>
                      <a:pt x="887649" y="-34"/>
                    </a:lnTo>
                    <a:lnTo>
                      <a:pt x="887649" y="13404"/>
                    </a:lnTo>
                    <a:lnTo>
                      <a:pt x="124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BF6D0998-0982-4921-80B7-0697F88B389F}"/>
                  </a:ext>
                </a:extLst>
              </p:cNvPr>
              <p:cNvSpPr/>
              <p:nvPr/>
            </p:nvSpPr>
            <p:spPr>
              <a:xfrm>
                <a:off x="11393292" y="981422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4 w 134046"/>
                  <a:gd name="connsiteY1" fmla="*/ 67317 h 134046"/>
                  <a:gd name="connsiteX2" fmla="*/ 124 w 134046"/>
                  <a:gd name="connsiteY2" fmla="*/ 67153 h 134046"/>
                  <a:gd name="connsiteX3" fmla="*/ 66983 w 134046"/>
                  <a:gd name="connsiteY3" fmla="*/ -34 h 134046"/>
                  <a:gd name="connsiteX4" fmla="*/ 134170 w 134046"/>
                  <a:gd name="connsiteY4" fmla="*/ 66826 h 134046"/>
                  <a:gd name="connsiteX5" fmla="*/ 67311 w 134046"/>
                  <a:gd name="connsiteY5" fmla="*/ 134013 h 134046"/>
                  <a:gd name="connsiteX6" fmla="*/ 67147 w 134046"/>
                  <a:gd name="connsiteY6" fmla="*/ 134013 h 134046"/>
                  <a:gd name="connsiteX7" fmla="*/ 67147 w 134046"/>
                  <a:gd name="connsiteY7" fmla="*/ 13568 h 134046"/>
                  <a:gd name="connsiteX8" fmla="*/ 13397 w 134046"/>
                  <a:gd name="connsiteY8" fmla="*/ 66990 h 134046"/>
                  <a:gd name="connsiteX9" fmla="*/ 13397 w 134046"/>
                  <a:gd name="connsiteY9" fmla="*/ 67153 h 134046"/>
                  <a:gd name="connsiteX10" fmla="*/ 29784 w 134046"/>
                  <a:gd name="connsiteY10" fmla="*/ 104844 h 134046"/>
                  <a:gd name="connsiteX11" fmla="*/ 105559 w 134046"/>
                  <a:gd name="connsiteY11" fmla="*/ 105237 h 134046"/>
                  <a:gd name="connsiteX12" fmla="*/ 105968 w 134046"/>
                  <a:gd name="connsiteY12" fmla="*/ 29463 h 134046"/>
                  <a:gd name="connsiteX13" fmla="*/ 67802 w 134046"/>
                  <a:gd name="connsiteY13" fmla="*/ 13568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227" y="134111"/>
                      <a:pt x="223" y="104237"/>
                      <a:pt x="124" y="67317"/>
                    </a:cubicBezTo>
                    <a:cubicBezTo>
                      <a:pt x="124" y="67268"/>
                      <a:pt x="124" y="67203"/>
                      <a:pt x="124" y="67153"/>
                    </a:cubicBezTo>
                    <a:cubicBezTo>
                      <a:pt x="42" y="30135"/>
                      <a:pt x="29964" y="65"/>
                      <a:pt x="66983" y="-34"/>
                    </a:cubicBezTo>
                    <a:cubicBezTo>
                      <a:pt x="104001" y="-132"/>
                      <a:pt x="134088" y="29807"/>
                      <a:pt x="134170" y="66826"/>
                    </a:cubicBezTo>
                    <a:cubicBezTo>
                      <a:pt x="134269" y="103844"/>
                      <a:pt x="104329" y="133914"/>
                      <a:pt x="67311" y="134013"/>
                    </a:cubicBezTo>
                    <a:cubicBezTo>
                      <a:pt x="67261" y="134013"/>
                      <a:pt x="67196" y="134013"/>
                      <a:pt x="67147" y="134013"/>
                    </a:cubicBezTo>
                    <a:close/>
                    <a:moveTo>
                      <a:pt x="67147" y="13568"/>
                    </a:moveTo>
                    <a:cubicBezTo>
                      <a:pt x="37552" y="13469"/>
                      <a:pt x="13496" y="37394"/>
                      <a:pt x="13397" y="66990"/>
                    </a:cubicBezTo>
                    <a:cubicBezTo>
                      <a:pt x="13397" y="67039"/>
                      <a:pt x="13397" y="67104"/>
                      <a:pt x="13397" y="67153"/>
                    </a:cubicBezTo>
                    <a:cubicBezTo>
                      <a:pt x="13528" y="81427"/>
                      <a:pt x="19444" y="95028"/>
                      <a:pt x="29784" y="104844"/>
                    </a:cubicBezTo>
                    <a:cubicBezTo>
                      <a:pt x="50596" y="125885"/>
                      <a:pt x="84534" y="126065"/>
                      <a:pt x="105559" y="105237"/>
                    </a:cubicBezTo>
                    <a:cubicBezTo>
                      <a:pt x="126600" y="84425"/>
                      <a:pt x="126780" y="50504"/>
                      <a:pt x="105968" y="29463"/>
                    </a:cubicBezTo>
                    <a:cubicBezTo>
                      <a:pt x="95890" y="19270"/>
                      <a:pt x="82141" y="13551"/>
                      <a:pt x="67802" y="135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3F765F75-0CAD-406A-B165-1500B5911453}"/>
                  </a:ext>
                </a:extLst>
              </p:cNvPr>
              <p:cNvSpPr/>
              <p:nvPr/>
            </p:nvSpPr>
            <p:spPr>
              <a:xfrm>
                <a:off x="2682239" y="2998576"/>
                <a:ext cx="120688" cy="120707"/>
              </a:xfrm>
              <a:custGeom>
                <a:avLst/>
                <a:gdLst>
                  <a:gd name="connsiteX0" fmla="*/ 103198 w 120688"/>
                  <a:gd name="connsiteY0" fmla="*/ 17107 h 120707"/>
                  <a:gd name="connsiteX1" fmla="*/ 103198 w 120688"/>
                  <a:gd name="connsiteY1" fmla="*/ 102156 h 120707"/>
                  <a:gd name="connsiteX2" fmla="*/ 60592 w 120688"/>
                  <a:gd name="connsiteY2" fmla="*/ 120673 h 120707"/>
                  <a:gd name="connsiteX3" fmla="*/ 124 w 120688"/>
                  <a:gd name="connsiteY3" fmla="*/ 60533 h 120707"/>
                  <a:gd name="connsiteX4" fmla="*/ 124 w 120688"/>
                  <a:gd name="connsiteY4" fmla="*/ 60369 h 120707"/>
                  <a:gd name="connsiteX5" fmla="*/ 60335 w 120688"/>
                  <a:gd name="connsiteY5" fmla="*/ -34 h 120707"/>
                  <a:gd name="connsiteX6" fmla="*/ 103198 w 120688"/>
                  <a:gd name="connsiteY6" fmla="*/ 17762 h 12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88" h="120707">
                    <a:moveTo>
                      <a:pt x="103198" y="17107"/>
                    </a:moveTo>
                    <a:cubicBezTo>
                      <a:pt x="126683" y="40590"/>
                      <a:pt x="126683" y="78673"/>
                      <a:pt x="103198" y="102156"/>
                    </a:cubicBezTo>
                    <a:cubicBezTo>
                      <a:pt x="92039" y="113774"/>
                      <a:pt x="76697" y="120444"/>
                      <a:pt x="60592" y="120673"/>
                    </a:cubicBezTo>
                    <a:cubicBezTo>
                      <a:pt x="27287" y="120772"/>
                      <a:pt x="214" y="93831"/>
                      <a:pt x="124" y="60533"/>
                    </a:cubicBezTo>
                    <a:cubicBezTo>
                      <a:pt x="124" y="60484"/>
                      <a:pt x="124" y="60418"/>
                      <a:pt x="124" y="60369"/>
                    </a:cubicBezTo>
                    <a:cubicBezTo>
                      <a:pt x="71" y="27070"/>
                      <a:pt x="27029" y="15"/>
                      <a:pt x="60335" y="-34"/>
                    </a:cubicBezTo>
                    <a:cubicBezTo>
                      <a:pt x="76423" y="-50"/>
                      <a:pt x="91855" y="6357"/>
                      <a:pt x="103198" y="1776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1534507B-2527-4834-8373-7E2CD3A89F08}"/>
                  </a:ext>
                </a:extLst>
              </p:cNvPr>
              <p:cNvSpPr/>
              <p:nvPr/>
            </p:nvSpPr>
            <p:spPr>
              <a:xfrm rot="-2701801">
                <a:off x="2664475" y="2718121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671E93E4-8C3E-4660-A480-825BE7496B9B}"/>
                  </a:ext>
                </a:extLst>
              </p:cNvPr>
              <p:cNvSpPr/>
              <p:nvPr/>
            </p:nvSpPr>
            <p:spPr>
              <a:xfrm>
                <a:off x="3353128" y="2328038"/>
                <a:ext cx="120608" cy="120615"/>
              </a:xfrm>
              <a:custGeom>
                <a:avLst/>
                <a:gdLst>
                  <a:gd name="connsiteX0" fmla="*/ 120568 w 120608"/>
                  <a:gd name="connsiteY0" fmla="*/ 60346 h 120615"/>
                  <a:gd name="connsiteX1" fmla="*/ 103034 w 120608"/>
                  <a:gd name="connsiteY1" fmla="*/ 102953 h 120615"/>
                  <a:gd name="connsiteX2" fmla="*/ 103034 w 120608"/>
                  <a:gd name="connsiteY2" fmla="*/ 102953 h 120615"/>
                  <a:gd name="connsiteX3" fmla="*/ 17751 w 120608"/>
                  <a:gd name="connsiteY3" fmla="*/ 102887 h 120615"/>
                  <a:gd name="connsiteX4" fmla="*/ 17821 w 120608"/>
                  <a:gd name="connsiteY4" fmla="*/ 17593 h 120615"/>
                  <a:gd name="connsiteX5" fmla="*/ 103105 w 120608"/>
                  <a:gd name="connsiteY5" fmla="*/ 17675 h 120615"/>
                  <a:gd name="connsiteX6" fmla="*/ 120732 w 120608"/>
                  <a:gd name="connsiteY6" fmla="*/ 60346 h 12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8" h="120615">
                    <a:moveTo>
                      <a:pt x="120568" y="60346"/>
                    </a:moveTo>
                    <a:cubicBezTo>
                      <a:pt x="120593" y="76307"/>
                      <a:pt x="114287" y="91630"/>
                      <a:pt x="103034" y="102953"/>
                    </a:cubicBezTo>
                    <a:lnTo>
                      <a:pt x="103034" y="102953"/>
                    </a:lnTo>
                    <a:cubicBezTo>
                      <a:pt x="79465" y="126485"/>
                      <a:pt x="41281" y="126452"/>
                      <a:pt x="17751" y="102887"/>
                    </a:cubicBezTo>
                    <a:cubicBezTo>
                      <a:pt x="-5780" y="79306"/>
                      <a:pt x="-5748" y="41125"/>
                      <a:pt x="17821" y="17593"/>
                    </a:cubicBezTo>
                    <a:cubicBezTo>
                      <a:pt x="41391" y="-5939"/>
                      <a:pt x="79574" y="-5907"/>
                      <a:pt x="103105" y="17675"/>
                    </a:cubicBezTo>
                    <a:cubicBezTo>
                      <a:pt x="114410" y="28998"/>
                      <a:pt x="120750" y="44353"/>
                      <a:pt x="120732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7977AA69-150A-417E-AAB5-B198981CA40C}"/>
                  </a:ext>
                </a:extLst>
              </p:cNvPr>
              <p:cNvSpPr/>
              <p:nvPr/>
            </p:nvSpPr>
            <p:spPr>
              <a:xfrm rot="-2701801">
                <a:off x="3743641" y="2309789"/>
                <a:ext cx="9996" cy="827220"/>
              </a:xfrm>
              <a:custGeom>
                <a:avLst/>
                <a:gdLst>
                  <a:gd name="connsiteX0" fmla="*/ 124 w 9996"/>
                  <a:gd name="connsiteY0" fmla="*/ -34 h 827220"/>
                  <a:gd name="connsiteX1" fmla="*/ 10120 w 9996"/>
                  <a:gd name="connsiteY1" fmla="*/ -34 h 827220"/>
                  <a:gd name="connsiteX2" fmla="*/ 10120 w 9996"/>
                  <a:gd name="connsiteY2" fmla="*/ 827187 h 827220"/>
                  <a:gd name="connsiteX3" fmla="*/ 124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4" y="-34"/>
                    </a:moveTo>
                    <a:lnTo>
                      <a:pt x="10120" y="-34"/>
                    </a:lnTo>
                    <a:lnTo>
                      <a:pt x="10120" y="827187"/>
                    </a:lnTo>
                    <a:lnTo>
                      <a:pt x="124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27F452E-3023-4C67-A3B4-ED42748DC000}"/>
                  </a:ext>
                </a:extLst>
              </p:cNvPr>
              <p:cNvSpPr/>
              <p:nvPr/>
            </p:nvSpPr>
            <p:spPr>
              <a:xfrm>
                <a:off x="4024178" y="2998084"/>
                <a:ext cx="119884" cy="120543"/>
              </a:xfrm>
              <a:custGeom>
                <a:avLst/>
                <a:gdLst>
                  <a:gd name="connsiteX0" fmla="*/ 102379 w 119884"/>
                  <a:gd name="connsiteY0" fmla="*/ 17598 h 120543"/>
                  <a:gd name="connsiteX1" fmla="*/ 102314 w 119884"/>
                  <a:gd name="connsiteY1" fmla="*/ 102877 h 120543"/>
                  <a:gd name="connsiteX2" fmla="*/ 59773 w 119884"/>
                  <a:gd name="connsiteY2" fmla="*/ 120510 h 120543"/>
                  <a:gd name="connsiteX3" fmla="*/ 32898 w 119884"/>
                  <a:gd name="connsiteY3" fmla="*/ 114282 h 120543"/>
                  <a:gd name="connsiteX4" fmla="*/ 124 w 119884"/>
                  <a:gd name="connsiteY4" fmla="*/ 60205 h 120543"/>
                  <a:gd name="connsiteX5" fmla="*/ 60494 w 119884"/>
                  <a:gd name="connsiteY5" fmla="*/ -34 h 120543"/>
                  <a:gd name="connsiteX6" fmla="*/ 103035 w 119884"/>
                  <a:gd name="connsiteY6" fmla="*/ 17598 h 12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884" h="120543">
                    <a:moveTo>
                      <a:pt x="102379" y="17598"/>
                    </a:moveTo>
                    <a:cubicBezTo>
                      <a:pt x="125911" y="41163"/>
                      <a:pt x="125878" y="79345"/>
                      <a:pt x="102314" y="102877"/>
                    </a:cubicBezTo>
                    <a:cubicBezTo>
                      <a:pt x="91023" y="114151"/>
                      <a:pt x="75718" y="120493"/>
                      <a:pt x="59773" y="120510"/>
                    </a:cubicBezTo>
                    <a:cubicBezTo>
                      <a:pt x="50465" y="120493"/>
                      <a:pt x="41272" y="118363"/>
                      <a:pt x="32898" y="114282"/>
                    </a:cubicBezTo>
                    <a:cubicBezTo>
                      <a:pt x="12693" y="103828"/>
                      <a:pt x="42" y="82950"/>
                      <a:pt x="124" y="60205"/>
                    </a:cubicBezTo>
                    <a:cubicBezTo>
                      <a:pt x="157" y="26906"/>
                      <a:pt x="27195" y="-67"/>
                      <a:pt x="60494" y="-34"/>
                    </a:cubicBezTo>
                    <a:cubicBezTo>
                      <a:pt x="76455" y="-18"/>
                      <a:pt x="91744" y="6324"/>
                      <a:pt x="103035" y="175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C3F7270D-A4FC-494A-9708-751D526EEB7A}"/>
                  </a:ext>
                </a:extLst>
              </p:cNvPr>
              <p:cNvSpPr/>
              <p:nvPr/>
            </p:nvSpPr>
            <p:spPr>
              <a:xfrm rot="-2701801">
                <a:off x="4005583" y="271812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3E9A34AF-BD27-46C9-9BA2-13BF4193AFE8}"/>
                  </a:ext>
                </a:extLst>
              </p:cNvPr>
              <p:cNvSpPr/>
              <p:nvPr/>
            </p:nvSpPr>
            <p:spPr>
              <a:xfrm>
                <a:off x="5364763" y="2328015"/>
                <a:ext cx="120674" cy="120708"/>
              </a:xfrm>
              <a:custGeom>
                <a:avLst/>
                <a:gdLst>
                  <a:gd name="connsiteX0" fmla="*/ 114386 w 120674"/>
                  <a:gd name="connsiteY0" fmla="*/ 33331 h 120708"/>
                  <a:gd name="connsiteX1" fmla="*/ 87527 w 120674"/>
                  <a:gd name="connsiteY1" fmla="*/ 114267 h 120708"/>
                  <a:gd name="connsiteX2" fmla="*/ 60308 w 120674"/>
                  <a:gd name="connsiteY2" fmla="*/ 120674 h 120708"/>
                  <a:gd name="connsiteX3" fmla="*/ 33597 w 120674"/>
                  <a:gd name="connsiteY3" fmla="*/ 114283 h 120708"/>
                  <a:gd name="connsiteX4" fmla="*/ 6444 w 120674"/>
                  <a:gd name="connsiteY4" fmla="*/ 33446 h 120708"/>
                  <a:gd name="connsiteX5" fmla="*/ 87281 w 120674"/>
                  <a:gd name="connsiteY5" fmla="*/ 6276 h 120708"/>
                  <a:gd name="connsiteX6" fmla="*/ 114386 w 120674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74" h="120708">
                    <a:moveTo>
                      <a:pt x="114386" y="33331"/>
                    </a:moveTo>
                    <a:cubicBezTo>
                      <a:pt x="129314" y="63106"/>
                      <a:pt x="117286" y="99338"/>
                      <a:pt x="87527" y="114267"/>
                    </a:cubicBezTo>
                    <a:cubicBezTo>
                      <a:pt x="79072" y="118511"/>
                      <a:pt x="69764" y="120707"/>
                      <a:pt x="60308" y="120674"/>
                    </a:cubicBezTo>
                    <a:cubicBezTo>
                      <a:pt x="51017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5" y="12110"/>
                      <a:pt x="108536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7D8D9023-F5CB-41D3-B9B0-3F063BD2EA99}"/>
                  </a:ext>
                </a:extLst>
              </p:cNvPr>
              <p:cNvSpPr/>
              <p:nvPr/>
            </p:nvSpPr>
            <p:spPr>
              <a:xfrm>
                <a:off x="5476731" y="2075917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84180D9B-29B5-465C-B666-C0ABD12E390F}"/>
                  </a:ext>
                </a:extLst>
              </p:cNvPr>
              <p:cNvSpPr/>
              <p:nvPr/>
            </p:nvSpPr>
            <p:spPr>
              <a:xfrm>
                <a:off x="6035203" y="1992686"/>
                <a:ext cx="120794" cy="121084"/>
              </a:xfrm>
              <a:custGeom>
                <a:avLst/>
                <a:gdLst>
                  <a:gd name="connsiteX0" fmla="*/ 114506 w 120794"/>
                  <a:gd name="connsiteY0" fmla="*/ 33708 h 121084"/>
                  <a:gd name="connsiteX1" fmla="*/ 87648 w 120794"/>
                  <a:gd name="connsiteY1" fmla="*/ 114644 h 121084"/>
                  <a:gd name="connsiteX2" fmla="*/ 60593 w 120794"/>
                  <a:gd name="connsiteY2" fmla="*/ 121051 h 121084"/>
                  <a:gd name="connsiteX3" fmla="*/ 124 w 120794"/>
                  <a:gd name="connsiteY3" fmla="*/ 60747 h 121084"/>
                  <a:gd name="connsiteX4" fmla="*/ 60281 w 120794"/>
                  <a:gd name="connsiteY4" fmla="*/ -33 h 121084"/>
                  <a:gd name="connsiteX5" fmla="*/ 114834 w 120794"/>
                  <a:gd name="connsiteY5" fmla="*/ 33708 h 12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794" h="121084">
                    <a:moveTo>
                      <a:pt x="114506" y="33708"/>
                    </a:moveTo>
                    <a:cubicBezTo>
                      <a:pt x="129435" y="63483"/>
                      <a:pt x="117407" y="99715"/>
                      <a:pt x="87648" y="114644"/>
                    </a:cubicBezTo>
                    <a:cubicBezTo>
                      <a:pt x="79241" y="118855"/>
                      <a:pt x="69983" y="121051"/>
                      <a:pt x="60593" y="121051"/>
                    </a:cubicBezTo>
                    <a:cubicBezTo>
                      <a:pt x="27261" y="121051"/>
                      <a:pt x="223" y="94078"/>
                      <a:pt x="124" y="60747"/>
                    </a:cubicBezTo>
                    <a:cubicBezTo>
                      <a:pt x="-56" y="27350"/>
                      <a:pt x="26884" y="131"/>
                      <a:pt x="60281" y="-33"/>
                    </a:cubicBezTo>
                    <a:cubicBezTo>
                      <a:pt x="83420" y="-148"/>
                      <a:pt x="104608" y="12945"/>
                      <a:pt x="114834" y="3370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D9253DBA-1E07-44BE-881A-4A935B834639}"/>
                  </a:ext>
                </a:extLst>
              </p:cNvPr>
              <p:cNvSpPr/>
              <p:nvPr/>
            </p:nvSpPr>
            <p:spPr>
              <a:xfrm>
                <a:off x="6147455" y="174096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569 w 566993"/>
                  <a:gd name="connsiteY2" fmla="*/ 0 h 290051"/>
                  <a:gd name="connsiteX3" fmla="*/ 566993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6993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B2E4C04B-5FB6-43C9-93D6-6D2D44D48B4B}"/>
                  </a:ext>
                </a:extLst>
              </p:cNvPr>
              <p:cNvSpPr/>
              <p:nvPr/>
            </p:nvSpPr>
            <p:spPr>
              <a:xfrm>
                <a:off x="6705927" y="1661027"/>
                <a:ext cx="120772" cy="117628"/>
              </a:xfrm>
              <a:custGeom>
                <a:avLst/>
                <a:gdLst>
                  <a:gd name="connsiteX0" fmla="*/ 120732 w 120772"/>
                  <a:gd name="connsiteY0" fmla="*/ 57454 h 117628"/>
                  <a:gd name="connsiteX1" fmla="*/ 103198 w 120772"/>
                  <a:gd name="connsiteY1" fmla="*/ 99896 h 117628"/>
                  <a:gd name="connsiteX2" fmla="*/ 103198 w 120772"/>
                  <a:gd name="connsiteY2" fmla="*/ 99896 h 117628"/>
                  <a:gd name="connsiteX3" fmla="*/ 60592 w 120772"/>
                  <a:gd name="connsiteY3" fmla="*/ 117594 h 117628"/>
                  <a:gd name="connsiteX4" fmla="*/ 123 w 120772"/>
                  <a:gd name="connsiteY4" fmla="*/ 57290 h 117628"/>
                  <a:gd name="connsiteX5" fmla="*/ 63656 w 120772"/>
                  <a:gd name="connsiteY5" fmla="*/ 49 h 117628"/>
                  <a:gd name="connsiteX6" fmla="*/ 120896 w 120772"/>
                  <a:gd name="connsiteY6" fmla="*/ 57290 h 11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628">
                    <a:moveTo>
                      <a:pt x="120732" y="57454"/>
                    </a:moveTo>
                    <a:cubicBezTo>
                      <a:pt x="120716" y="73365"/>
                      <a:pt x="114407" y="88622"/>
                      <a:pt x="103198" y="99896"/>
                    </a:cubicBezTo>
                    <a:lnTo>
                      <a:pt x="103198" y="99896"/>
                    </a:lnTo>
                    <a:cubicBezTo>
                      <a:pt x="91875" y="111170"/>
                      <a:pt x="76569" y="117529"/>
                      <a:pt x="60592" y="117594"/>
                    </a:cubicBezTo>
                    <a:cubicBezTo>
                      <a:pt x="27260" y="117594"/>
                      <a:pt x="221" y="90621"/>
                      <a:pt x="123" y="57290"/>
                    </a:cubicBezTo>
                    <a:cubicBezTo>
                      <a:pt x="1860" y="23942"/>
                      <a:pt x="30308" y="-1688"/>
                      <a:pt x="63656" y="49"/>
                    </a:cubicBezTo>
                    <a:cubicBezTo>
                      <a:pt x="94578" y="1655"/>
                      <a:pt x="119290" y="26367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50AC8C6E-1741-438F-B2C7-3FE5B1E12A90}"/>
                  </a:ext>
                </a:extLst>
              </p:cNvPr>
              <p:cNvSpPr/>
              <p:nvPr/>
            </p:nvSpPr>
            <p:spPr>
              <a:xfrm rot="-2701801">
                <a:off x="7096500" y="1639749"/>
                <a:ext cx="9996" cy="827220"/>
              </a:xfrm>
              <a:custGeom>
                <a:avLst/>
                <a:gdLst>
                  <a:gd name="connsiteX0" fmla="*/ 123 w 9996"/>
                  <a:gd name="connsiteY0" fmla="*/ -34 h 827220"/>
                  <a:gd name="connsiteX1" fmla="*/ 10119 w 9996"/>
                  <a:gd name="connsiteY1" fmla="*/ -34 h 827220"/>
                  <a:gd name="connsiteX2" fmla="*/ 10119 w 9996"/>
                  <a:gd name="connsiteY2" fmla="*/ 827187 h 827220"/>
                  <a:gd name="connsiteX3" fmla="*/ 123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3" y="-34"/>
                    </a:moveTo>
                    <a:lnTo>
                      <a:pt x="10119" y="-34"/>
                    </a:lnTo>
                    <a:lnTo>
                      <a:pt x="10119" y="827187"/>
                    </a:lnTo>
                    <a:lnTo>
                      <a:pt x="123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59ED9CD9-5BC6-4E47-AB89-3B71287C28EC}"/>
                  </a:ext>
                </a:extLst>
              </p:cNvPr>
              <p:cNvSpPr/>
              <p:nvPr/>
            </p:nvSpPr>
            <p:spPr>
              <a:xfrm>
                <a:off x="7377077" y="2328114"/>
                <a:ext cx="120674" cy="120609"/>
              </a:xfrm>
              <a:custGeom>
                <a:avLst/>
                <a:gdLst>
                  <a:gd name="connsiteX0" fmla="*/ 103100 w 120674"/>
                  <a:gd name="connsiteY0" fmla="*/ 17664 h 120609"/>
                  <a:gd name="connsiteX1" fmla="*/ 120798 w 120674"/>
                  <a:gd name="connsiteY1" fmla="*/ 60271 h 120609"/>
                  <a:gd name="connsiteX2" fmla="*/ 60493 w 120674"/>
                  <a:gd name="connsiteY2" fmla="*/ 120575 h 120609"/>
                  <a:gd name="connsiteX3" fmla="*/ 124 w 120674"/>
                  <a:gd name="connsiteY3" fmla="*/ 60336 h 120609"/>
                  <a:gd name="connsiteX4" fmla="*/ 60346 w 120674"/>
                  <a:gd name="connsiteY4" fmla="*/ -34 h 120609"/>
                  <a:gd name="connsiteX5" fmla="*/ 103100 w 120674"/>
                  <a:gd name="connsiteY5" fmla="*/ 17664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674" h="120609">
                    <a:moveTo>
                      <a:pt x="103100" y="17664"/>
                    </a:moveTo>
                    <a:cubicBezTo>
                      <a:pt x="114489" y="28906"/>
                      <a:pt x="120864" y="44261"/>
                      <a:pt x="120798" y="60271"/>
                    </a:cubicBezTo>
                    <a:cubicBezTo>
                      <a:pt x="120700" y="93536"/>
                      <a:pt x="93759" y="120493"/>
                      <a:pt x="60493" y="120575"/>
                    </a:cubicBezTo>
                    <a:cubicBezTo>
                      <a:pt x="27195" y="120608"/>
                      <a:pt x="156" y="93651"/>
                      <a:pt x="124" y="60336"/>
                    </a:cubicBezTo>
                    <a:cubicBezTo>
                      <a:pt x="75" y="27038"/>
                      <a:pt x="27048" y="-1"/>
                      <a:pt x="60346" y="-34"/>
                    </a:cubicBezTo>
                    <a:cubicBezTo>
                      <a:pt x="76389" y="-50"/>
                      <a:pt x="91776" y="6324"/>
                      <a:pt x="103100" y="1766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23C3894-A9C5-4581-AF76-B8F2D3D1E2D2}"/>
                  </a:ext>
                </a:extLst>
              </p:cNvPr>
              <p:cNvSpPr/>
              <p:nvPr/>
            </p:nvSpPr>
            <p:spPr>
              <a:xfrm rot="-2701801">
                <a:off x="7358278" y="204808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E6EBB5FC-2A9C-4F91-92AE-81AA5FF9B3AD}"/>
                  </a:ext>
                </a:extLst>
              </p:cNvPr>
              <p:cNvSpPr/>
              <p:nvPr/>
            </p:nvSpPr>
            <p:spPr>
              <a:xfrm>
                <a:off x="8044660" y="1656477"/>
                <a:ext cx="122997" cy="122341"/>
              </a:xfrm>
              <a:custGeom>
                <a:avLst/>
                <a:gdLst>
                  <a:gd name="connsiteX0" fmla="*/ 105422 w 122997"/>
                  <a:gd name="connsiteY0" fmla="*/ 19396 h 122341"/>
                  <a:gd name="connsiteX1" fmla="*/ 123120 w 122997"/>
                  <a:gd name="connsiteY1" fmla="*/ 62003 h 122341"/>
                  <a:gd name="connsiteX2" fmla="*/ 62816 w 122997"/>
                  <a:gd name="connsiteY2" fmla="*/ 122307 h 122341"/>
                  <a:gd name="connsiteX3" fmla="*/ 35941 w 122997"/>
                  <a:gd name="connsiteY3" fmla="*/ 115916 h 122341"/>
                  <a:gd name="connsiteX4" fmla="*/ 19554 w 122997"/>
                  <a:gd name="connsiteY4" fmla="*/ 104609 h 122341"/>
                  <a:gd name="connsiteX5" fmla="*/ 16080 w 122997"/>
                  <a:gd name="connsiteY5" fmla="*/ 19396 h 122341"/>
                  <a:gd name="connsiteX6" fmla="*/ 101292 w 122997"/>
                  <a:gd name="connsiteY6" fmla="*/ 15922 h 122341"/>
                  <a:gd name="connsiteX7" fmla="*/ 104767 w 122997"/>
                  <a:gd name="connsiteY7" fmla="*/ 19396 h 122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97" h="122341">
                    <a:moveTo>
                      <a:pt x="105422" y="19396"/>
                    </a:moveTo>
                    <a:cubicBezTo>
                      <a:pt x="116811" y="30638"/>
                      <a:pt x="123185" y="45993"/>
                      <a:pt x="123120" y="62003"/>
                    </a:cubicBezTo>
                    <a:cubicBezTo>
                      <a:pt x="123022" y="95269"/>
                      <a:pt x="96081" y="122226"/>
                      <a:pt x="62816" y="122307"/>
                    </a:cubicBezTo>
                    <a:cubicBezTo>
                      <a:pt x="53475" y="122307"/>
                      <a:pt x="44282" y="120128"/>
                      <a:pt x="35941" y="115916"/>
                    </a:cubicBezTo>
                    <a:cubicBezTo>
                      <a:pt x="29845" y="113147"/>
                      <a:pt x="24306" y="109312"/>
                      <a:pt x="19554" y="104609"/>
                    </a:cubicBezTo>
                    <a:cubicBezTo>
                      <a:pt x="-4929" y="82044"/>
                      <a:pt x="-6486" y="43879"/>
                      <a:pt x="16080" y="19396"/>
                    </a:cubicBezTo>
                    <a:cubicBezTo>
                      <a:pt x="38661" y="-5086"/>
                      <a:pt x="76810" y="-6643"/>
                      <a:pt x="101292" y="15922"/>
                    </a:cubicBezTo>
                    <a:cubicBezTo>
                      <a:pt x="102505" y="17037"/>
                      <a:pt x="103652" y="18200"/>
                      <a:pt x="104767" y="19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518E6755-AB65-4588-8533-71785A6BE60B}"/>
                  </a:ext>
                </a:extLst>
              </p:cNvPr>
              <p:cNvSpPr/>
              <p:nvPr/>
            </p:nvSpPr>
            <p:spPr>
              <a:xfrm rot="-2701801">
                <a:off x="8028805" y="1378156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332B006-9388-4278-B64F-ED87E853399A}"/>
                  </a:ext>
                </a:extLst>
              </p:cNvPr>
              <p:cNvSpPr/>
              <p:nvPr/>
            </p:nvSpPr>
            <p:spPr>
              <a:xfrm>
                <a:off x="8717120" y="988229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60916 w 121096"/>
                  <a:gd name="connsiteY1" fmla="*/ 120651 h 120685"/>
                  <a:gd name="connsiteX2" fmla="*/ 34205 w 121096"/>
                  <a:gd name="connsiteY2" fmla="*/ 114260 h 120685"/>
                  <a:gd name="connsiteX3" fmla="*/ 17818 w 121096"/>
                  <a:gd name="connsiteY3" fmla="*/ 102953 h 120685"/>
                  <a:gd name="connsiteX4" fmla="*/ 17752 w 121096"/>
                  <a:gd name="connsiteY4" fmla="*/ 17674 h 120685"/>
                  <a:gd name="connsiteX5" fmla="*/ 103030 w 121096"/>
                  <a:gd name="connsiteY5" fmla="*/ 17592 h 120685"/>
                  <a:gd name="connsiteX6" fmla="*/ 120729 w 121096"/>
                  <a:gd name="connsiteY6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138" y="93612"/>
                      <a:pt x="94182" y="120569"/>
                      <a:pt x="60916" y="120651"/>
                    </a:cubicBezTo>
                    <a:cubicBezTo>
                      <a:pt x="51624" y="120684"/>
                      <a:pt x="42480" y="118488"/>
                      <a:pt x="34205" y="114260"/>
                    </a:cubicBezTo>
                    <a:cubicBezTo>
                      <a:pt x="28158" y="111409"/>
                      <a:pt x="22619" y="107590"/>
                      <a:pt x="17818" y="102953"/>
                    </a:cubicBezTo>
                    <a:cubicBezTo>
                      <a:pt x="-5747" y="79421"/>
                      <a:pt x="-5780" y="41239"/>
                      <a:pt x="17752" y="17674"/>
                    </a:cubicBezTo>
                    <a:cubicBezTo>
                      <a:pt x="41284" y="-5907"/>
                      <a:pt x="79466" y="-5939"/>
                      <a:pt x="103030" y="17592"/>
                    </a:cubicBezTo>
                    <a:cubicBezTo>
                      <a:pt x="114387" y="28932"/>
                      <a:pt x="120745" y="44304"/>
                      <a:pt x="120729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B02C11D9-E368-4092-A2A2-DFCB9B754ECA}"/>
                  </a:ext>
                </a:extLst>
              </p:cNvPr>
              <p:cNvSpPr/>
              <p:nvPr/>
            </p:nvSpPr>
            <p:spPr>
              <a:xfrm>
                <a:off x="8838380" y="1043530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5F424B4-912C-4488-8A11-A4A50CCF97EF}"/>
                  </a:ext>
                </a:extLst>
              </p:cNvPr>
              <p:cNvSpPr/>
              <p:nvPr/>
            </p:nvSpPr>
            <p:spPr>
              <a:xfrm>
                <a:off x="9388287" y="988370"/>
                <a:ext cx="120637" cy="120708"/>
              </a:xfrm>
              <a:custGeom>
                <a:avLst/>
                <a:gdLst>
                  <a:gd name="connsiteX0" fmla="*/ 114386 w 120637"/>
                  <a:gd name="connsiteY0" fmla="*/ 33331 h 120708"/>
                  <a:gd name="connsiteX1" fmla="*/ 103242 w 120637"/>
                  <a:gd name="connsiteY1" fmla="*/ 102812 h 120708"/>
                  <a:gd name="connsiteX2" fmla="*/ 60308 w 120637"/>
                  <a:gd name="connsiteY2" fmla="*/ 120674 h 120708"/>
                  <a:gd name="connsiteX3" fmla="*/ 33597 w 120637"/>
                  <a:gd name="connsiteY3" fmla="*/ 114283 h 120708"/>
                  <a:gd name="connsiteX4" fmla="*/ 6444 w 120637"/>
                  <a:gd name="connsiteY4" fmla="*/ 33446 h 120708"/>
                  <a:gd name="connsiteX5" fmla="*/ 87281 w 120637"/>
                  <a:gd name="connsiteY5" fmla="*/ 6276 h 120708"/>
                  <a:gd name="connsiteX6" fmla="*/ 114386 w 120637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37" h="120708">
                    <a:moveTo>
                      <a:pt x="114386" y="33331"/>
                    </a:moveTo>
                    <a:cubicBezTo>
                      <a:pt x="125971" y="56486"/>
                      <a:pt x="121481" y="84443"/>
                      <a:pt x="103242" y="102812"/>
                    </a:cubicBezTo>
                    <a:cubicBezTo>
                      <a:pt x="91869" y="114234"/>
                      <a:pt x="76433" y="120658"/>
                      <a:pt x="60308" y="120674"/>
                    </a:cubicBezTo>
                    <a:cubicBezTo>
                      <a:pt x="51033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4" y="12110"/>
                      <a:pt x="108535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3EC5DEB4-B8C9-4120-8B61-55E8046070D9}"/>
                  </a:ext>
                </a:extLst>
              </p:cNvPr>
              <p:cNvSpPr/>
              <p:nvPr/>
            </p:nvSpPr>
            <p:spPr>
              <a:xfrm>
                <a:off x="9500255" y="735780"/>
                <a:ext cx="567157" cy="290379"/>
              </a:xfrm>
              <a:custGeom>
                <a:avLst/>
                <a:gdLst>
                  <a:gd name="connsiteX0" fmla="*/ 4589 w 567157"/>
                  <a:gd name="connsiteY0" fmla="*/ 290379 h 290379"/>
                  <a:gd name="connsiteX1" fmla="*/ 0 w 567157"/>
                  <a:gd name="connsiteY1" fmla="*/ 281366 h 290379"/>
                  <a:gd name="connsiteX2" fmla="*/ 562569 w 567157"/>
                  <a:gd name="connsiteY2" fmla="*/ 0 h 290379"/>
                  <a:gd name="connsiteX3" fmla="*/ 567157 w 567157"/>
                  <a:gd name="connsiteY3" fmla="*/ 9013 h 290379"/>
                  <a:gd name="connsiteX4" fmla="*/ 4589 w 567157"/>
                  <a:gd name="connsiteY4" fmla="*/ 290379 h 290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379">
                    <a:moveTo>
                      <a:pt x="4589" y="290379"/>
                    </a:moveTo>
                    <a:lnTo>
                      <a:pt x="0" y="281366"/>
                    </a:lnTo>
                    <a:lnTo>
                      <a:pt x="562569" y="0"/>
                    </a:lnTo>
                    <a:lnTo>
                      <a:pt x="567157" y="9013"/>
                    </a:lnTo>
                    <a:lnTo>
                      <a:pt x="4589" y="290379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6BCA0FBE-457A-4458-B004-BE2D900341DA}"/>
                  </a:ext>
                </a:extLst>
              </p:cNvPr>
              <p:cNvSpPr/>
              <p:nvPr/>
            </p:nvSpPr>
            <p:spPr>
              <a:xfrm>
                <a:off x="10058192" y="652923"/>
                <a:ext cx="121308" cy="120555"/>
              </a:xfrm>
              <a:custGeom>
                <a:avLst/>
                <a:gdLst>
                  <a:gd name="connsiteX0" fmla="*/ 115041 w 121308"/>
                  <a:gd name="connsiteY0" fmla="*/ 33334 h 120555"/>
                  <a:gd name="connsiteX1" fmla="*/ 121432 w 121308"/>
                  <a:gd name="connsiteY1" fmla="*/ 60209 h 120555"/>
                  <a:gd name="connsiteX2" fmla="*/ 61472 w 121308"/>
                  <a:gd name="connsiteY2" fmla="*/ 120521 h 120555"/>
                  <a:gd name="connsiteX3" fmla="*/ 60308 w 121308"/>
                  <a:gd name="connsiteY3" fmla="*/ 120513 h 120555"/>
                  <a:gd name="connsiteX4" fmla="*/ 33597 w 121308"/>
                  <a:gd name="connsiteY4" fmla="*/ 114286 h 120555"/>
                  <a:gd name="connsiteX5" fmla="*/ 6444 w 121308"/>
                  <a:gd name="connsiteY5" fmla="*/ 33443 h 120555"/>
                  <a:gd name="connsiteX6" fmla="*/ 87281 w 121308"/>
                  <a:gd name="connsiteY6" fmla="*/ 6282 h 120555"/>
                  <a:gd name="connsiteX7" fmla="*/ 114385 w 121308"/>
                  <a:gd name="connsiteY7" fmla="*/ 33334 h 12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308" h="120555">
                    <a:moveTo>
                      <a:pt x="115041" y="33334"/>
                    </a:moveTo>
                    <a:cubicBezTo>
                      <a:pt x="119252" y="41668"/>
                      <a:pt x="121432" y="50873"/>
                      <a:pt x="121432" y="60209"/>
                    </a:cubicBezTo>
                    <a:cubicBezTo>
                      <a:pt x="121530" y="93424"/>
                      <a:pt x="94672" y="120426"/>
                      <a:pt x="61472" y="120521"/>
                    </a:cubicBezTo>
                    <a:cubicBezTo>
                      <a:pt x="61078" y="120521"/>
                      <a:pt x="60701" y="120520"/>
                      <a:pt x="60308" y="120513"/>
                    </a:cubicBezTo>
                    <a:cubicBezTo>
                      <a:pt x="51033" y="120570"/>
                      <a:pt x="41889" y="118437"/>
                      <a:pt x="33597" y="114286"/>
                    </a:cubicBezTo>
                    <a:cubicBezTo>
                      <a:pt x="3772" y="99462"/>
                      <a:pt x="-8386" y="63268"/>
                      <a:pt x="6444" y="33443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4" y="12116"/>
                      <a:pt x="108535" y="21610"/>
                      <a:pt x="114385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E8C1B63-C2FB-4E0C-96A8-DB4F8DF7D1C5}"/>
                  </a:ext>
                </a:extLst>
              </p:cNvPr>
              <p:cNvSpPr/>
              <p:nvPr/>
            </p:nvSpPr>
            <p:spPr>
              <a:xfrm>
                <a:off x="10170979" y="400991"/>
                <a:ext cx="566994" cy="289887"/>
              </a:xfrm>
              <a:custGeom>
                <a:avLst/>
                <a:gdLst>
                  <a:gd name="connsiteX0" fmla="*/ 4425 w 566994"/>
                  <a:gd name="connsiteY0" fmla="*/ 289888 h 289887"/>
                  <a:gd name="connsiteX1" fmla="*/ 0 w 566994"/>
                  <a:gd name="connsiteY1" fmla="*/ 280875 h 289887"/>
                  <a:gd name="connsiteX2" fmla="*/ 562405 w 566994"/>
                  <a:gd name="connsiteY2" fmla="*/ 0 h 289887"/>
                  <a:gd name="connsiteX3" fmla="*/ 566994 w 566994"/>
                  <a:gd name="connsiteY3" fmla="*/ 9013 h 289887"/>
                  <a:gd name="connsiteX4" fmla="*/ 4425 w 566994"/>
                  <a:gd name="connsiteY4" fmla="*/ 289888 h 28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4" h="289887">
                    <a:moveTo>
                      <a:pt x="4425" y="289888"/>
                    </a:moveTo>
                    <a:lnTo>
                      <a:pt x="0" y="280875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5" y="28988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3B65A66-FF88-499B-AD9E-645BECAA704D}"/>
                  </a:ext>
                </a:extLst>
              </p:cNvPr>
              <p:cNvSpPr/>
              <p:nvPr/>
            </p:nvSpPr>
            <p:spPr>
              <a:xfrm>
                <a:off x="10729779" y="321381"/>
                <a:ext cx="120772" cy="117466"/>
              </a:xfrm>
              <a:custGeom>
                <a:avLst/>
                <a:gdLst>
                  <a:gd name="connsiteX0" fmla="*/ 120405 w 120772"/>
                  <a:gd name="connsiteY0" fmla="*/ 57290 h 117466"/>
                  <a:gd name="connsiteX1" fmla="*/ 60592 w 120772"/>
                  <a:gd name="connsiteY1" fmla="*/ 117430 h 117466"/>
                  <a:gd name="connsiteX2" fmla="*/ 33717 w 120772"/>
                  <a:gd name="connsiteY2" fmla="*/ 111203 h 117466"/>
                  <a:gd name="connsiteX3" fmla="*/ 6515 w 120772"/>
                  <a:gd name="connsiteY3" fmla="*/ 84164 h 117466"/>
                  <a:gd name="connsiteX4" fmla="*/ 123 w 120772"/>
                  <a:gd name="connsiteY4" fmla="*/ 57290 h 117466"/>
                  <a:gd name="connsiteX5" fmla="*/ 63656 w 120772"/>
                  <a:gd name="connsiteY5" fmla="*/ 49 h 117466"/>
                  <a:gd name="connsiteX6" fmla="*/ 120896 w 120772"/>
                  <a:gd name="connsiteY6" fmla="*/ 57290 h 11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466">
                    <a:moveTo>
                      <a:pt x="120405" y="57290"/>
                    </a:moveTo>
                    <a:cubicBezTo>
                      <a:pt x="120405" y="90377"/>
                      <a:pt x="93677" y="117250"/>
                      <a:pt x="60592" y="117430"/>
                    </a:cubicBezTo>
                    <a:cubicBezTo>
                      <a:pt x="51268" y="117507"/>
                      <a:pt x="42058" y="115374"/>
                      <a:pt x="33717" y="111203"/>
                    </a:cubicBezTo>
                    <a:cubicBezTo>
                      <a:pt x="21952" y="105391"/>
                      <a:pt x="12398" y="95898"/>
                      <a:pt x="6515" y="84164"/>
                    </a:cubicBezTo>
                    <a:cubicBezTo>
                      <a:pt x="2303" y="75830"/>
                      <a:pt x="123" y="66625"/>
                      <a:pt x="123" y="57290"/>
                    </a:cubicBezTo>
                    <a:cubicBezTo>
                      <a:pt x="1861" y="23939"/>
                      <a:pt x="30308" y="-1688"/>
                      <a:pt x="63656" y="49"/>
                    </a:cubicBezTo>
                    <a:cubicBezTo>
                      <a:pt x="94578" y="1662"/>
                      <a:pt x="119290" y="26369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8046E871-1ABE-448A-8154-DFEA3408CA26}"/>
                  </a:ext>
                </a:extLst>
              </p:cNvPr>
              <p:cNvSpPr/>
              <p:nvPr/>
            </p:nvSpPr>
            <p:spPr>
              <a:xfrm>
                <a:off x="10850060" y="373625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AF29759B-06CB-4235-9B8B-7AD26B598943}"/>
                  </a:ext>
                </a:extLst>
              </p:cNvPr>
              <p:cNvSpPr/>
              <p:nvPr/>
            </p:nvSpPr>
            <p:spPr>
              <a:xfrm>
                <a:off x="11399967" y="318299"/>
                <a:ext cx="120693" cy="120549"/>
              </a:xfrm>
              <a:custGeom>
                <a:avLst/>
                <a:gdLst>
                  <a:gd name="connsiteX0" fmla="*/ 114386 w 120693"/>
                  <a:gd name="connsiteY0" fmla="*/ 33334 h 120549"/>
                  <a:gd name="connsiteX1" fmla="*/ 87707 w 120693"/>
                  <a:gd name="connsiteY1" fmla="*/ 114093 h 120549"/>
                  <a:gd name="connsiteX2" fmla="*/ 60472 w 120693"/>
                  <a:gd name="connsiteY2" fmla="*/ 120513 h 120549"/>
                  <a:gd name="connsiteX3" fmla="*/ 33597 w 120693"/>
                  <a:gd name="connsiteY3" fmla="*/ 114286 h 120549"/>
                  <a:gd name="connsiteX4" fmla="*/ 6444 w 120693"/>
                  <a:gd name="connsiteY4" fmla="*/ 33444 h 120549"/>
                  <a:gd name="connsiteX5" fmla="*/ 87281 w 120693"/>
                  <a:gd name="connsiteY5" fmla="*/ 6282 h 120549"/>
                  <a:gd name="connsiteX6" fmla="*/ 114386 w 120693"/>
                  <a:gd name="connsiteY6" fmla="*/ 33334 h 1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93" h="120549">
                    <a:moveTo>
                      <a:pt x="114386" y="33334"/>
                    </a:moveTo>
                    <a:cubicBezTo>
                      <a:pt x="129314" y="63003"/>
                      <a:pt x="117368" y="99159"/>
                      <a:pt x="87707" y="114093"/>
                    </a:cubicBezTo>
                    <a:cubicBezTo>
                      <a:pt x="79252" y="118343"/>
                      <a:pt x="69927" y="120544"/>
                      <a:pt x="60472" y="120513"/>
                    </a:cubicBezTo>
                    <a:cubicBezTo>
                      <a:pt x="51148" y="120590"/>
                      <a:pt x="41938" y="118456"/>
                      <a:pt x="33597" y="114286"/>
                    </a:cubicBezTo>
                    <a:cubicBezTo>
                      <a:pt x="3773" y="99462"/>
                      <a:pt x="-8387" y="63268"/>
                      <a:pt x="6444" y="33444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5" y="12116"/>
                      <a:pt x="108535" y="21610"/>
                      <a:pt x="114386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77F57B5B-B5AF-4FBB-B90A-12E682FA876E}"/>
                  </a:ext>
                </a:extLst>
              </p:cNvPr>
              <p:cNvSpPr/>
              <p:nvPr/>
            </p:nvSpPr>
            <p:spPr>
              <a:xfrm>
                <a:off x="11512099" y="39164"/>
                <a:ext cx="621070" cy="317090"/>
              </a:xfrm>
              <a:custGeom>
                <a:avLst/>
                <a:gdLst>
                  <a:gd name="connsiteX0" fmla="*/ 4425 w 621070"/>
                  <a:gd name="connsiteY0" fmla="*/ 317090 h 317090"/>
                  <a:gd name="connsiteX1" fmla="*/ 0 w 621070"/>
                  <a:gd name="connsiteY1" fmla="*/ 308077 h 317090"/>
                  <a:gd name="connsiteX2" fmla="*/ 616483 w 621070"/>
                  <a:gd name="connsiteY2" fmla="*/ 0 h 317090"/>
                  <a:gd name="connsiteX3" fmla="*/ 621070 w 621070"/>
                  <a:gd name="connsiteY3" fmla="*/ 9013 h 317090"/>
                  <a:gd name="connsiteX4" fmla="*/ 4425 w 621070"/>
                  <a:gd name="connsiteY4" fmla="*/ 317090 h 3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070" h="317090">
                    <a:moveTo>
                      <a:pt x="4425" y="317090"/>
                    </a:moveTo>
                    <a:lnTo>
                      <a:pt x="0" y="308077"/>
                    </a:lnTo>
                    <a:lnTo>
                      <a:pt x="616483" y="0"/>
                    </a:lnTo>
                    <a:lnTo>
                      <a:pt x="621070" y="9013"/>
                    </a:lnTo>
                    <a:lnTo>
                      <a:pt x="4425" y="31709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F18FC36D-2BC4-4797-97E3-50A430EB2F12}"/>
                  </a:ext>
                </a:extLst>
              </p:cNvPr>
              <p:cNvSpPr/>
              <p:nvPr/>
            </p:nvSpPr>
            <p:spPr>
              <a:xfrm>
                <a:off x="12070571" y="-16059"/>
                <a:ext cx="120609" cy="120118"/>
              </a:xfrm>
              <a:custGeom>
                <a:avLst/>
                <a:gdLst>
                  <a:gd name="connsiteX0" fmla="*/ 120732 w 120609"/>
                  <a:gd name="connsiteY0" fmla="*/ 59615 h 120118"/>
                  <a:gd name="connsiteX1" fmla="*/ 60920 w 120609"/>
                  <a:gd name="connsiteY1" fmla="*/ 120084 h 120118"/>
                  <a:gd name="connsiteX2" fmla="*/ 60428 w 120609"/>
                  <a:gd name="connsiteY2" fmla="*/ 120084 h 120118"/>
                  <a:gd name="connsiteX3" fmla="*/ 33553 w 120609"/>
                  <a:gd name="connsiteY3" fmla="*/ 113856 h 120118"/>
                  <a:gd name="connsiteX4" fmla="*/ 6351 w 120609"/>
                  <a:gd name="connsiteY4" fmla="*/ 87309 h 120118"/>
                  <a:gd name="connsiteX5" fmla="*/ 123 w 120609"/>
                  <a:gd name="connsiteY5" fmla="*/ 60271 h 120118"/>
                  <a:gd name="connsiteX6" fmla="*/ 60428 w 120609"/>
                  <a:gd name="connsiteY6" fmla="*/ -34 h 120118"/>
                  <a:gd name="connsiteX7" fmla="*/ 120732 w 120609"/>
                  <a:gd name="connsiteY7" fmla="*/ 60271 h 12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609" h="120118">
                    <a:moveTo>
                      <a:pt x="120732" y="59615"/>
                    </a:moveTo>
                    <a:cubicBezTo>
                      <a:pt x="120912" y="92830"/>
                      <a:pt x="94136" y="119902"/>
                      <a:pt x="60920" y="120084"/>
                    </a:cubicBezTo>
                    <a:cubicBezTo>
                      <a:pt x="60756" y="120084"/>
                      <a:pt x="60592" y="120084"/>
                      <a:pt x="60428" y="120084"/>
                    </a:cubicBezTo>
                    <a:cubicBezTo>
                      <a:pt x="51104" y="120143"/>
                      <a:pt x="41894" y="118009"/>
                      <a:pt x="33553" y="113856"/>
                    </a:cubicBezTo>
                    <a:cubicBezTo>
                      <a:pt x="21902" y="108123"/>
                      <a:pt x="12365" y="98825"/>
                      <a:pt x="6351" y="87309"/>
                    </a:cubicBezTo>
                    <a:cubicBezTo>
                      <a:pt x="2254" y="78885"/>
                      <a:pt x="123" y="69639"/>
                      <a:pt x="123" y="60271"/>
                    </a:cubicBezTo>
                    <a:cubicBezTo>
                      <a:pt x="123" y="26966"/>
                      <a:pt x="27130" y="-34"/>
                      <a:pt x="60428" y="-34"/>
                    </a:cubicBezTo>
                    <a:cubicBezTo>
                      <a:pt x="93726" y="-34"/>
                      <a:pt x="120732" y="26966"/>
                      <a:pt x="120732" y="602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1ED66159-72A1-4A0A-B4B6-B71FDCDBB33E}"/>
                  </a:ext>
                </a:extLst>
              </p:cNvPr>
              <p:cNvSpPr/>
              <p:nvPr/>
            </p:nvSpPr>
            <p:spPr>
              <a:xfrm>
                <a:off x="4693596" y="2328038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103850 w 121096"/>
                  <a:gd name="connsiteY1" fmla="*/ 102789 h 120685"/>
                  <a:gd name="connsiteX2" fmla="*/ 60915 w 121096"/>
                  <a:gd name="connsiteY2" fmla="*/ 120651 h 120685"/>
                  <a:gd name="connsiteX3" fmla="*/ 34204 w 121096"/>
                  <a:gd name="connsiteY3" fmla="*/ 114260 h 120685"/>
                  <a:gd name="connsiteX4" fmla="*/ 17817 w 121096"/>
                  <a:gd name="connsiteY4" fmla="*/ 102953 h 120685"/>
                  <a:gd name="connsiteX5" fmla="*/ 17752 w 121096"/>
                  <a:gd name="connsiteY5" fmla="*/ 17675 h 120685"/>
                  <a:gd name="connsiteX6" fmla="*/ 103030 w 121096"/>
                  <a:gd name="connsiteY6" fmla="*/ 17593 h 120685"/>
                  <a:gd name="connsiteX7" fmla="*/ 120728 w 121096"/>
                  <a:gd name="connsiteY7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269" y="76226"/>
                      <a:pt x="115026" y="91498"/>
                      <a:pt x="103850" y="102789"/>
                    </a:cubicBezTo>
                    <a:cubicBezTo>
                      <a:pt x="92477" y="114211"/>
                      <a:pt x="77040" y="120635"/>
                      <a:pt x="60915" y="120651"/>
                    </a:cubicBezTo>
                    <a:cubicBezTo>
                      <a:pt x="51624" y="120684"/>
                      <a:pt x="42480" y="118488"/>
                      <a:pt x="34204" y="114260"/>
                    </a:cubicBezTo>
                    <a:cubicBezTo>
                      <a:pt x="28125" y="111474"/>
                      <a:pt x="22586" y="107656"/>
                      <a:pt x="17817" y="102953"/>
                    </a:cubicBezTo>
                    <a:cubicBezTo>
                      <a:pt x="-5747" y="79421"/>
                      <a:pt x="-5780" y="41239"/>
                      <a:pt x="17752" y="17675"/>
                    </a:cubicBezTo>
                    <a:cubicBezTo>
                      <a:pt x="41284" y="-5907"/>
                      <a:pt x="79466" y="-5939"/>
                      <a:pt x="103030" y="17593"/>
                    </a:cubicBezTo>
                    <a:cubicBezTo>
                      <a:pt x="114387" y="28932"/>
                      <a:pt x="120745" y="44304"/>
                      <a:pt x="120728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0288A6EA-6AA0-4E9D-AEFF-B92BC3290E7B}"/>
                  </a:ext>
                </a:extLst>
              </p:cNvPr>
              <p:cNvSpPr/>
              <p:nvPr/>
            </p:nvSpPr>
            <p:spPr>
              <a:xfrm>
                <a:off x="4814856" y="2383339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B588508-624D-4440-A3EB-A0B5B4A89FB2}"/>
                  </a:ext>
                </a:extLst>
              </p:cNvPr>
              <p:cNvSpPr/>
              <p:nvPr/>
            </p:nvSpPr>
            <p:spPr>
              <a:xfrm>
                <a:off x="2011843" y="3002311"/>
                <a:ext cx="120773" cy="116974"/>
              </a:xfrm>
              <a:custGeom>
                <a:avLst/>
                <a:gdLst>
                  <a:gd name="connsiteX0" fmla="*/ 120733 w 120773"/>
                  <a:gd name="connsiteY0" fmla="*/ 55979 h 116974"/>
                  <a:gd name="connsiteX1" fmla="*/ 60759 w 120773"/>
                  <a:gd name="connsiteY1" fmla="*/ 116939 h 116974"/>
                  <a:gd name="connsiteX2" fmla="*/ 60592 w 120773"/>
                  <a:gd name="connsiteY2" fmla="*/ 116939 h 116974"/>
                  <a:gd name="connsiteX3" fmla="*/ 6515 w 120773"/>
                  <a:gd name="connsiteY3" fmla="*/ 84164 h 116974"/>
                  <a:gd name="connsiteX4" fmla="*/ 124 w 120773"/>
                  <a:gd name="connsiteY4" fmla="*/ 57290 h 116974"/>
                  <a:gd name="connsiteX5" fmla="*/ 63657 w 120773"/>
                  <a:gd name="connsiteY5" fmla="*/ 49 h 116974"/>
                  <a:gd name="connsiteX6" fmla="*/ 120897 w 120773"/>
                  <a:gd name="connsiteY6" fmla="*/ 57290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3" h="116974">
                    <a:moveTo>
                      <a:pt x="120733" y="55979"/>
                    </a:moveTo>
                    <a:cubicBezTo>
                      <a:pt x="121005" y="89375"/>
                      <a:pt x="94153" y="116660"/>
                      <a:pt x="60759" y="116939"/>
                    </a:cubicBezTo>
                    <a:cubicBezTo>
                      <a:pt x="60703" y="116939"/>
                      <a:pt x="60648" y="116939"/>
                      <a:pt x="60592" y="116939"/>
                    </a:cubicBezTo>
                    <a:cubicBezTo>
                      <a:pt x="37814" y="117135"/>
                      <a:pt x="16879" y="104452"/>
                      <a:pt x="6515" y="84164"/>
                    </a:cubicBezTo>
                    <a:cubicBezTo>
                      <a:pt x="2293" y="75840"/>
                      <a:pt x="103" y="66630"/>
                      <a:pt x="124" y="57290"/>
                    </a:cubicBezTo>
                    <a:cubicBezTo>
                      <a:pt x="1862" y="23942"/>
                      <a:pt x="30306" y="-1688"/>
                      <a:pt x="63657" y="49"/>
                    </a:cubicBezTo>
                    <a:cubicBezTo>
                      <a:pt x="94578" y="1655"/>
                      <a:pt x="119285" y="26367"/>
                      <a:pt x="120897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A4BAD165-E0CF-42EE-8AA2-3690213176FA}"/>
                  </a:ext>
                </a:extLst>
              </p:cNvPr>
              <p:cNvSpPr/>
              <p:nvPr/>
            </p:nvSpPr>
            <p:spPr>
              <a:xfrm>
                <a:off x="2132452" y="3053243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0B636B7-F3EE-46E9-8C9C-6B91976ED0BA}"/>
                  </a:ext>
                </a:extLst>
              </p:cNvPr>
              <p:cNvSpPr/>
              <p:nvPr/>
            </p:nvSpPr>
            <p:spPr>
              <a:xfrm>
                <a:off x="1341116" y="3332316"/>
                <a:ext cx="120776" cy="121264"/>
              </a:xfrm>
              <a:custGeom>
                <a:avLst/>
                <a:gdLst>
                  <a:gd name="connsiteX0" fmla="*/ 114509 w 120776"/>
                  <a:gd name="connsiteY0" fmla="*/ 33888 h 121264"/>
                  <a:gd name="connsiteX1" fmla="*/ 120900 w 120776"/>
                  <a:gd name="connsiteY1" fmla="*/ 60926 h 121264"/>
                  <a:gd name="connsiteX2" fmla="*/ 103366 w 120776"/>
                  <a:gd name="connsiteY2" fmla="*/ 103369 h 121264"/>
                  <a:gd name="connsiteX3" fmla="*/ 60432 w 120776"/>
                  <a:gd name="connsiteY3" fmla="*/ 121231 h 121264"/>
                  <a:gd name="connsiteX4" fmla="*/ 33721 w 120776"/>
                  <a:gd name="connsiteY4" fmla="*/ 115003 h 121264"/>
                  <a:gd name="connsiteX5" fmla="*/ 6518 w 120776"/>
                  <a:gd name="connsiteY5" fmla="*/ 87801 h 121264"/>
                  <a:gd name="connsiteX6" fmla="*/ 127 w 120776"/>
                  <a:gd name="connsiteY6" fmla="*/ 60926 h 121264"/>
                  <a:gd name="connsiteX7" fmla="*/ 59773 w 120776"/>
                  <a:gd name="connsiteY7" fmla="*/ -34 h 121264"/>
                  <a:gd name="connsiteX8" fmla="*/ 60432 w 120776"/>
                  <a:gd name="connsiteY8" fmla="*/ -34 h 121264"/>
                  <a:gd name="connsiteX9" fmla="*/ 114509 w 120776"/>
                  <a:gd name="connsiteY9" fmla="*/ 33888 h 121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776" h="121264">
                    <a:moveTo>
                      <a:pt x="114509" y="33888"/>
                    </a:moveTo>
                    <a:cubicBezTo>
                      <a:pt x="118716" y="42278"/>
                      <a:pt x="120903" y="51536"/>
                      <a:pt x="120900" y="60926"/>
                    </a:cubicBezTo>
                    <a:cubicBezTo>
                      <a:pt x="120918" y="76838"/>
                      <a:pt x="114609" y="92111"/>
                      <a:pt x="103366" y="103369"/>
                    </a:cubicBezTo>
                    <a:cubicBezTo>
                      <a:pt x="92008" y="114807"/>
                      <a:pt x="76552" y="121231"/>
                      <a:pt x="60432" y="121231"/>
                    </a:cubicBezTo>
                    <a:cubicBezTo>
                      <a:pt x="51171" y="121214"/>
                      <a:pt x="42035" y="119084"/>
                      <a:pt x="33721" y="115003"/>
                    </a:cubicBezTo>
                    <a:cubicBezTo>
                      <a:pt x="21940" y="109137"/>
                      <a:pt x="12393" y="99583"/>
                      <a:pt x="6518" y="87801"/>
                    </a:cubicBezTo>
                    <a:cubicBezTo>
                      <a:pt x="2297" y="79476"/>
                      <a:pt x="107" y="70267"/>
                      <a:pt x="127" y="60926"/>
                    </a:cubicBezTo>
                    <a:cubicBezTo>
                      <a:pt x="-235" y="27628"/>
                      <a:pt x="26469" y="327"/>
                      <a:pt x="59773" y="-34"/>
                    </a:cubicBezTo>
                    <a:cubicBezTo>
                      <a:pt x="59992" y="-34"/>
                      <a:pt x="60212" y="-34"/>
                      <a:pt x="60432" y="-34"/>
                    </a:cubicBezTo>
                    <a:cubicBezTo>
                      <a:pt x="83455" y="15"/>
                      <a:pt x="104436" y="13191"/>
                      <a:pt x="114509" y="3388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C2C9CC90-B6C7-43AE-901D-FD365C8E0219}"/>
                  </a:ext>
                </a:extLst>
              </p:cNvPr>
              <p:cNvSpPr/>
              <p:nvPr/>
            </p:nvSpPr>
            <p:spPr>
              <a:xfrm>
                <a:off x="1453371" y="308077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405 w 566993"/>
                  <a:gd name="connsiteY2" fmla="*/ 0 h 290051"/>
                  <a:gd name="connsiteX3" fmla="*/ 566994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3A82782-8D2A-4655-9C26-8DB69E0AC984}"/>
                  </a:ext>
                </a:extLst>
              </p:cNvPr>
              <p:cNvSpPr/>
              <p:nvPr/>
            </p:nvSpPr>
            <p:spPr>
              <a:xfrm>
                <a:off x="670559" y="3667924"/>
                <a:ext cx="120773" cy="120608"/>
              </a:xfrm>
              <a:custGeom>
                <a:avLst/>
                <a:gdLst>
                  <a:gd name="connsiteX0" fmla="*/ 114506 w 120773"/>
                  <a:gd name="connsiteY0" fmla="*/ 33395 h 120608"/>
                  <a:gd name="connsiteX1" fmla="*/ 120897 w 120773"/>
                  <a:gd name="connsiteY1" fmla="*/ 60271 h 120608"/>
                  <a:gd name="connsiteX2" fmla="*/ 103362 w 120773"/>
                  <a:gd name="connsiteY2" fmla="*/ 102713 h 120608"/>
                  <a:gd name="connsiteX3" fmla="*/ 60428 w 120773"/>
                  <a:gd name="connsiteY3" fmla="*/ 120575 h 120608"/>
                  <a:gd name="connsiteX4" fmla="*/ 33717 w 120773"/>
                  <a:gd name="connsiteY4" fmla="*/ 114348 h 120608"/>
                  <a:gd name="connsiteX5" fmla="*/ 6515 w 120773"/>
                  <a:gd name="connsiteY5" fmla="*/ 87145 h 120608"/>
                  <a:gd name="connsiteX6" fmla="*/ 124 w 120773"/>
                  <a:gd name="connsiteY6" fmla="*/ 60271 h 120608"/>
                  <a:gd name="connsiteX7" fmla="*/ 60428 w 120773"/>
                  <a:gd name="connsiteY7" fmla="*/ -34 h 120608"/>
                  <a:gd name="connsiteX8" fmla="*/ 114506 w 120773"/>
                  <a:gd name="connsiteY8" fmla="*/ 33395 h 12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773" h="120608">
                    <a:moveTo>
                      <a:pt x="114506" y="33395"/>
                    </a:moveTo>
                    <a:cubicBezTo>
                      <a:pt x="118727" y="41720"/>
                      <a:pt x="120916" y="50930"/>
                      <a:pt x="120897" y="60271"/>
                    </a:cubicBezTo>
                    <a:cubicBezTo>
                      <a:pt x="120915" y="76183"/>
                      <a:pt x="114605" y="91455"/>
                      <a:pt x="103362" y="102713"/>
                    </a:cubicBezTo>
                    <a:cubicBezTo>
                      <a:pt x="91993" y="114135"/>
                      <a:pt x="76545" y="120558"/>
                      <a:pt x="60428" y="120575"/>
                    </a:cubicBezTo>
                    <a:cubicBezTo>
                      <a:pt x="51164" y="120575"/>
                      <a:pt x="42027" y="118445"/>
                      <a:pt x="33717" y="114348"/>
                    </a:cubicBezTo>
                    <a:cubicBezTo>
                      <a:pt x="21909" y="108514"/>
                      <a:pt x="12350" y="98960"/>
                      <a:pt x="6515" y="87145"/>
                    </a:cubicBezTo>
                    <a:cubicBezTo>
                      <a:pt x="2293" y="78821"/>
                      <a:pt x="104" y="69611"/>
                      <a:pt x="124" y="60271"/>
                    </a:cubicBezTo>
                    <a:cubicBezTo>
                      <a:pt x="124" y="26972"/>
                      <a:pt x="27123" y="-34"/>
                      <a:pt x="60428" y="-34"/>
                    </a:cubicBezTo>
                    <a:cubicBezTo>
                      <a:pt x="83319" y="15"/>
                      <a:pt x="104236" y="12945"/>
                      <a:pt x="114506" y="3339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28C4A6E-5A1A-416A-B428-844465560725}"/>
                  </a:ext>
                </a:extLst>
              </p:cNvPr>
              <p:cNvSpPr/>
              <p:nvPr/>
            </p:nvSpPr>
            <p:spPr>
              <a:xfrm>
                <a:off x="782647" y="3415726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85495FB-9F1E-40CE-883F-BD3CB807AD30}"/>
                  </a:ext>
                </a:extLst>
              </p:cNvPr>
              <p:cNvSpPr/>
              <p:nvPr/>
            </p:nvSpPr>
            <p:spPr>
              <a:xfrm>
                <a:off x="655" y="4003531"/>
                <a:ext cx="119953" cy="120609"/>
              </a:xfrm>
              <a:custGeom>
                <a:avLst/>
                <a:gdLst>
                  <a:gd name="connsiteX0" fmla="*/ 113850 w 119953"/>
                  <a:gd name="connsiteY0" fmla="*/ 33396 h 120609"/>
                  <a:gd name="connsiteX1" fmla="*/ 120077 w 119953"/>
                  <a:gd name="connsiteY1" fmla="*/ 60271 h 120609"/>
                  <a:gd name="connsiteX2" fmla="*/ 102543 w 119953"/>
                  <a:gd name="connsiteY2" fmla="*/ 102714 h 120609"/>
                  <a:gd name="connsiteX3" fmla="*/ 59773 w 119953"/>
                  <a:gd name="connsiteY3" fmla="*/ 120575 h 120609"/>
                  <a:gd name="connsiteX4" fmla="*/ 32898 w 119953"/>
                  <a:gd name="connsiteY4" fmla="*/ 114348 h 120609"/>
                  <a:gd name="connsiteX5" fmla="*/ 124 w 119953"/>
                  <a:gd name="connsiteY5" fmla="*/ 60271 h 120609"/>
                  <a:gd name="connsiteX6" fmla="*/ 60428 w 119953"/>
                  <a:gd name="connsiteY6" fmla="*/ -34 h 120609"/>
                  <a:gd name="connsiteX7" fmla="*/ 113850 w 119953"/>
                  <a:gd name="connsiteY7" fmla="*/ 33396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953" h="120609">
                    <a:moveTo>
                      <a:pt x="113850" y="33396"/>
                    </a:moveTo>
                    <a:cubicBezTo>
                      <a:pt x="117947" y="41770"/>
                      <a:pt x="120077" y="50963"/>
                      <a:pt x="120077" y="60271"/>
                    </a:cubicBezTo>
                    <a:cubicBezTo>
                      <a:pt x="120094" y="76183"/>
                      <a:pt x="113785" y="91455"/>
                      <a:pt x="102543" y="102714"/>
                    </a:cubicBezTo>
                    <a:cubicBezTo>
                      <a:pt x="91252" y="114152"/>
                      <a:pt x="75849" y="120592"/>
                      <a:pt x="59773" y="120575"/>
                    </a:cubicBezTo>
                    <a:cubicBezTo>
                      <a:pt x="50465" y="120559"/>
                      <a:pt x="41272" y="118429"/>
                      <a:pt x="32898" y="114348"/>
                    </a:cubicBezTo>
                    <a:cubicBezTo>
                      <a:pt x="12693" y="103893"/>
                      <a:pt x="42" y="83016"/>
                      <a:pt x="124" y="60271"/>
                    </a:cubicBezTo>
                    <a:cubicBezTo>
                      <a:pt x="124" y="26972"/>
                      <a:pt x="27130" y="-34"/>
                      <a:pt x="60428" y="-34"/>
                    </a:cubicBezTo>
                    <a:cubicBezTo>
                      <a:pt x="83075" y="261"/>
                      <a:pt x="103690" y="13142"/>
                      <a:pt x="113850" y="33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AEB2FAAE-7512-4F2C-9B9E-F7647C8C4266}"/>
                  </a:ext>
                </a:extLst>
              </p:cNvPr>
              <p:cNvSpPr/>
              <p:nvPr/>
            </p:nvSpPr>
            <p:spPr>
              <a:xfrm rot="-1591798">
                <a:off x="29800" y="3902617"/>
                <a:ext cx="683342" cy="9996"/>
              </a:xfrm>
              <a:custGeom>
                <a:avLst/>
                <a:gdLst>
                  <a:gd name="connsiteX0" fmla="*/ 123 w 683342"/>
                  <a:gd name="connsiteY0" fmla="*/ -34 h 9996"/>
                  <a:gd name="connsiteX1" fmla="*/ 683465 w 683342"/>
                  <a:gd name="connsiteY1" fmla="*/ -34 h 9996"/>
                  <a:gd name="connsiteX2" fmla="*/ 683465 w 683342"/>
                  <a:gd name="connsiteY2" fmla="*/ 9962 h 9996"/>
                  <a:gd name="connsiteX3" fmla="*/ 123 w 683342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342" h="9996">
                    <a:moveTo>
                      <a:pt x="123" y="-34"/>
                    </a:moveTo>
                    <a:lnTo>
                      <a:pt x="683465" y="-34"/>
                    </a:lnTo>
                    <a:lnTo>
                      <a:pt x="683465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5AA60DB1-0408-40F6-80B5-3E53378C4FFC}"/>
                  </a:ext>
                </a:extLst>
              </p:cNvPr>
              <p:cNvSpPr/>
              <p:nvPr/>
            </p:nvSpPr>
            <p:spPr>
              <a:xfrm>
                <a:off x="58174" y="1713926"/>
                <a:ext cx="12074995" cy="3693651"/>
              </a:xfrm>
              <a:custGeom>
                <a:avLst/>
                <a:gdLst>
                  <a:gd name="connsiteX0" fmla="*/ 4425 w 12074995"/>
                  <a:gd name="connsiteY0" fmla="*/ 3693652 h 3693651"/>
                  <a:gd name="connsiteX1" fmla="*/ 0 w 12074995"/>
                  <a:gd name="connsiteY1" fmla="*/ 3684639 h 3693651"/>
                  <a:gd name="connsiteX2" fmla="*/ 671543 w 12074995"/>
                  <a:gd name="connsiteY2" fmla="*/ 3349031 h 3693651"/>
                  <a:gd name="connsiteX3" fmla="*/ 1342103 w 12074995"/>
                  <a:gd name="connsiteY3" fmla="*/ 3349031 h 3693651"/>
                  <a:gd name="connsiteX4" fmla="*/ 2012827 w 12074995"/>
                  <a:gd name="connsiteY4" fmla="*/ 3014079 h 3693651"/>
                  <a:gd name="connsiteX5" fmla="*/ 2686828 w 12074995"/>
                  <a:gd name="connsiteY5" fmla="*/ 3014735 h 3693651"/>
                  <a:gd name="connsiteX6" fmla="*/ 3355094 w 12074995"/>
                  <a:gd name="connsiteY6" fmla="*/ 3348540 h 3693651"/>
                  <a:gd name="connsiteX7" fmla="*/ 4022705 w 12074995"/>
                  <a:gd name="connsiteY7" fmla="*/ 3015062 h 3693651"/>
                  <a:gd name="connsiteX8" fmla="*/ 4695231 w 12074995"/>
                  <a:gd name="connsiteY8" fmla="*/ 2343191 h 3693651"/>
                  <a:gd name="connsiteX9" fmla="*/ 5366938 w 12074995"/>
                  <a:gd name="connsiteY9" fmla="*/ 2678635 h 3693651"/>
                  <a:gd name="connsiteX10" fmla="*/ 6036187 w 12074995"/>
                  <a:gd name="connsiteY10" fmla="*/ 2344175 h 3693651"/>
                  <a:gd name="connsiteX11" fmla="*/ 6705928 w 12074995"/>
                  <a:gd name="connsiteY11" fmla="*/ 2344175 h 3693651"/>
                  <a:gd name="connsiteX12" fmla="*/ 7377635 w 12074995"/>
                  <a:gd name="connsiteY12" fmla="*/ 1673287 h 3693651"/>
                  <a:gd name="connsiteX13" fmla="*/ 8049178 w 12074995"/>
                  <a:gd name="connsiteY13" fmla="*/ 2008731 h 3693651"/>
                  <a:gd name="connsiteX14" fmla="*/ 9389151 w 12074995"/>
                  <a:gd name="connsiteY14" fmla="*/ 1339318 h 3693651"/>
                  <a:gd name="connsiteX15" fmla="*/ 10059711 w 12074995"/>
                  <a:gd name="connsiteY15" fmla="*/ 1339318 h 3693651"/>
                  <a:gd name="connsiteX16" fmla="*/ 10728632 w 12074995"/>
                  <a:gd name="connsiteY16" fmla="*/ 1005349 h 3693651"/>
                  <a:gd name="connsiteX17" fmla="*/ 11399192 w 12074995"/>
                  <a:gd name="connsiteY17" fmla="*/ 335444 h 3693651"/>
                  <a:gd name="connsiteX18" fmla="*/ 11399848 w 12074995"/>
                  <a:gd name="connsiteY18" fmla="*/ 334952 h 3693651"/>
                  <a:gd name="connsiteX19" fmla="*/ 12070408 w 12074995"/>
                  <a:gd name="connsiteY19" fmla="*/ 0 h 3693651"/>
                  <a:gd name="connsiteX20" fmla="*/ 12074996 w 12074995"/>
                  <a:gd name="connsiteY20" fmla="*/ 9013 h 3693651"/>
                  <a:gd name="connsiteX21" fmla="*/ 11405092 w 12074995"/>
                  <a:gd name="connsiteY21" fmla="*/ 343637 h 3693651"/>
                  <a:gd name="connsiteX22" fmla="*/ 10734531 w 12074995"/>
                  <a:gd name="connsiteY22" fmla="*/ 1013542 h 3693651"/>
                  <a:gd name="connsiteX23" fmla="*/ 10733876 w 12074995"/>
                  <a:gd name="connsiteY23" fmla="*/ 1013870 h 3693651"/>
                  <a:gd name="connsiteX24" fmla="*/ 10062169 w 12074995"/>
                  <a:gd name="connsiteY24" fmla="*/ 1349478 h 3693651"/>
                  <a:gd name="connsiteX25" fmla="*/ 9391609 w 12074995"/>
                  <a:gd name="connsiteY25" fmla="*/ 1349478 h 3693651"/>
                  <a:gd name="connsiteX26" fmla="*/ 8049178 w 12074995"/>
                  <a:gd name="connsiteY26" fmla="*/ 2019874 h 3693651"/>
                  <a:gd name="connsiteX27" fmla="*/ 7379602 w 12074995"/>
                  <a:gd name="connsiteY27" fmla="*/ 1685413 h 3693651"/>
                  <a:gd name="connsiteX28" fmla="*/ 6710189 w 12074995"/>
                  <a:gd name="connsiteY28" fmla="*/ 2354335 h 3693651"/>
                  <a:gd name="connsiteX29" fmla="*/ 6038645 w 12074995"/>
                  <a:gd name="connsiteY29" fmla="*/ 2354335 h 3693651"/>
                  <a:gd name="connsiteX30" fmla="*/ 5366938 w 12074995"/>
                  <a:gd name="connsiteY30" fmla="*/ 2689779 h 3693651"/>
                  <a:gd name="connsiteX31" fmla="*/ 4697198 w 12074995"/>
                  <a:gd name="connsiteY31" fmla="*/ 2355318 h 3693651"/>
                  <a:gd name="connsiteX32" fmla="*/ 4028604 w 12074995"/>
                  <a:gd name="connsiteY32" fmla="*/ 3023256 h 3693651"/>
                  <a:gd name="connsiteX33" fmla="*/ 4027949 w 12074995"/>
                  <a:gd name="connsiteY33" fmla="*/ 3023747 h 3693651"/>
                  <a:gd name="connsiteX34" fmla="*/ 3355094 w 12074995"/>
                  <a:gd name="connsiteY34" fmla="*/ 3359683 h 3693651"/>
                  <a:gd name="connsiteX35" fmla="*/ 2683387 w 12074995"/>
                  <a:gd name="connsiteY35" fmla="*/ 3024239 h 3693651"/>
                  <a:gd name="connsiteX36" fmla="*/ 2015121 w 12074995"/>
                  <a:gd name="connsiteY36" fmla="*/ 3024239 h 3693651"/>
                  <a:gd name="connsiteX37" fmla="*/ 1344561 w 12074995"/>
                  <a:gd name="connsiteY37" fmla="*/ 3359191 h 3693651"/>
                  <a:gd name="connsiteX38" fmla="*/ 674001 w 12074995"/>
                  <a:gd name="connsiteY38" fmla="*/ 3359191 h 3693651"/>
                  <a:gd name="connsiteX39" fmla="*/ 4425 w 12074995"/>
                  <a:gd name="connsiteY39" fmla="*/ 3693652 h 369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074995" h="3693651">
                    <a:moveTo>
                      <a:pt x="4425" y="3693652"/>
                    </a:moveTo>
                    <a:lnTo>
                      <a:pt x="0" y="3684639"/>
                    </a:lnTo>
                    <a:lnTo>
                      <a:pt x="671543" y="3349031"/>
                    </a:lnTo>
                    <a:lnTo>
                      <a:pt x="1342103" y="3349031"/>
                    </a:lnTo>
                    <a:lnTo>
                      <a:pt x="2012827" y="3014079"/>
                    </a:lnTo>
                    <a:lnTo>
                      <a:pt x="2686828" y="3014735"/>
                    </a:lnTo>
                    <a:lnTo>
                      <a:pt x="3355094" y="3348540"/>
                    </a:lnTo>
                    <a:lnTo>
                      <a:pt x="4022705" y="3015062"/>
                    </a:lnTo>
                    <a:lnTo>
                      <a:pt x="4695231" y="2343191"/>
                    </a:lnTo>
                    <a:lnTo>
                      <a:pt x="5366938" y="2678635"/>
                    </a:lnTo>
                    <a:lnTo>
                      <a:pt x="6036187" y="2344175"/>
                    </a:lnTo>
                    <a:lnTo>
                      <a:pt x="6705928" y="2344175"/>
                    </a:lnTo>
                    <a:lnTo>
                      <a:pt x="7377635" y="1673287"/>
                    </a:lnTo>
                    <a:lnTo>
                      <a:pt x="8049178" y="2008731"/>
                    </a:lnTo>
                    <a:lnTo>
                      <a:pt x="9389151" y="1339318"/>
                    </a:lnTo>
                    <a:lnTo>
                      <a:pt x="10059711" y="1339318"/>
                    </a:lnTo>
                    <a:lnTo>
                      <a:pt x="10728632" y="1005349"/>
                    </a:lnTo>
                    <a:lnTo>
                      <a:pt x="11399192" y="335444"/>
                    </a:lnTo>
                    <a:lnTo>
                      <a:pt x="11399848" y="334952"/>
                    </a:lnTo>
                    <a:lnTo>
                      <a:pt x="12070408" y="0"/>
                    </a:lnTo>
                    <a:lnTo>
                      <a:pt x="12074996" y="9013"/>
                    </a:lnTo>
                    <a:lnTo>
                      <a:pt x="11405092" y="343637"/>
                    </a:lnTo>
                    <a:lnTo>
                      <a:pt x="10734531" y="1013542"/>
                    </a:lnTo>
                    <a:lnTo>
                      <a:pt x="10733876" y="1013870"/>
                    </a:lnTo>
                    <a:lnTo>
                      <a:pt x="10062169" y="1349478"/>
                    </a:lnTo>
                    <a:lnTo>
                      <a:pt x="9391609" y="1349478"/>
                    </a:lnTo>
                    <a:lnTo>
                      <a:pt x="8049178" y="2019874"/>
                    </a:lnTo>
                    <a:lnTo>
                      <a:pt x="7379602" y="1685413"/>
                    </a:lnTo>
                    <a:lnTo>
                      <a:pt x="6710189" y="2354335"/>
                    </a:lnTo>
                    <a:lnTo>
                      <a:pt x="6038645" y="2354335"/>
                    </a:lnTo>
                    <a:lnTo>
                      <a:pt x="5366938" y="2689779"/>
                    </a:lnTo>
                    <a:lnTo>
                      <a:pt x="4697198" y="2355318"/>
                    </a:lnTo>
                    <a:lnTo>
                      <a:pt x="4028604" y="3023256"/>
                    </a:lnTo>
                    <a:lnTo>
                      <a:pt x="4027949" y="3023747"/>
                    </a:lnTo>
                    <a:lnTo>
                      <a:pt x="3355094" y="3359683"/>
                    </a:lnTo>
                    <a:lnTo>
                      <a:pt x="2683387" y="3024239"/>
                    </a:lnTo>
                    <a:lnTo>
                      <a:pt x="2015121" y="3024239"/>
                    </a:lnTo>
                    <a:lnTo>
                      <a:pt x="1344561" y="3359191"/>
                    </a:lnTo>
                    <a:lnTo>
                      <a:pt x="674001" y="3359191"/>
                    </a:lnTo>
                    <a:lnTo>
                      <a:pt x="4425" y="36936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81C4F79F-8032-4FBC-92B9-E4818E21E9A2}"/>
                  </a:ext>
                </a:extLst>
              </p:cNvPr>
              <p:cNvSpPr/>
              <p:nvPr/>
            </p:nvSpPr>
            <p:spPr>
              <a:xfrm>
                <a:off x="31791" y="5369887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549" y="14829"/>
                      <a:pt x="14987" y="392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5DA190A4-EF6E-4256-893A-7D2B473E53E2}"/>
                  </a:ext>
                </a:extLst>
              </p:cNvPr>
              <p:cNvSpPr/>
              <p:nvPr/>
            </p:nvSpPr>
            <p:spPr>
              <a:xfrm>
                <a:off x="69889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8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8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8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8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61A032DA-98B3-4F30-8F2B-F179055301C2}"/>
                  </a:ext>
                </a:extLst>
              </p:cNvPr>
              <p:cNvSpPr/>
              <p:nvPr/>
            </p:nvSpPr>
            <p:spPr>
              <a:xfrm>
                <a:off x="136945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7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7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7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7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9F68DE38-F444-40F8-BFE4-B7B6B23597FB}"/>
                  </a:ext>
                </a:extLst>
              </p:cNvPr>
              <p:cNvSpPr/>
              <p:nvPr/>
            </p:nvSpPr>
            <p:spPr>
              <a:xfrm>
                <a:off x="2039538" y="4700311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8" y="65514"/>
                      <a:pt x="32898" y="65514"/>
                    </a:cubicBezTo>
                    <a:cubicBezTo>
                      <a:pt x="14797" y="65514"/>
                      <a:pt x="123" y="50848"/>
                      <a:pt x="123" y="32740"/>
                    </a:cubicBezTo>
                    <a:cubicBezTo>
                      <a:pt x="123" y="14632"/>
                      <a:pt x="14797" y="-34"/>
                      <a:pt x="32898" y="-34"/>
                    </a:cubicBezTo>
                    <a:cubicBezTo>
                      <a:pt x="50998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3B5E57DF-19A7-459A-826D-530F1FA9B537}"/>
                  </a:ext>
                </a:extLst>
              </p:cNvPr>
              <p:cNvSpPr/>
              <p:nvPr/>
            </p:nvSpPr>
            <p:spPr>
              <a:xfrm>
                <a:off x="2707321" y="4700300"/>
                <a:ext cx="67187" cy="67191"/>
              </a:xfrm>
              <a:custGeom>
                <a:avLst/>
                <a:gdLst>
                  <a:gd name="connsiteX0" fmla="*/ 67301 w 67187"/>
                  <a:gd name="connsiteY0" fmla="*/ 32751 h 67191"/>
                  <a:gd name="connsiteX1" fmla="*/ 34537 w 67187"/>
                  <a:gd name="connsiteY1" fmla="*/ 67148 h 67191"/>
                  <a:gd name="connsiteX2" fmla="*/ 134 w 67187"/>
                  <a:gd name="connsiteY2" fmla="*/ 34389 h 67191"/>
                  <a:gd name="connsiteX3" fmla="*/ 32898 w 67187"/>
                  <a:gd name="connsiteY3" fmla="*/ -7 h 67191"/>
                  <a:gd name="connsiteX4" fmla="*/ 33707 w 67187"/>
                  <a:gd name="connsiteY4" fmla="*/ -23 h 67191"/>
                  <a:gd name="connsiteX5" fmla="*/ 67291 w 67187"/>
                  <a:gd name="connsiteY5" fmla="*/ 31915 h 67191"/>
                  <a:gd name="connsiteX6" fmla="*/ 67301 w 67187"/>
                  <a:gd name="connsiteY6" fmla="*/ 32751 h 67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187" h="67191">
                    <a:moveTo>
                      <a:pt x="67301" y="32751"/>
                    </a:moveTo>
                    <a:cubicBezTo>
                      <a:pt x="67753" y="51301"/>
                      <a:pt x="53085" y="66705"/>
                      <a:pt x="34537" y="67148"/>
                    </a:cubicBezTo>
                    <a:cubicBezTo>
                      <a:pt x="15990" y="67606"/>
                      <a:pt x="586" y="52940"/>
                      <a:pt x="134" y="34389"/>
                    </a:cubicBezTo>
                    <a:cubicBezTo>
                      <a:pt x="-319" y="15839"/>
                      <a:pt x="14351" y="435"/>
                      <a:pt x="32898" y="-7"/>
                    </a:cubicBezTo>
                    <a:cubicBezTo>
                      <a:pt x="33168" y="-23"/>
                      <a:pt x="33437" y="-23"/>
                      <a:pt x="33707" y="-23"/>
                    </a:cubicBezTo>
                    <a:cubicBezTo>
                      <a:pt x="51802" y="-482"/>
                      <a:pt x="66839" y="13824"/>
                      <a:pt x="67291" y="31915"/>
                    </a:cubicBezTo>
                    <a:cubicBezTo>
                      <a:pt x="67298" y="32194"/>
                      <a:pt x="67301" y="32472"/>
                      <a:pt x="67301" y="3275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C63698C6-B823-4D52-AF1F-F64D5810BD7F}"/>
                  </a:ext>
                </a:extLst>
              </p:cNvPr>
              <p:cNvSpPr/>
              <p:nvPr/>
            </p:nvSpPr>
            <p:spPr>
              <a:xfrm>
                <a:off x="3383280" y="5035263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9" y="65514"/>
                      <a:pt x="32898" y="65514"/>
                    </a:cubicBezTo>
                    <a:cubicBezTo>
                      <a:pt x="14796" y="65514"/>
                      <a:pt x="123" y="50848"/>
                      <a:pt x="123" y="32740"/>
                    </a:cubicBezTo>
                    <a:cubicBezTo>
                      <a:pt x="123" y="14632"/>
                      <a:pt x="14796" y="-34"/>
                      <a:pt x="32898" y="-34"/>
                    </a:cubicBezTo>
                    <a:cubicBezTo>
                      <a:pt x="50999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C7E49BD-7324-4B10-83F6-1561E42B9EC0}"/>
                  </a:ext>
                </a:extLst>
              </p:cNvPr>
              <p:cNvSpPr/>
              <p:nvPr/>
            </p:nvSpPr>
            <p:spPr>
              <a:xfrm>
                <a:off x="4052856" y="4699491"/>
                <a:ext cx="67187" cy="67187"/>
              </a:xfrm>
              <a:custGeom>
                <a:avLst/>
                <a:gdLst>
                  <a:gd name="connsiteX0" fmla="*/ 67187 w 67187"/>
                  <a:gd name="connsiteY0" fmla="*/ 33593 h 67187"/>
                  <a:gd name="connsiteX1" fmla="*/ 33593 w 67187"/>
                  <a:gd name="connsiteY1" fmla="*/ 67187 h 67187"/>
                  <a:gd name="connsiteX2" fmla="*/ 0 w 67187"/>
                  <a:gd name="connsiteY2" fmla="*/ 33593 h 67187"/>
                  <a:gd name="connsiteX3" fmla="*/ 33593 w 67187"/>
                  <a:gd name="connsiteY3" fmla="*/ 0 h 67187"/>
                  <a:gd name="connsiteX4" fmla="*/ 67187 w 67187"/>
                  <a:gd name="connsiteY4" fmla="*/ 33593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3"/>
                    </a:moveTo>
                    <a:cubicBezTo>
                      <a:pt x="67187" y="52146"/>
                      <a:pt x="52147" y="67187"/>
                      <a:pt x="33593" y="67187"/>
                    </a:cubicBezTo>
                    <a:cubicBezTo>
                      <a:pt x="15040" y="67187"/>
                      <a:pt x="0" y="52146"/>
                      <a:pt x="0" y="33593"/>
                    </a:cubicBezTo>
                    <a:cubicBezTo>
                      <a:pt x="0" y="15040"/>
                      <a:pt x="15040" y="0"/>
                      <a:pt x="33593" y="0"/>
                    </a:cubicBezTo>
                    <a:cubicBezTo>
                      <a:pt x="52147" y="0"/>
                      <a:pt x="67187" y="15040"/>
                      <a:pt x="67187" y="3359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7CBD72C1-569D-43B2-8B79-584B3AA22F01}"/>
                  </a:ext>
                </a:extLst>
              </p:cNvPr>
              <p:cNvSpPr/>
              <p:nvPr/>
            </p:nvSpPr>
            <p:spPr>
              <a:xfrm>
                <a:off x="4722439" y="4033345"/>
                <a:ext cx="65555" cy="65553"/>
              </a:xfrm>
              <a:custGeom>
                <a:avLst/>
                <a:gdLst>
                  <a:gd name="connsiteX0" fmla="*/ 65666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6 w 65555"/>
                  <a:gd name="connsiteY4" fmla="*/ 31915 h 65553"/>
                  <a:gd name="connsiteX5" fmla="*/ 65666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6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5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24"/>
                      <a:pt x="65666" y="31915"/>
                    </a:cubicBezTo>
                    <a:cubicBezTo>
                      <a:pt x="65683" y="32456"/>
                      <a:pt x="65683" y="33013"/>
                      <a:pt x="65666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F02356B-5144-4B00-B7D7-3CCBCAF041FE}"/>
                  </a:ext>
                </a:extLst>
              </p:cNvPr>
              <p:cNvSpPr/>
              <p:nvPr/>
            </p:nvSpPr>
            <p:spPr>
              <a:xfrm>
                <a:off x="5393000" y="4359787"/>
                <a:ext cx="65558" cy="65542"/>
              </a:xfrm>
              <a:custGeom>
                <a:avLst/>
                <a:gdLst>
                  <a:gd name="connsiteX0" fmla="*/ 65665 w 65558"/>
                  <a:gd name="connsiteY0" fmla="*/ 33559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59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59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0" y="65055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2"/>
                      <a:pt x="65682" y="32724"/>
                    </a:cubicBezTo>
                    <a:cubicBezTo>
                      <a:pt x="65682" y="33002"/>
                      <a:pt x="65665" y="33281"/>
                      <a:pt x="65665" y="335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04D1F37C-C4EB-4FF5-922B-58E18CF10068}"/>
                  </a:ext>
                </a:extLst>
              </p:cNvPr>
              <p:cNvSpPr/>
              <p:nvPr/>
            </p:nvSpPr>
            <p:spPr>
              <a:xfrm>
                <a:off x="606355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A49E732B-7DD0-481D-9BCE-3BDC06783246}"/>
                  </a:ext>
                </a:extLst>
              </p:cNvPr>
              <p:cNvSpPr/>
              <p:nvPr/>
            </p:nvSpPr>
            <p:spPr>
              <a:xfrm>
                <a:off x="673411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5145084B-B687-4D6D-BDE4-AE805CDD8E04}"/>
                  </a:ext>
                </a:extLst>
              </p:cNvPr>
              <p:cNvSpPr/>
              <p:nvPr/>
            </p:nvSpPr>
            <p:spPr>
              <a:xfrm>
                <a:off x="7404679" y="3359682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9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9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7CF73B64-CE2D-4B94-9047-CC37999E214F}"/>
                  </a:ext>
                </a:extLst>
              </p:cNvPr>
              <p:cNvSpPr/>
              <p:nvPr/>
            </p:nvSpPr>
            <p:spPr>
              <a:xfrm>
                <a:off x="8073758" y="3694623"/>
                <a:ext cx="67199" cy="67197"/>
              </a:xfrm>
              <a:custGeom>
                <a:avLst/>
                <a:gdLst>
                  <a:gd name="connsiteX0" fmla="*/ 67310 w 67199"/>
                  <a:gd name="connsiteY0" fmla="*/ 33571 h 67197"/>
                  <a:gd name="connsiteX1" fmla="*/ 33717 w 67199"/>
                  <a:gd name="connsiteY1" fmla="*/ 67164 h 67197"/>
                  <a:gd name="connsiteX2" fmla="*/ 123 w 67199"/>
                  <a:gd name="connsiteY2" fmla="*/ 33571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1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1"/>
                    </a:moveTo>
                    <a:cubicBezTo>
                      <a:pt x="67310" y="52121"/>
                      <a:pt x="52267" y="67164"/>
                      <a:pt x="33717" y="67164"/>
                    </a:cubicBezTo>
                    <a:cubicBezTo>
                      <a:pt x="15167" y="67164"/>
                      <a:pt x="123" y="52121"/>
                      <a:pt x="123" y="33571"/>
                    </a:cubicBezTo>
                    <a:cubicBezTo>
                      <a:pt x="123" y="15021"/>
                      <a:pt x="15167" y="-23"/>
                      <a:pt x="33717" y="-23"/>
                    </a:cubicBezTo>
                    <a:cubicBezTo>
                      <a:pt x="51808" y="-482"/>
                      <a:pt x="66852" y="13824"/>
                      <a:pt x="67310" y="31915"/>
                    </a:cubicBezTo>
                    <a:cubicBezTo>
                      <a:pt x="67327" y="32456"/>
                      <a:pt x="67327" y="33014"/>
                      <a:pt x="67310" y="335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E1F3B339-1BDC-401A-A410-AEC5C6CA655B}"/>
                  </a:ext>
                </a:extLst>
              </p:cNvPr>
              <p:cNvSpPr/>
              <p:nvPr/>
            </p:nvSpPr>
            <p:spPr>
              <a:xfrm>
                <a:off x="8744318" y="3359682"/>
                <a:ext cx="67187" cy="67187"/>
              </a:xfrm>
              <a:custGeom>
                <a:avLst/>
                <a:gdLst>
                  <a:gd name="connsiteX0" fmla="*/ 67187 w 67187"/>
                  <a:gd name="connsiteY0" fmla="*/ 33594 h 67187"/>
                  <a:gd name="connsiteX1" fmla="*/ 33594 w 67187"/>
                  <a:gd name="connsiteY1" fmla="*/ 67187 h 67187"/>
                  <a:gd name="connsiteX2" fmla="*/ 1 w 67187"/>
                  <a:gd name="connsiteY2" fmla="*/ 33594 h 67187"/>
                  <a:gd name="connsiteX3" fmla="*/ 33594 w 67187"/>
                  <a:gd name="connsiteY3" fmla="*/ 0 h 67187"/>
                  <a:gd name="connsiteX4" fmla="*/ 67187 w 67187"/>
                  <a:gd name="connsiteY4" fmla="*/ 33594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4"/>
                    </a:moveTo>
                    <a:cubicBezTo>
                      <a:pt x="67187" y="52147"/>
                      <a:pt x="52147" y="67187"/>
                      <a:pt x="33594" y="67187"/>
                    </a:cubicBezTo>
                    <a:cubicBezTo>
                      <a:pt x="15041" y="67187"/>
                      <a:pt x="1" y="52147"/>
                      <a:pt x="1" y="33594"/>
                    </a:cubicBezTo>
                    <a:cubicBezTo>
                      <a:pt x="1" y="15040"/>
                      <a:pt x="15042" y="0"/>
                      <a:pt x="33594" y="0"/>
                    </a:cubicBezTo>
                    <a:cubicBezTo>
                      <a:pt x="52148" y="0"/>
                      <a:pt x="67187" y="15040"/>
                      <a:pt x="67187" y="3359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EAD9A74-FAC9-4F52-895C-52418959077C}"/>
                  </a:ext>
                </a:extLst>
              </p:cNvPr>
              <p:cNvSpPr/>
              <p:nvPr/>
            </p:nvSpPr>
            <p:spPr>
              <a:xfrm>
                <a:off x="9416522" y="3024719"/>
                <a:ext cx="65555" cy="65553"/>
              </a:xfrm>
              <a:custGeom>
                <a:avLst/>
                <a:gdLst>
                  <a:gd name="connsiteX0" fmla="*/ 65667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7 w 65555"/>
                  <a:gd name="connsiteY4" fmla="*/ 31915 h 65553"/>
                  <a:gd name="connsiteX5" fmla="*/ 65667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7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4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08"/>
                      <a:pt x="65667" y="31915"/>
                    </a:cubicBezTo>
                    <a:cubicBezTo>
                      <a:pt x="65683" y="32456"/>
                      <a:pt x="65683" y="33013"/>
                      <a:pt x="65667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1A3B7183-0A77-4BBB-9468-2C883DC3B829}"/>
                  </a:ext>
                </a:extLst>
              </p:cNvPr>
              <p:cNvSpPr/>
              <p:nvPr/>
            </p:nvSpPr>
            <p:spPr>
              <a:xfrm>
                <a:off x="10087083" y="3024730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04C22B29-6409-4013-BB74-C1E553196034}"/>
                  </a:ext>
                </a:extLst>
              </p:cNvPr>
              <p:cNvSpPr/>
              <p:nvPr/>
            </p:nvSpPr>
            <p:spPr>
              <a:xfrm>
                <a:off x="10757479" y="2689777"/>
                <a:ext cx="65558" cy="65542"/>
              </a:xfrm>
              <a:custGeom>
                <a:avLst/>
                <a:gdLst>
                  <a:gd name="connsiteX0" fmla="*/ 65666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2 w 65558"/>
                  <a:gd name="connsiteY3" fmla="*/ -34 h 65542"/>
                  <a:gd name="connsiteX4" fmla="*/ 65682 w 65558"/>
                  <a:gd name="connsiteY4" fmla="*/ 32724 h 65542"/>
                  <a:gd name="connsiteX5" fmla="*/ 65666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6" y="33560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7" y="14141"/>
                      <a:pt x="15111" y="-34"/>
                      <a:pt x="32892" y="-34"/>
                    </a:cubicBezTo>
                    <a:cubicBezTo>
                      <a:pt x="50999" y="-34"/>
                      <a:pt x="65666" y="14633"/>
                      <a:pt x="65682" y="32724"/>
                    </a:cubicBezTo>
                    <a:cubicBezTo>
                      <a:pt x="65682" y="33003"/>
                      <a:pt x="65666" y="33281"/>
                      <a:pt x="65666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6EEE83A5-048E-45E5-844A-2272861CDF73}"/>
                  </a:ext>
                </a:extLst>
              </p:cNvPr>
              <p:cNvSpPr/>
              <p:nvPr/>
            </p:nvSpPr>
            <p:spPr>
              <a:xfrm>
                <a:off x="11428204" y="2020528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6" y="51651"/>
                      <a:pt x="50179" y="65957"/>
                      <a:pt x="32088" y="65498"/>
                    </a:cubicBezTo>
                    <a:cubicBezTo>
                      <a:pt x="13980" y="65056"/>
                      <a:pt x="-310" y="50012"/>
                      <a:pt x="133" y="31921"/>
                    </a:cubicBezTo>
                    <a:cubicBezTo>
                      <a:pt x="576" y="14141"/>
                      <a:pt x="15110" y="-34"/>
                      <a:pt x="32891" y="-34"/>
                    </a:cubicBezTo>
                    <a:cubicBezTo>
                      <a:pt x="50998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3F14DCDF-DBEF-4783-8BD1-AE55B06A2A3A}"/>
                  </a:ext>
                </a:extLst>
              </p:cNvPr>
              <p:cNvSpPr/>
              <p:nvPr/>
            </p:nvSpPr>
            <p:spPr>
              <a:xfrm>
                <a:off x="12097282" y="1684910"/>
                <a:ext cx="67199" cy="67197"/>
              </a:xfrm>
              <a:custGeom>
                <a:avLst/>
                <a:gdLst>
                  <a:gd name="connsiteX0" fmla="*/ 67310 w 67199"/>
                  <a:gd name="connsiteY0" fmla="*/ 33570 h 67197"/>
                  <a:gd name="connsiteX1" fmla="*/ 33717 w 67199"/>
                  <a:gd name="connsiteY1" fmla="*/ 67164 h 67197"/>
                  <a:gd name="connsiteX2" fmla="*/ 123 w 67199"/>
                  <a:gd name="connsiteY2" fmla="*/ 33570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0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0"/>
                    </a:moveTo>
                    <a:cubicBezTo>
                      <a:pt x="67310" y="52120"/>
                      <a:pt x="52267" y="67164"/>
                      <a:pt x="33717" y="67164"/>
                    </a:cubicBezTo>
                    <a:cubicBezTo>
                      <a:pt x="15166" y="67164"/>
                      <a:pt x="123" y="52120"/>
                      <a:pt x="123" y="33570"/>
                    </a:cubicBezTo>
                    <a:cubicBezTo>
                      <a:pt x="123" y="15020"/>
                      <a:pt x="15166" y="-23"/>
                      <a:pt x="33717" y="-23"/>
                    </a:cubicBezTo>
                    <a:cubicBezTo>
                      <a:pt x="51808" y="-482"/>
                      <a:pt x="66851" y="13807"/>
                      <a:pt x="67310" y="31915"/>
                    </a:cubicBezTo>
                    <a:cubicBezTo>
                      <a:pt x="67327" y="32456"/>
                      <a:pt x="67327" y="33013"/>
                      <a:pt x="67310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55" name="Graphic 5">
              <a:extLst>
                <a:ext uri="{FF2B5EF4-FFF2-40B4-BE49-F238E27FC236}">
                  <a16:creationId xmlns:a16="http://schemas.microsoft.com/office/drawing/2014/main" id="{59DA37C8-CB54-4BB3-8D67-D92DF3BD54D2}"/>
                </a:ext>
              </a:extLst>
            </p:cNvPr>
            <p:cNvGrpSpPr/>
            <p:nvPr/>
          </p:nvGrpSpPr>
          <p:grpSpPr>
            <a:xfrm>
              <a:off x="1696228" y="-222807"/>
              <a:ext cx="8848212" cy="5146939"/>
              <a:chOff x="1696228" y="-222807"/>
              <a:chExt cx="8848212" cy="5146939"/>
            </a:xfrm>
            <a:grpFill/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1101524D-33D7-4E9E-85F6-6325D3CFAC1C}"/>
                  </a:ext>
                </a:extLst>
              </p:cNvPr>
              <p:cNvSpPr/>
              <p:nvPr/>
            </p:nvSpPr>
            <p:spPr>
              <a:xfrm>
                <a:off x="2177517" y="4387317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48957 w 98322"/>
                  <a:gd name="connsiteY7" fmla="*/ 88456 h 98322"/>
                  <a:gd name="connsiteX8" fmla="*/ 49285 w 98322"/>
                  <a:gd name="connsiteY8" fmla="*/ 88456 h 98322"/>
                  <a:gd name="connsiteX9" fmla="*/ 87458 w 98322"/>
                  <a:gd name="connsiteY9" fmla="*/ 48963 h 98322"/>
                  <a:gd name="connsiteX10" fmla="*/ 76815 w 98322"/>
                  <a:gd name="connsiteY10" fmla="*/ 22908 h 98322"/>
                  <a:gd name="connsiteX11" fmla="*/ 49285 w 98322"/>
                  <a:gd name="connsiteY11" fmla="*/ 10126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3" y="98289"/>
                      <a:pt x="123" y="76281"/>
                      <a:pt x="123" y="49127"/>
                    </a:cubicBezTo>
                    <a:cubicBezTo>
                      <a:pt x="123" y="21974"/>
                      <a:pt x="22133" y="-34"/>
                      <a:pt x="49285" y="-34"/>
                    </a:cubicBezTo>
                    <a:cubicBezTo>
                      <a:pt x="76437" y="-34"/>
                      <a:pt x="98446" y="21974"/>
                      <a:pt x="98446" y="49127"/>
                    </a:cubicBezTo>
                    <a:cubicBezTo>
                      <a:pt x="98446" y="76281"/>
                      <a:pt x="76437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6" y="10782"/>
                      <a:pt x="10447" y="28168"/>
                      <a:pt x="10447" y="49619"/>
                    </a:cubicBezTo>
                    <a:cubicBezTo>
                      <a:pt x="10357" y="70972"/>
                      <a:pt x="27598" y="88358"/>
                      <a:pt x="48957" y="88456"/>
                    </a:cubicBezTo>
                    <a:cubicBezTo>
                      <a:pt x="49065" y="88456"/>
                      <a:pt x="49175" y="88456"/>
                      <a:pt x="49285" y="88456"/>
                    </a:cubicBezTo>
                    <a:cubicBezTo>
                      <a:pt x="70731" y="88096"/>
                      <a:pt x="87822" y="70414"/>
                      <a:pt x="87458" y="48963"/>
                    </a:cubicBezTo>
                    <a:cubicBezTo>
                      <a:pt x="87295" y="39263"/>
                      <a:pt x="83496" y="29954"/>
                      <a:pt x="76815" y="22908"/>
                    </a:cubicBezTo>
                    <a:cubicBezTo>
                      <a:pt x="69787" y="15042"/>
                      <a:pt x="59828" y="10421"/>
                      <a:pt x="49285" y="1012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B71EFD1A-DE9F-4652-A8D8-A8F458D26A5E}"/>
                  </a:ext>
                </a:extLst>
              </p:cNvPr>
              <p:cNvSpPr/>
              <p:nvPr/>
            </p:nvSpPr>
            <p:spPr>
              <a:xfrm rot="-2701801">
                <a:off x="2169921" y="4188919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FA1B47E-8638-467D-ABD5-43B4D338C4BF}"/>
                  </a:ext>
                </a:extLst>
              </p:cNvPr>
              <p:cNvSpPr/>
              <p:nvPr/>
            </p:nvSpPr>
            <p:spPr>
              <a:xfrm rot="-2701801">
                <a:off x="1649115" y="4689286"/>
                <a:ext cx="640571" cy="9668"/>
              </a:xfrm>
              <a:custGeom>
                <a:avLst/>
                <a:gdLst>
                  <a:gd name="connsiteX0" fmla="*/ 123 w 640571"/>
                  <a:gd name="connsiteY0" fmla="*/ -34 h 9668"/>
                  <a:gd name="connsiteX1" fmla="*/ 640695 w 640571"/>
                  <a:gd name="connsiteY1" fmla="*/ -34 h 9668"/>
                  <a:gd name="connsiteX2" fmla="*/ 640695 w 640571"/>
                  <a:gd name="connsiteY2" fmla="*/ 9635 h 9668"/>
                  <a:gd name="connsiteX3" fmla="*/ 123 w 640571"/>
                  <a:gd name="connsiteY3" fmla="*/ 9635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0571" h="9668">
                    <a:moveTo>
                      <a:pt x="123" y="-34"/>
                    </a:moveTo>
                    <a:lnTo>
                      <a:pt x="640695" y="-34"/>
                    </a:lnTo>
                    <a:lnTo>
                      <a:pt x="640695" y="9635"/>
                    </a:lnTo>
                    <a:lnTo>
                      <a:pt x="123" y="963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2923E652-6ED2-4745-8A10-EEDB9384616A}"/>
                  </a:ext>
                </a:extLst>
              </p:cNvPr>
              <p:cNvSpPr/>
              <p:nvPr/>
            </p:nvSpPr>
            <p:spPr>
              <a:xfrm>
                <a:off x="2656719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778 w 105816"/>
                  <a:gd name="connsiteY7" fmla="*/ 49049 h 98332"/>
                  <a:gd name="connsiteX8" fmla="*/ 56779 w 105816"/>
                  <a:gd name="connsiteY8" fmla="*/ 88051 h 98332"/>
                  <a:gd name="connsiteX9" fmla="*/ 95685 w 105816"/>
                  <a:gd name="connsiteY9" fmla="*/ 48951 h 98332"/>
                  <a:gd name="connsiteX10" fmla="*/ 84309 w 105816"/>
                  <a:gd name="connsiteY10" fmla="*/ 21519 h 98332"/>
                  <a:gd name="connsiteX11" fmla="*/ 56779 w 105816"/>
                  <a:gd name="connsiteY11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29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304" y="10212"/>
                      <a:pt x="17868" y="27566"/>
                      <a:pt x="17778" y="49049"/>
                    </a:cubicBezTo>
                    <a:cubicBezTo>
                      <a:pt x="17868" y="70549"/>
                      <a:pt x="35276" y="87969"/>
                      <a:pt x="56779" y="88051"/>
                    </a:cubicBezTo>
                    <a:cubicBezTo>
                      <a:pt x="78318" y="88002"/>
                      <a:pt x="95738" y="70500"/>
                      <a:pt x="95685" y="48951"/>
                    </a:cubicBezTo>
                    <a:cubicBezTo>
                      <a:pt x="95659" y="38660"/>
                      <a:pt x="91571" y="28812"/>
                      <a:pt x="84309" y="21519"/>
                    </a:cubicBezTo>
                    <a:cubicBezTo>
                      <a:pt x="76968" y="14292"/>
                      <a:pt x="67083" y="10229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E489C51-768C-40A2-B85F-3F6BC74E4246}"/>
                  </a:ext>
                </a:extLst>
              </p:cNvPr>
              <p:cNvSpPr/>
              <p:nvPr/>
            </p:nvSpPr>
            <p:spPr>
              <a:xfrm>
                <a:off x="2757129" y="3946012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8A7D445-0C79-4121-9CD2-95EC05860394}"/>
                  </a:ext>
                </a:extLst>
              </p:cNvPr>
              <p:cNvSpPr/>
              <p:nvPr/>
            </p:nvSpPr>
            <p:spPr>
              <a:xfrm>
                <a:off x="3143416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614 w 105816"/>
                  <a:gd name="connsiteY7" fmla="*/ 49049 h 98332"/>
                  <a:gd name="connsiteX8" fmla="*/ 56451 w 105816"/>
                  <a:gd name="connsiteY8" fmla="*/ 88215 h 98332"/>
                  <a:gd name="connsiteX9" fmla="*/ 95617 w 105816"/>
                  <a:gd name="connsiteY9" fmla="*/ 49377 h 98332"/>
                  <a:gd name="connsiteX10" fmla="*/ 95617 w 105816"/>
                  <a:gd name="connsiteY10" fmla="*/ 49049 h 98332"/>
                  <a:gd name="connsiteX11" fmla="*/ 57107 w 105816"/>
                  <a:gd name="connsiteY11" fmla="*/ 10212 h 98332"/>
                  <a:gd name="connsiteX12" fmla="*/ 56779 w 105816"/>
                  <a:gd name="connsiteY12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31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40" y="10114"/>
                      <a:pt x="17706" y="27517"/>
                      <a:pt x="17614" y="49049"/>
                    </a:cubicBezTo>
                    <a:cubicBezTo>
                      <a:pt x="17524" y="70582"/>
                      <a:pt x="34912" y="88116"/>
                      <a:pt x="56451" y="88215"/>
                    </a:cubicBezTo>
                    <a:cubicBezTo>
                      <a:pt x="77992" y="88297"/>
                      <a:pt x="95526" y="70910"/>
                      <a:pt x="95617" y="49377"/>
                    </a:cubicBezTo>
                    <a:cubicBezTo>
                      <a:pt x="95617" y="49262"/>
                      <a:pt x="95617" y="49164"/>
                      <a:pt x="95617" y="49049"/>
                    </a:cubicBezTo>
                    <a:cubicBezTo>
                      <a:pt x="95707" y="27697"/>
                      <a:pt x="78466" y="10311"/>
                      <a:pt x="57107" y="10212"/>
                    </a:cubicBezTo>
                    <a:cubicBezTo>
                      <a:pt x="56999" y="10212"/>
                      <a:pt x="56889" y="10212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0788D5D6-3252-44BF-A734-DD9A8B897EA3}"/>
                  </a:ext>
                </a:extLst>
              </p:cNvPr>
              <p:cNvSpPr/>
              <p:nvPr/>
            </p:nvSpPr>
            <p:spPr>
              <a:xfrm rot="-2701201">
                <a:off x="3143255" y="3702904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5A1FAB7-5062-4BEF-ABF8-E7810800993C}"/>
                  </a:ext>
                </a:extLst>
              </p:cNvPr>
              <p:cNvSpPr/>
              <p:nvPr/>
            </p:nvSpPr>
            <p:spPr>
              <a:xfrm>
                <a:off x="3629949" y="3414821"/>
                <a:ext cx="105326" cy="98332"/>
              </a:xfrm>
              <a:custGeom>
                <a:avLst/>
                <a:gdLst>
                  <a:gd name="connsiteX0" fmla="*/ 56779 w 105326"/>
                  <a:gd name="connsiteY0" fmla="*/ 97719 h 98332"/>
                  <a:gd name="connsiteX1" fmla="*/ 704 w 105326"/>
                  <a:gd name="connsiteY1" fmla="*/ 56620 h 98332"/>
                  <a:gd name="connsiteX2" fmla="*/ 41801 w 105326"/>
                  <a:gd name="connsiteY2" fmla="*/ 544 h 98332"/>
                  <a:gd name="connsiteX3" fmla="*/ 56779 w 105326"/>
                  <a:gd name="connsiteY3" fmla="*/ 544 h 98332"/>
                  <a:gd name="connsiteX4" fmla="*/ 78410 w 105326"/>
                  <a:gd name="connsiteY4" fmla="*/ 5624 h 98332"/>
                  <a:gd name="connsiteX5" fmla="*/ 78410 w 105326"/>
                  <a:gd name="connsiteY5" fmla="*/ 5624 h 98332"/>
                  <a:gd name="connsiteX6" fmla="*/ 105449 w 105326"/>
                  <a:gd name="connsiteY6" fmla="*/ 49213 h 98332"/>
                  <a:gd name="connsiteX7" fmla="*/ 56779 w 105326"/>
                  <a:gd name="connsiteY7" fmla="*/ 97719 h 98332"/>
                  <a:gd name="connsiteX8" fmla="*/ 56779 w 105326"/>
                  <a:gd name="connsiteY8" fmla="*/ 10212 h 98332"/>
                  <a:gd name="connsiteX9" fmla="*/ 17942 w 105326"/>
                  <a:gd name="connsiteY9" fmla="*/ 49213 h 98332"/>
                  <a:gd name="connsiteX10" fmla="*/ 29249 w 105326"/>
                  <a:gd name="connsiteY10" fmla="*/ 76580 h 98332"/>
                  <a:gd name="connsiteX11" fmla="*/ 84178 w 105326"/>
                  <a:gd name="connsiteY11" fmla="*/ 76138 h 98332"/>
                  <a:gd name="connsiteX12" fmla="*/ 83736 w 105326"/>
                  <a:gd name="connsiteY12" fmla="*/ 21224 h 98332"/>
                  <a:gd name="connsiteX13" fmla="*/ 74150 w 105326"/>
                  <a:gd name="connsiteY13" fmla="*/ 14309 h 98332"/>
                  <a:gd name="connsiteX14" fmla="*/ 56779 w 105326"/>
                  <a:gd name="connsiteY14" fmla="*/ 10868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532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1" y="544"/>
                    </a:cubicBezTo>
                    <a:cubicBezTo>
                      <a:pt x="46767" y="-226"/>
                      <a:pt x="51814" y="-226"/>
                      <a:pt x="56779" y="544"/>
                    </a:cubicBezTo>
                    <a:cubicBezTo>
                      <a:pt x="64301" y="478"/>
                      <a:pt x="71708" y="2215"/>
                      <a:pt x="78410" y="5624"/>
                    </a:cubicBezTo>
                    <a:lnTo>
                      <a:pt x="78410" y="5624"/>
                    </a:lnTo>
                    <a:cubicBezTo>
                      <a:pt x="95059" y="13752"/>
                      <a:pt x="105564" y="30696"/>
                      <a:pt x="105449" y="49213"/>
                    </a:cubicBezTo>
                    <a:cubicBezTo>
                      <a:pt x="105088" y="75924"/>
                      <a:pt x="83490" y="97457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96" y="10294"/>
                      <a:pt x="17942" y="27730"/>
                      <a:pt x="17942" y="49213"/>
                    </a:cubicBezTo>
                    <a:cubicBezTo>
                      <a:pt x="17858" y="59488"/>
                      <a:pt x="21937" y="69353"/>
                      <a:pt x="29249" y="76580"/>
                    </a:cubicBezTo>
                    <a:cubicBezTo>
                      <a:pt x="44538" y="91623"/>
                      <a:pt x="69119" y="91426"/>
                      <a:pt x="84178" y="76138"/>
                    </a:cubicBezTo>
                    <a:cubicBezTo>
                      <a:pt x="99222" y="60848"/>
                      <a:pt x="99025" y="36267"/>
                      <a:pt x="83736" y="21224"/>
                    </a:cubicBezTo>
                    <a:cubicBezTo>
                      <a:pt x="80917" y="18438"/>
                      <a:pt x="77673" y="16111"/>
                      <a:pt x="74150" y="14309"/>
                    </a:cubicBezTo>
                    <a:cubicBezTo>
                      <a:pt x="68693" y="11867"/>
                      <a:pt x="62760" y="10704"/>
                      <a:pt x="56779" y="108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D2D6270-4386-44A6-B61C-EDD17DB76C18}"/>
                  </a:ext>
                </a:extLst>
              </p:cNvPr>
              <p:cNvSpPr/>
              <p:nvPr/>
            </p:nvSpPr>
            <p:spPr>
              <a:xfrm rot="-3816599">
                <a:off x="3429223" y="2973705"/>
                <a:ext cx="998301" cy="9668"/>
              </a:xfrm>
              <a:custGeom>
                <a:avLst/>
                <a:gdLst>
                  <a:gd name="connsiteX0" fmla="*/ 124 w 998301"/>
                  <a:gd name="connsiteY0" fmla="*/ -34 h 9668"/>
                  <a:gd name="connsiteX1" fmla="*/ 998425 w 998301"/>
                  <a:gd name="connsiteY1" fmla="*/ -34 h 9668"/>
                  <a:gd name="connsiteX2" fmla="*/ 998425 w 998301"/>
                  <a:gd name="connsiteY2" fmla="*/ 9634 h 9668"/>
                  <a:gd name="connsiteX3" fmla="*/ 124 w 998301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8301" h="9668">
                    <a:moveTo>
                      <a:pt x="124" y="-34"/>
                    </a:moveTo>
                    <a:lnTo>
                      <a:pt x="998425" y="-34"/>
                    </a:lnTo>
                    <a:lnTo>
                      <a:pt x="998425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3AE2A0A-F896-45C2-A1DE-0281FD431C1D}"/>
                  </a:ext>
                </a:extLst>
              </p:cNvPr>
              <p:cNvSpPr/>
              <p:nvPr/>
            </p:nvSpPr>
            <p:spPr>
              <a:xfrm>
                <a:off x="4120822" y="2442652"/>
                <a:ext cx="98345" cy="98330"/>
              </a:xfrm>
              <a:custGeom>
                <a:avLst/>
                <a:gdLst>
                  <a:gd name="connsiteX0" fmla="*/ 49162 w 98345"/>
                  <a:gd name="connsiteY0" fmla="*/ 98297 h 98330"/>
                  <a:gd name="connsiteX1" fmla="*/ 27531 w 98345"/>
                  <a:gd name="connsiteY1" fmla="*/ 93217 h 98330"/>
                  <a:gd name="connsiteX2" fmla="*/ 5211 w 98345"/>
                  <a:gd name="connsiteY2" fmla="*/ 27373 h 98330"/>
                  <a:gd name="connsiteX3" fmla="*/ 71055 w 98345"/>
                  <a:gd name="connsiteY3" fmla="*/ 5054 h 98330"/>
                  <a:gd name="connsiteX4" fmla="*/ 93374 w 98345"/>
                  <a:gd name="connsiteY4" fmla="*/ 70897 h 98330"/>
                  <a:gd name="connsiteX5" fmla="*/ 49162 w 98345"/>
                  <a:gd name="connsiteY5" fmla="*/ 98297 h 98330"/>
                  <a:gd name="connsiteX6" fmla="*/ 49162 w 98345"/>
                  <a:gd name="connsiteY6" fmla="*/ 10789 h 98330"/>
                  <a:gd name="connsiteX7" fmla="*/ 9980 w 98345"/>
                  <a:gd name="connsiteY7" fmla="*/ 49283 h 98330"/>
                  <a:gd name="connsiteX8" fmla="*/ 31791 w 98345"/>
                  <a:gd name="connsiteY8" fmla="*/ 84531 h 98330"/>
                  <a:gd name="connsiteX9" fmla="*/ 76692 w 98345"/>
                  <a:gd name="connsiteY9" fmla="*/ 76994 h 98330"/>
                  <a:gd name="connsiteX10" fmla="*/ 87999 w 98345"/>
                  <a:gd name="connsiteY10" fmla="*/ 49627 h 98330"/>
                  <a:gd name="connsiteX11" fmla="*/ 49162 w 98345"/>
                  <a:gd name="connsiteY11" fmla="*/ 10789 h 9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45" h="98330">
                    <a:moveTo>
                      <a:pt x="49162" y="98297"/>
                    </a:moveTo>
                    <a:cubicBezTo>
                      <a:pt x="41657" y="98280"/>
                      <a:pt x="34266" y="96543"/>
                      <a:pt x="27531" y="93217"/>
                    </a:cubicBezTo>
                    <a:cubicBezTo>
                      <a:pt x="3180" y="81205"/>
                      <a:pt x="-6800" y="51724"/>
                      <a:pt x="5211" y="27373"/>
                    </a:cubicBezTo>
                    <a:cubicBezTo>
                      <a:pt x="17240" y="3022"/>
                      <a:pt x="46720" y="-6958"/>
                      <a:pt x="71055" y="5054"/>
                    </a:cubicBezTo>
                    <a:cubicBezTo>
                      <a:pt x="95406" y="17082"/>
                      <a:pt x="105402" y="46562"/>
                      <a:pt x="93374" y="70897"/>
                    </a:cubicBezTo>
                    <a:cubicBezTo>
                      <a:pt x="85066" y="87727"/>
                      <a:pt x="67925" y="98346"/>
                      <a:pt x="49162" y="98297"/>
                    </a:cubicBezTo>
                    <a:close/>
                    <a:moveTo>
                      <a:pt x="49162" y="10789"/>
                    </a:moveTo>
                    <a:cubicBezTo>
                      <a:pt x="27711" y="10593"/>
                      <a:pt x="10177" y="27832"/>
                      <a:pt x="9980" y="49283"/>
                    </a:cubicBezTo>
                    <a:cubicBezTo>
                      <a:pt x="9849" y="64261"/>
                      <a:pt x="18338" y="77960"/>
                      <a:pt x="31791" y="84531"/>
                    </a:cubicBezTo>
                    <a:cubicBezTo>
                      <a:pt x="46851" y="91775"/>
                      <a:pt x="64828" y="88743"/>
                      <a:pt x="76692" y="76994"/>
                    </a:cubicBezTo>
                    <a:cubicBezTo>
                      <a:pt x="84001" y="69767"/>
                      <a:pt x="88081" y="59902"/>
                      <a:pt x="87999" y="49627"/>
                    </a:cubicBezTo>
                    <a:cubicBezTo>
                      <a:pt x="87999" y="28176"/>
                      <a:pt x="70613" y="10789"/>
                      <a:pt x="49162" y="107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6C4E82A2-0512-4AFF-976F-79ED257A8AB3}"/>
                  </a:ext>
                </a:extLst>
              </p:cNvPr>
              <p:cNvSpPr/>
              <p:nvPr/>
            </p:nvSpPr>
            <p:spPr>
              <a:xfrm>
                <a:off x="4197718" y="2519679"/>
                <a:ext cx="434585" cy="431472"/>
              </a:xfrm>
              <a:custGeom>
                <a:avLst/>
                <a:gdLst>
                  <a:gd name="connsiteX0" fmla="*/ 427703 w 434585"/>
                  <a:gd name="connsiteY0" fmla="*/ 431472 h 431472"/>
                  <a:gd name="connsiteX1" fmla="*/ 0 w 434585"/>
                  <a:gd name="connsiteY1" fmla="*/ 6883 h 431472"/>
                  <a:gd name="connsiteX2" fmla="*/ 6719 w 434585"/>
                  <a:gd name="connsiteY2" fmla="*/ 0 h 431472"/>
                  <a:gd name="connsiteX3" fmla="*/ 434586 w 434585"/>
                  <a:gd name="connsiteY3" fmla="*/ 424590 h 431472"/>
                  <a:gd name="connsiteX4" fmla="*/ 427703 w 434585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585" h="431472">
                    <a:moveTo>
                      <a:pt x="427703" y="431472"/>
                    </a:moveTo>
                    <a:lnTo>
                      <a:pt x="0" y="6883"/>
                    </a:lnTo>
                    <a:lnTo>
                      <a:pt x="6719" y="0"/>
                    </a:lnTo>
                    <a:lnTo>
                      <a:pt x="434586" y="424590"/>
                    </a:lnTo>
                    <a:lnTo>
                      <a:pt x="427703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71F287-A888-45AF-B45D-CE201A5C7A10}"/>
                  </a:ext>
                </a:extLst>
              </p:cNvPr>
              <p:cNvSpPr/>
              <p:nvPr/>
            </p:nvSpPr>
            <p:spPr>
              <a:xfrm>
                <a:off x="4610837" y="2928122"/>
                <a:ext cx="105816" cy="98901"/>
              </a:xfrm>
              <a:custGeom>
                <a:avLst/>
                <a:gdLst>
                  <a:gd name="connsiteX0" fmla="*/ 49285 w 105816"/>
                  <a:gd name="connsiteY0" fmla="*/ 98868 h 98901"/>
                  <a:gd name="connsiteX1" fmla="*/ 123 w 105816"/>
                  <a:gd name="connsiteY1" fmla="*/ 49706 h 98901"/>
                  <a:gd name="connsiteX2" fmla="*/ 49285 w 105816"/>
                  <a:gd name="connsiteY2" fmla="*/ 545 h 98901"/>
                  <a:gd name="connsiteX3" fmla="*/ 105361 w 105816"/>
                  <a:gd name="connsiteY3" fmla="*/ 41644 h 98901"/>
                  <a:gd name="connsiteX4" fmla="*/ 64263 w 105816"/>
                  <a:gd name="connsiteY4" fmla="*/ 97721 h 98901"/>
                  <a:gd name="connsiteX5" fmla="*/ 49285 w 105816"/>
                  <a:gd name="connsiteY5" fmla="*/ 97721 h 98901"/>
                  <a:gd name="connsiteX6" fmla="*/ 49285 w 105816"/>
                  <a:gd name="connsiteY6" fmla="*/ 11361 h 98901"/>
                  <a:gd name="connsiteX7" fmla="*/ 10283 w 105816"/>
                  <a:gd name="connsiteY7" fmla="*/ 50362 h 98901"/>
                  <a:gd name="connsiteX8" fmla="*/ 51726 w 105816"/>
                  <a:gd name="connsiteY8" fmla="*/ 86758 h 98901"/>
                  <a:gd name="connsiteX9" fmla="*/ 88122 w 105816"/>
                  <a:gd name="connsiteY9" fmla="*/ 50362 h 98901"/>
                  <a:gd name="connsiteX10" fmla="*/ 76815 w 105816"/>
                  <a:gd name="connsiteY10" fmla="*/ 22832 h 98901"/>
                  <a:gd name="connsiteX11" fmla="*/ 76815 w 105816"/>
                  <a:gd name="connsiteY11" fmla="*/ 22832 h 98901"/>
                  <a:gd name="connsiteX12" fmla="*/ 49285 w 105816"/>
                  <a:gd name="connsiteY12" fmla="*/ 10869 h 98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1">
                    <a:moveTo>
                      <a:pt x="49285" y="98868"/>
                    </a:moveTo>
                    <a:cubicBezTo>
                      <a:pt x="22131" y="98868"/>
                      <a:pt x="123" y="76860"/>
                      <a:pt x="123" y="49706"/>
                    </a:cubicBezTo>
                    <a:cubicBezTo>
                      <a:pt x="123" y="22553"/>
                      <a:pt x="22131" y="545"/>
                      <a:pt x="49285" y="545"/>
                    </a:cubicBezTo>
                    <a:cubicBezTo>
                      <a:pt x="76127" y="-3584"/>
                      <a:pt x="101232" y="14818"/>
                      <a:pt x="105361" y="41644"/>
                    </a:cubicBezTo>
                    <a:cubicBezTo>
                      <a:pt x="109491" y="68486"/>
                      <a:pt x="91088" y="93591"/>
                      <a:pt x="64263" y="97721"/>
                    </a:cubicBezTo>
                    <a:cubicBezTo>
                      <a:pt x="59297" y="98491"/>
                      <a:pt x="54250" y="98491"/>
                      <a:pt x="49285" y="97721"/>
                    </a:cubicBezTo>
                    <a:close/>
                    <a:moveTo>
                      <a:pt x="49285" y="11361"/>
                    </a:moveTo>
                    <a:cubicBezTo>
                      <a:pt x="27785" y="11443"/>
                      <a:pt x="10365" y="28862"/>
                      <a:pt x="10283" y="50362"/>
                    </a:cubicBezTo>
                    <a:cubicBezTo>
                      <a:pt x="11676" y="71862"/>
                      <a:pt x="30243" y="88151"/>
                      <a:pt x="51726" y="86758"/>
                    </a:cubicBezTo>
                    <a:cubicBezTo>
                      <a:pt x="71276" y="85479"/>
                      <a:pt x="86860" y="69912"/>
                      <a:pt x="88122" y="50362"/>
                    </a:cubicBezTo>
                    <a:cubicBezTo>
                      <a:pt x="88220" y="40038"/>
                      <a:pt x="84140" y="30107"/>
                      <a:pt x="76815" y="22832"/>
                    </a:cubicBezTo>
                    <a:lnTo>
                      <a:pt x="76815" y="22832"/>
                    </a:lnTo>
                    <a:cubicBezTo>
                      <a:pt x="69605" y="15310"/>
                      <a:pt x="59690" y="11000"/>
                      <a:pt x="49285" y="1086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FD7D16B-0BD0-4E39-BBE8-9EC264FFF836}"/>
                  </a:ext>
                </a:extLst>
              </p:cNvPr>
              <p:cNvSpPr/>
              <p:nvPr/>
            </p:nvSpPr>
            <p:spPr>
              <a:xfrm rot="-2701801">
                <a:off x="4603205" y="2730422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6A7858F-9B18-438A-9770-BFB2420AD106}"/>
                  </a:ext>
                </a:extLst>
              </p:cNvPr>
              <p:cNvSpPr/>
              <p:nvPr/>
            </p:nvSpPr>
            <p:spPr>
              <a:xfrm>
                <a:off x="5097534" y="244266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1 h 98322"/>
                  <a:gd name="connsiteX6" fmla="*/ 11103 w 98322"/>
                  <a:gd name="connsiteY6" fmla="*/ 50274 h 98322"/>
                  <a:gd name="connsiteX7" fmla="*/ 21754 w 98322"/>
                  <a:gd name="connsiteY7" fmla="*/ 76330 h 98322"/>
                  <a:gd name="connsiteX8" fmla="*/ 49285 w 98322"/>
                  <a:gd name="connsiteY8" fmla="*/ 87637 h 98322"/>
                  <a:gd name="connsiteX9" fmla="*/ 88122 w 98322"/>
                  <a:gd name="connsiteY9" fmla="*/ 48800 h 98322"/>
                  <a:gd name="connsiteX10" fmla="*/ 76815 w 98322"/>
                  <a:gd name="connsiteY10" fmla="*/ 21269 h 98322"/>
                  <a:gd name="connsiteX11" fmla="*/ 49285 w 98322"/>
                  <a:gd name="connsiteY11" fmla="*/ 10781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1"/>
                    </a:moveTo>
                    <a:cubicBezTo>
                      <a:pt x="27834" y="11142"/>
                      <a:pt x="10742" y="28824"/>
                      <a:pt x="11103" y="50274"/>
                    </a:cubicBezTo>
                    <a:cubicBezTo>
                      <a:pt x="11283" y="59975"/>
                      <a:pt x="15069" y="69283"/>
                      <a:pt x="21754" y="76330"/>
                    </a:cubicBezTo>
                    <a:cubicBezTo>
                      <a:pt x="29030" y="83671"/>
                      <a:pt x="38961" y="87752"/>
                      <a:pt x="49285" y="87637"/>
                    </a:cubicBezTo>
                    <a:cubicBezTo>
                      <a:pt x="70736" y="87637"/>
                      <a:pt x="88122" y="70250"/>
                      <a:pt x="88122" y="48800"/>
                    </a:cubicBezTo>
                    <a:cubicBezTo>
                      <a:pt x="88106" y="38492"/>
                      <a:pt x="84042" y="28611"/>
                      <a:pt x="76815" y="21269"/>
                    </a:cubicBezTo>
                    <a:cubicBezTo>
                      <a:pt x="69375" y="14272"/>
                      <a:pt x="59477" y="10503"/>
                      <a:pt x="49285" y="1078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04434D5-D65F-43B1-9EA0-8D1EF51F5FA7}"/>
                  </a:ext>
                </a:extLst>
              </p:cNvPr>
              <p:cNvSpPr/>
              <p:nvPr/>
            </p:nvSpPr>
            <p:spPr>
              <a:xfrm rot="-2701201">
                <a:off x="5089933" y="2244500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B7CBD0B-1727-48C2-9A56-842BEA3B62C9}"/>
                  </a:ext>
                </a:extLst>
              </p:cNvPr>
              <p:cNvSpPr/>
              <p:nvPr/>
            </p:nvSpPr>
            <p:spPr>
              <a:xfrm>
                <a:off x="5584067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21754 w 98322"/>
                  <a:gd name="connsiteY7" fmla="*/ 77149 h 98322"/>
                  <a:gd name="connsiteX8" fmla="*/ 76913 w 98322"/>
                  <a:gd name="connsiteY8" fmla="*/ 77575 h 98322"/>
                  <a:gd name="connsiteX9" fmla="*/ 77323 w 98322"/>
                  <a:gd name="connsiteY9" fmla="*/ 22416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782"/>
                      <a:pt x="10447" y="28168"/>
                      <a:pt x="10447" y="49619"/>
                    </a:cubicBezTo>
                    <a:cubicBezTo>
                      <a:pt x="10349" y="59943"/>
                      <a:pt x="14429" y="69874"/>
                      <a:pt x="21754" y="77149"/>
                    </a:cubicBezTo>
                    <a:cubicBezTo>
                      <a:pt x="36863" y="92488"/>
                      <a:pt x="61559" y="92684"/>
                      <a:pt x="76913" y="77575"/>
                    </a:cubicBezTo>
                    <a:cubicBezTo>
                      <a:pt x="92252" y="62450"/>
                      <a:pt x="92448" y="37755"/>
                      <a:pt x="77323" y="22416"/>
                    </a:cubicBezTo>
                    <a:cubicBezTo>
                      <a:pt x="69932" y="14911"/>
                      <a:pt x="59821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3736B9A-5672-42E4-92DD-08A9A97F315E}"/>
                  </a:ext>
                </a:extLst>
              </p:cNvPr>
              <p:cNvSpPr/>
              <p:nvPr/>
            </p:nvSpPr>
            <p:spPr>
              <a:xfrm>
                <a:off x="5677145" y="2001355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0DE5D71-BE26-4B85-8E2E-0952E0B9DA40}"/>
                  </a:ext>
                </a:extLst>
              </p:cNvPr>
              <p:cNvSpPr/>
              <p:nvPr/>
            </p:nvSpPr>
            <p:spPr>
              <a:xfrm>
                <a:off x="6070763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578 w 98322"/>
                  <a:gd name="connsiteY6" fmla="*/ 49750 h 98322"/>
                  <a:gd name="connsiteX7" fmla="*/ 49563 w 98322"/>
                  <a:gd name="connsiteY7" fmla="*/ 88456 h 98322"/>
                  <a:gd name="connsiteX8" fmla="*/ 88253 w 98322"/>
                  <a:gd name="connsiteY8" fmla="*/ 49488 h 98322"/>
                  <a:gd name="connsiteX9" fmla="*/ 76815 w 98322"/>
                  <a:gd name="connsiteY9" fmla="*/ 22089 h 98322"/>
                  <a:gd name="connsiteX10" fmla="*/ 49285 w 98322"/>
                  <a:gd name="connsiteY10" fmla="*/ 11437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863"/>
                      <a:pt x="10513" y="28299"/>
                      <a:pt x="10578" y="49750"/>
                    </a:cubicBezTo>
                    <a:cubicBezTo>
                      <a:pt x="10660" y="71201"/>
                      <a:pt x="28113" y="88538"/>
                      <a:pt x="49563" y="88456"/>
                    </a:cubicBezTo>
                    <a:cubicBezTo>
                      <a:pt x="71014" y="88375"/>
                      <a:pt x="88335" y="70939"/>
                      <a:pt x="88253" y="49488"/>
                    </a:cubicBezTo>
                    <a:cubicBezTo>
                      <a:pt x="88221" y="39197"/>
                      <a:pt x="84107" y="29348"/>
                      <a:pt x="76815" y="22089"/>
                    </a:cubicBezTo>
                    <a:cubicBezTo>
                      <a:pt x="69375" y="15091"/>
                      <a:pt x="59494" y="11273"/>
                      <a:pt x="49285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EA0CD756-9410-4938-A362-7E07546320DA}"/>
                  </a:ext>
                </a:extLst>
              </p:cNvPr>
              <p:cNvSpPr/>
              <p:nvPr/>
            </p:nvSpPr>
            <p:spPr>
              <a:xfrm rot="-2701801">
                <a:off x="6062991" y="1758063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1EAA312-3BE0-4C0A-8088-2667BFA165C0}"/>
                  </a:ext>
                </a:extLst>
              </p:cNvPr>
              <p:cNvSpPr/>
              <p:nvPr/>
            </p:nvSpPr>
            <p:spPr>
              <a:xfrm>
                <a:off x="6549966" y="1470819"/>
                <a:ext cx="105816" cy="98900"/>
              </a:xfrm>
              <a:custGeom>
                <a:avLst/>
                <a:gdLst>
                  <a:gd name="connsiteX0" fmla="*/ 56779 w 105816"/>
                  <a:gd name="connsiteY0" fmla="*/ 97719 h 98900"/>
                  <a:gd name="connsiteX1" fmla="*/ 703 w 105816"/>
                  <a:gd name="connsiteY1" fmla="*/ 56620 h 98900"/>
                  <a:gd name="connsiteX2" fmla="*/ 41801 w 105816"/>
                  <a:gd name="connsiteY2" fmla="*/ 544 h 98900"/>
                  <a:gd name="connsiteX3" fmla="*/ 56779 w 105816"/>
                  <a:gd name="connsiteY3" fmla="*/ 544 h 98900"/>
                  <a:gd name="connsiteX4" fmla="*/ 105940 w 105816"/>
                  <a:gd name="connsiteY4" fmla="*/ 49705 h 98900"/>
                  <a:gd name="connsiteX5" fmla="*/ 56779 w 105816"/>
                  <a:gd name="connsiteY5" fmla="*/ 98866 h 98900"/>
                  <a:gd name="connsiteX6" fmla="*/ 56779 w 105816"/>
                  <a:gd name="connsiteY6" fmla="*/ 10212 h 98900"/>
                  <a:gd name="connsiteX7" fmla="*/ 17778 w 105816"/>
                  <a:gd name="connsiteY7" fmla="*/ 49213 h 98900"/>
                  <a:gd name="connsiteX8" fmla="*/ 29248 w 105816"/>
                  <a:gd name="connsiteY8" fmla="*/ 76580 h 98900"/>
                  <a:gd name="connsiteX9" fmla="*/ 84309 w 105816"/>
                  <a:gd name="connsiteY9" fmla="*/ 76580 h 98900"/>
                  <a:gd name="connsiteX10" fmla="*/ 95616 w 105816"/>
                  <a:gd name="connsiteY10" fmla="*/ 49213 h 98900"/>
                  <a:gd name="connsiteX11" fmla="*/ 57107 w 105816"/>
                  <a:gd name="connsiteY11" fmla="*/ 9720 h 98900"/>
                  <a:gd name="connsiteX12" fmla="*/ 56779 w 105816"/>
                  <a:gd name="connsiteY12" fmla="*/ 9720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0">
                    <a:moveTo>
                      <a:pt x="56779" y="97719"/>
                    </a:moveTo>
                    <a:cubicBezTo>
                      <a:pt x="29937" y="101849"/>
                      <a:pt x="4832" y="83446"/>
                      <a:pt x="703" y="56620"/>
                    </a:cubicBezTo>
                    <a:cubicBezTo>
                      <a:pt x="-3427" y="29778"/>
                      <a:pt x="14975" y="4673"/>
                      <a:pt x="41801" y="544"/>
                    </a:cubicBezTo>
                    <a:cubicBezTo>
                      <a:pt x="46766" y="-226"/>
                      <a:pt x="51814" y="-226"/>
                      <a:pt x="56779" y="544"/>
                    </a:cubicBezTo>
                    <a:cubicBezTo>
                      <a:pt x="83932" y="544"/>
                      <a:pt x="105940" y="22552"/>
                      <a:pt x="105940" y="49705"/>
                    </a:cubicBezTo>
                    <a:cubicBezTo>
                      <a:pt x="105940" y="76858"/>
                      <a:pt x="83932" y="98866"/>
                      <a:pt x="56779" y="98866"/>
                    </a:cubicBezTo>
                    <a:close/>
                    <a:moveTo>
                      <a:pt x="56779" y="10212"/>
                    </a:moveTo>
                    <a:cubicBezTo>
                      <a:pt x="35279" y="10294"/>
                      <a:pt x="17876" y="27714"/>
                      <a:pt x="17778" y="49213"/>
                    </a:cubicBezTo>
                    <a:cubicBezTo>
                      <a:pt x="17794" y="59504"/>
                      <a:pt x="21924" y="69353"/>
                      <a:pt x="29248" y="76580"/>
                    </a:cubicBezTo>
                    <a:cubicBezTo>
                      <a:pt x="44652" y="91312"/>
                      <a:pt x="68905" y="91312"/>
                      <a:pt x="84309" y="76580"/>
                    </a:cubicBezTo>
                    <a:cubicBezTo>
                      <a:pt x="91585" y="69337"/>
                      <a:pt x="95665" y="59488"/>
                      <a:pt x="95616" y="49213"/>
                    </a:cubicBezTo>
                    <a:cubicBezTo>
                      <a:pt x="95895" y="27681"/>
                      <a:pt x="78656" y="9999"/>
                      <a:pt x="57107" y="9720"/>
                    </a:cubicBezTo>
                    <a:cubicBezTo>
                      <a:pt x="56992" y="9720"/>
                      <a:pt x="56894" y="9720"/>
                      <a:pt x="56779" y="9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19D655A-ABFD-474C-B157-755A6AADD2D7}"/>
                  </a:ext>
                </a:extLst>
              </p:cNvPr>
              <p:cNvSpPr/>
              <p:nvPr/>
            </p:nvSpPr>
            <p:spPr>
              <a:xfrm rot="-2701801">
                <a:off x="6844984" y="1462898"/>
                <a:ext cx="9668" cy="600259"/>
              </a:xfrm>
              <a:custGeom>
                <a:avLst/>
                <a:gdLst>
                  <a:gd name="connsiteX0" fmla="*/ 123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3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3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3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E4C5195-329E-417D-B00C-0487ECAFED04}"/>
                  </a:ext>
                </a:extLst>
              </p:cNvPr>
              <p:cNvSpPr/>
              <p:nvPr/>
            </p:nvSpPr>
            <p:spPr>
              <a:xfrm>
                <a:off x="7043993" y="1962724"/>
                <a:ext cx="97338" cy="91397"/>
              </a:xfrm>
              <a:custGeom>
                <a:avLst/>
                <a:gdLst>
                  <a:gd name="connsiteX0" fmla="*/ 49285 w 97338"/>
                  <a:gd name="connsiteY0" fmla="*/ 91364 h 91397"/>
                  <a:gd name="connsiteX1" fmla="*/ 123 w 97338"/>
                  <a:gd name="connsiteY1" fmla="*/ 42203 h 91397"/>
                  <a:gd name="connsiteX2" fmla="*/ 55724 w 97338"/>
                  <a:gd name="connsiteY2" fmla="*/ 465 h 91397"/>
                  <a:gd name="connsiteX3" fmla="*/ 97462 w 97338"/>
                  <a:gd name="connsiteY3" fmla="*/ 42203 h 91397"/>
                  <a:gd name="connsiteX4" fmla="*/ 49285 w 97338"/>
                  <a:gd name="connsiteY4" fmla="*/ 91364 h 91397"/>
                  <a:gd name="connsiteX5" fmla="*/ 49285 w 97338"/>
                  <a:gd name="connsiteY5" fmla="*/ 3857 h 91397"/>
                  <a:gd name="connsiteX6" fmla="*/ 10447 w 97338"/>
                  <a:gd name="connsiteY6" fmla="*/ 42366 h 91397"/>
                  <a:gd name="connsiteX7" fmla="*/ 10447 w 97338"/>
                  <a:gd name="connsiteY7" fmla="*/ 42694 h 91397"/>
                  <a:gd name="connsiteX8" fmla="*/ 49285 w 97338"/>
                  <a:gd name="connsiteY8" fmla="*/ 81859 h 91397"/>
                  <a:gd name="connsiteX9" fmla="*/ 88450 w 97338"/>
                  <a:gd name="connsiteY9" fmla="*/ 43022 h 91397"/>
                  <a:gd name="connsiteX10" fmla="*/ 49612 w 97338"/>
                  <a:gd name="connsiteY10" fmla="*/ 3857 h 91397"/>
                  <a:gd name="connsiteX11" fmla="*/ 49285 w 97338"/>
                  <a:gd name="connsiteY11" fmla="*/ 3857 h 9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338" h="91397">
                    <a:moveTo>
                      <a:pt x="49285" y="91364"/>
                    </a:moveTo>
                    <a:cubicBezTo>
                      <a:pt x="22131" y="91364"/>
                      <a:pt x="123" y="69356"/>
                      <a:pt x="123" y="42203"/>
                    </a:cubicBezTo>
                    <a:cubicBezTo>
                      <a:pt x="3958" y="15328"/>
                      <a:pt x="28850" y="-3370"/>
                      <a:pt x="55724" y="465"/>
                    </a:cubicBezTo>
                    <a:cubicBezTo>
                      <a:pt x="77372" y="3546"/>
                      <a:pt x="94382" y="20555"/>
                      <a:pt x="97462" y="42203"/>
                    </a:cubicBezTo>
                    <a:cubicBezTo>
                      <a:pt x="97462" y="68979"/>
                      <a:pt x="76045" y="90823"/>
                      <a:pt x="49285" y="91364"/>
                    </a:cubicBezTo>
                    <a:close/>
                    <a:moveTo>
                      <a:pt x="49285" y="3857"/>
                    </a:moveTo>
                    <a:cubicBezTo>
                      <a:pt x="27932" y="3759"/>
                      <a:pt x="10545" y="21014"/>
                      <a:pt x="10447" y="42366"/>
                    </a:cubicBezTo>
                    <a:cubicBezTo>
                      <a:pt x="10447" y="42481"/>
                      <a:pt x="10447" y="42580"/>
                      <a:pt x="10447" y="42694"/>
                    </a:cubicBezTo>
                    <a:cubicBezTo>
                      <a:pt x="10349" y="64227"/>
                      <a:pt x="27752" y="81761"/>
                      <a:pt x="49285" y="81859"/>
                    </a:cubicBezTo>
                    <a:cubicBezTo>
                      <a:pt x="70817" y="81941"/>
                      <a:pt x="88351" y="64555"/>
                      <a:pt x="88450" y="43022"/>
                    </a:cubicBezTo>
                    <a:cubicBezTo>
                      <a:pt x="88532" y="21489"/>
                      <a:pt x="71145" y="3955"/>
                      <a:pt x="49612" y="3857"/>
                    </a:cubicBezTo>
                    <a:cubicBezTo>
                      <a:pt x="49498" y="3857"/>
                      <a:pt x="49399" y="3857"/>
                      <a:pt x="49285" y="385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836F088-2644-4278-B83D-E1A7ED6250C0}"/>
                  </a:ext>
                </a:extLst>
              </p:cNvPr>
              <p:cNvSpPr/>
              <p:nvPr/>
            </p:nvSpPr>
            <p:spPr>
              <a:xfrm rot="-2701801">
                <a:off x="7036550" y="1758651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18097387-F03E-45EF-9D75-11D6ACE11288}"/>
                  </a:ext>
                </a:extLst>
              </p:cNvPr>
              <p:cNvSpPr/>
              <p:nvPr/>
            </p:nvSpPr>
            <p:spPr>
              <a:xfrm>
                <a:off x="7530690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783 h 98322"/>
                  <a:gd name="connsiteX7" fmla="*/ 21755 w 98322"/>
                  <a:gd name="connsiteY7" fmla="*/ 77149 h 98322"/>
                  <a:gd name="connsiteX8" fmla="*/ 76913 w 98322"/>
                  <a:gd name="connsiteY8" fmla="*/ 77576 h 98322"/>
                  <a:gd name="connsiteX9" fmla="*/ 77323 w 98322"/>
                  <a:gd name="connsiteY9" fmla="*/ 22417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2" y="98289"/>
                      <a:pt x="123" y="76281"/>
                      <a:pt x="123" y="49127"/>
                    </a:cubicBezTo>
                    <a:cubicBezTo>
                      <a:pt x="123" y="21974"/>
                      <a:pt x="22132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01" y="10880"/>
                      <a:pt x="10447" y="28299"/>
                      <a:pt x="10447" y="49783"/>
                    </a:cubicBezTo>
                    <a:cubicBezTo>
                      <a:pt x="10398" y="60058"/>
                      <a:pt x="14479" y="69906"/>
                      <a:pt x="21755" y="77149"/>
                    </a:cubicBezTo>
                    <a:cubicBezTo>
                      <a:pt x="36863" y="92488"/>
                      <a:pt x="61559" y="92684"/>
                      <a:pt x="76913" y="77576"/>
                    </a:cubicBezTo>
                    <a:cubicBezTo>
                      <a:pt x="92252" y="62450"/>
                      <a:pt x="92448" y="37755"/>
                      <a:pt x="77323" y="22417"/>
                    </a:cubicBezTo>
                    <a:cubicBezTo>
                      <a:pt x="69933" y="14911"/>
                      <a:pt x="59822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0B48B73-EB2F-4CE1-B7D9-223AE45D0524}"/>
                  </a:ext>
                </a:extLst>
              </p:cNvPr>
              <p:cNvSpPr/>
              <p:nvPr/>
            </p:nvSpPr>
            <p:spPr>
              <a:xfrm>
                <a:off x="7623769" y="1515150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382CC4F1-44BB-4D9E-9594-C27420FE4056}"/>
                  </a:ext>
                </a:extLst>
              </p:cNvPr>
              <p:cNvSpPr/>
              <p:nvPr/>
            </p:nvSpPr>
            <p:spPr>
              <a:xfrm>
                <a:off x="8017387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283 w 98322"/>
                  <a:gd name="connsiteY6" fmla="*/ 49783 h 98322"/>
                  <a:gd name="connsiteX7" fmla="*/ 49285 w 98322"/>
                  <a:gd name="connsiteY7" fmla="*/ 88784 h 98322"/>
                  <a:gd name="connsiteX8" fmla="*/ 88286 w 98322"/>
                  <a:gd name="connsiteY8" fmla="*/ 49783 h 98322"/>
                  <a:gd name="connsiteX9" fmla="*/ 49285 w 98322"/>
                  <a:gd name="connsiteY9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782"/>
                      <a:pt x="10283" y="28250"/>
                      <a:pt x="10283" y="49783"/>
                    </a:cubicBezTo>
                    <a:cubicBezTo>
                      <a:pt x="10283" y="71316"/>
                      <a:pt x="27752" y="88784"/>
                      <a:pt x="49285" y="88784"/>
                    </a:cubicBezTo>
                    <a:cubicBezTo>
                      <a:pt x="70817" y="88784"/>
                      <a:pt x="88286" y="71316"/>
                      <a:pt x="88286" y="49783"/>
                    </a:cubicBezTo>
                    <a:cubicBezTo>
                      <a:pt x="88204" y="28283"/>
                      <a:pt x="70784" y="10864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E50B962-A8CF-4092-8487-5D773D3492DD}"/>
                  </a:ext>
                </a:extLst>
              </p:cNvPr>
              <p:cNvSpPr/>
              <p:nvPr/>
            </p:nvSpPr>
            <p:spPr>
              <a:xfrm rot="-2701801">
                <a:off x="8009652" y="1271857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A35C2A8-FA12-423F-BB38-554585AB2510}"/>
                  </a:ext>
                </a:extLst>
              </p:cNvPr>
              <p:cNvSpPr/>
              <p:nvPr/>
            </p:nvSpPr>
            <p:spPr>
              <a:xfrm>
                <a:off x="8504120" y="984049"/>
                <a:ext cx="98328" cy="98320"/>
              </a:xfrm>
              <a:custGeom>
                <a:avLst/>
                <a:gdLst>
                  <a:gd name="connsiteX0" fmla="*/ 49248 w 98328"/>
                  <a:gd name="connsiteY0" fmla="*/ 98284 h 98320"/>
                  <a:gd name="connsiteX1" fmla="*/ 14835 w 98328"/>
                  <a:gd name="connsiteY1" fmla="*/ 84192 h 98320"/>
                  <a:gd name="connsiteX2" fmla="*/ 14212 w 98328"/>
                  <a:gd name="connsiteY2" fmla="*/ 14678 h 98320"/>
                  <a:gd name="connsiteX3" fmla="*/ 83743 w 98328"/>
                  <a:gd name="connsiteY3" fmla="*/ 14055 h 98320"/>
                  <a:gd name="connsiteX4" fmla="*/ 84349 w 98328"/>
                  <a:gd name="connsiteY4" fmla="*/ 83569 h 98320"/>
                  <a:gd name="connsiteX5" fmla="*/ 49248 w 98328"/>
                  <a:gd name="connsiteY5" fmla="*/ 98284 h 98320"/>
                  <a:gd name="connsiteX6" fmla="*/ 49248 w 98328"/>
                  <a:gd name="connsiteY6" fmla="*/ 10777 h 98320"/>
                  <a:gd name="connsiteX7" fmla="*/ 10345 w 98328"/>
                  <a:gd name="connsiteY7" fmla="*/ 49877 h 98320"/>
                  <a:gd name="connsiteX8" fmla="*/ 21717 w 98328"/>
                  <a:gd name="connsiteY8" fmla="*/ 77309 h 98320"/>
                  <a:gd name="connsiteX9" fmla="*/ 76778 w 98328"/>
                  <a:gd name="connsiteY9" fmla="*/ 77309 h 98320"/>
                  <a:gd name="connsiteX10" fmla="*/ 76680 w 98328"/>
                  <a:gd name="connsiteY10" fmla="*/ 22150 h 98320"/>
                  <a:gd name="connsiteX11" fmla="*/ 49248 w 98328"/>
                  <a:gd name="connsiteY11" fmla="*/ 10777 h 9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8" h="98320">
                    <a:moveTo>
                      <a:pt x="49248" y="98284"/>
                    </a:moveTo>
                    <a:cubicBezTo>
                      <a:pt x="36351" y="98399"/>
                      <a:pt x="23946" y="93319"/>
                      <a:pt x="14835" y="84192"/>
                    </a:cubicBezTo>
                    <a:cubicBezTo>
                      <a:pt x="-4535" y="65166"/>
                      <a:pt x="-4813" y="34031"/>
                      <a:pt x="14212" y="14678"/>
                    </a:cubicBezTo>
                    <a:cubicBezTo>
                      <a:pt x="33254" y="-4692"/>
                      <a:pt x="64373" y="-4971"/>
                      <a:pt x="83743" y="14055"/>
                    </a:cubicBezTo>
                    <a:cubicBezTo>
                      <a:pt x="103112" y="33080"/>
                      <a:pt x="103391" y="64216"/>
                      <a:pt x="84349" y="83569"/>
                    </a:cubicBezTo>
                    <a:cubicBezTo>
                      <a:pt x="75106" y="92991"/>
                      <a:pt x="62456" y="98301"/>
                      <a:pt x="49248" y="98284"/>
                    </a:cubicBezTo>
                    <a:close/>
                    <a:moveTo>
                      <a:pt x="49248" y="10777"/>
                    </a:moveTo>
                    <a:cubicBezTo>
                      <a:pt x="27715" y="10827"/>
                      <a:pt x="10296" y="28328"/>
                      <a:pt x="10345" y="49877"/>
                    </a:cubicBezTo>
                    <a:cubicBezTo>
                      <a:pt x="10361" y="60168"/>
                      <a:pt x="14458" y="70017"/>
                      <a:pt x="21717" y="77309"/>
                    </a:cubicBezTo>
                    <a:cubicBezTo>
                      <a:pt x="37187" y="91877"/>
                      <a:pt x="61309" y="91877"/>
                      <a:pt x="76778" y="77309"/>
                    </a:cubicBezTo>
                    <a:cubicBezTo>
                      <a:pt x="91985" y="62053"/>
                      <a:pt x="91936" y="37357"/>
                      <a:pt x="76680" y="22150"/>
                    </a:cubicBezTo>
                    <a:cubicBezTo>
                      <a:pt x="69404" y="14891"/>
                      <a:pt x="59539" y="10810"/>
                      <a:pt x="49248" y="1077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4EF5B8CC-7508-49FE-9967-9CE899734013}"/>
                  </a:ext>
                </a:extLst>
              </p:cNvPr>
              <p:cNvSpPr/>
              <p:nvPr/>
            </p:nvSpPr>
            <p:spPr>
              <a:xfrm rot="-2701801">
                <a:off x="8791645" y="976692"/>
                <a:ext cx="9668" cy="600259"/>
              </a:xfrm>
              <a:custGeom>
                <a:avLst/>
                <a:gdLst>
                  <a:gd name="connsiteX0" fmla="*/ 124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4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4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EA6250B8-D6B4-4915-A0A4-80711A72AD6D}"/>
                  </a:ext>
                </a:extLst>
              </p:cNvPr>
              <p:cNvSpPr/>
              <p:nvPr/>
            </p:nvSpPr>
            <p:spPr>
              <a:xfrm>
                <a:off x="8990616" y="1470950"/>
                <a:ext cx="96675" cy="97621"/>
              </a:xfrm>
              <a:custGeom>
                <a:avLst/>
                <a:gdLst>
                  <a:gd name="connsiteX0" fmla="*/ 49285 w 96675"/>
                  <a:gd name="connsiteY0" fmla="*/ 97588 h 97621"/>
                  <a:gd name="connsiteX1" fmla="*/ 124 w 96675"/>
                  <a:gd name="connsiteY1" fmla="*/ 48427 h 97621"/>
                  <a:gd name="connsiteX2" fmla="*/ 14381 w 96675"/>
                  <a:gd name="connsiteY2" fmla="*/ 14014 h 97621"/>
                  <a:gd name="connsiteX3" fmla="*/ 83207 w 96675"/>
                  <a:gd name="connsiteY3" fmla="*/ 14014 h 97621"/>
                  <a:gd name="connsiteX4" fmla="*/ 83207 w 96675"/>
                  <a:gd name="connsiteY4" fmla="*/ 14014 h 97621"/>
                  <a:gd name="connsiteX5" fmla="*/ 81568 w 96675"/>
                  <a:gd name="connsiteY5" fmla="*/ 83512 h 97621"/>
                  <a:gd name="connsiteX6" fmla="*/ 48794 w 96675"/>
                  <a:gd name="connsiteY6" fmla="*/ 97096 h 97621"/>
                  <a:gd name="connsiteX7" fmla="*/ 49285 w 96675"/>
                  <a:gd name="connsiteY7" fmla="*/ 10081 h 97621"/>
                  <a:gd name="connsiteX8" fmla="*/ 10579 w 96675"/>
                  <a:gd name="connsiteY8" fmla="*/ 49050 h 97621"/>
                  <a:gd name="connsiteX9" fmla="*/ 49564 w 96675"/>
                  <a:gd name="connsiteY9" fmla="*/ 87756 h 97621"/>
                  <a:gd name="connsiteX10" fmla="*/ 88254 w 96675"/>
                  <a:gd name="connsiteY10" fmla="*/ 48787 h 97621"/>
                  <a:gd name="connsiteX11" fmla="*/ 76815 w 96675"/>
                  <a:gd name="connsiteY11" fmla="*/ 21388 h 97621"/>
                  <a:gd name="connsiteX12" fmla="*/ 76815 w 96675"/>
                  <a:gd name="connsiteY12" fmla="*/ 21388 h 97621"/>
                  <a:gd name="connsiteX13" fmla="*/ 49285 w 96675"/>
                  <a:gd name="connsiteY13" fmla="*/ 9589 h 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6675" h="97621">
                    <a:moveTo>
                      <a:pt x="49285" y="97588"/>
                    </a:moveTo>
                    <a:cubicBezTo>
                      <a:pt x="22132" y="97588"/>
                      <a:pt x="124" y="75580"/>
                      <a:pt x="124" y="48427"/>
                    </a:cubicBezTo>
                    <a:cubicBezTo>
                      <a:pt x="75" y="35514"/>
                      <a:pt x="5204" y="23109"/>
                      <a:pt x="14381" y="14014"/>
                    </a:cubicBezTo>
                    <a:cubicBezTo>
                      <a:pt x="33505" y="-4717"/>
                      <a:pt x="64083" y="-4717"/>
                      <a:pt x="83207" y="14014"/>
                    </a:cubicBezTo>
                    <a:lnTo>
                      <a:pt x="83207" y="14014"/>
                    </a:lnTo>
                    <a:cubicBezTo>
                      <a:pt x="101954" y="33662"/>
                      <a:pt x="101216" y="64781"/>
                      <a:pt x="81568" y="83512"/>
                    </a:cubicBezTo>
                    <a:cubicBezTo>
                      <a:pt x="72719" y="91967"/>
                      <a:pt x="61035" y="96802"/>
                      <a:pt x="48794" y="97096"/>
                    </a:cubicBezTo>
                    <a:close/>
                    <a:moveTo>
                      <a:pt x="49285" y="10081"/>
                    </a:moveTo>
                    <a:cubicBezTo>
                      <a:pt x="27835" y="10163"/>
                      <a:pt x="10513" y="27599"/>
                      <a:pt x="10579" y="49050"/>
                    </a:cubicBezTo>
                    <a:cubicBezTo>
                      <a:pt x="10661" y="70500"/>
                      <a:pt x="28113" y="87838"/>
                      <a:pt x="49564" y="87756"/>
                    </a:cubicBezTo>
                    <a:cubicBezTo>
                      <a:pt x="71015" y="87674"/>
                      <a:pt x="88335" y="70238"/>
                      <a:pt x="88254" y="48787"/>
                    </a:cubicBezTo>
                    <a:cubicBezTo>
                      <a:pt x="88221" y="38496"/>
                      <a:pt x="84108" y="28648"/>
                      <a:pt x="76815" y="21388"/>
                    </a:cubicBezTo>
                    <a:lnTo>
                      <a:pt x="76815" y="21388"/>
                    </a:lnTo>
                    <a:cubicBezTo>
                      <a:pt x="69572" y="13948"/>
                      <a:pt x="59675" y="9704"/>
                      <a:pt x="49285" y="95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512E068-F220-4937-A9F9-E55E2281FE0D}"/>
                  </a:ext>
                </a:extLst>
              </p:cNvPr>
              <p:cNvSpPr/>
              <p:nvPr/>
            </p:nvSpPr>
            <p:spPr>
              <a:xfrm rot="-2710800">
                <a:off x="8982322" y="1271769"/>
                <a:ext cx="598456" cy="9668"/>
              </a:xfrm>
              <a:custGeom>
                <a:avLst/>
                <a:gdLst>
                  <a:gd name="connsiteX0" fmla="*/ 123 w 598456"/>
                  <a:gd name="connsiteY0" fmla="*/ -34 h 9668"/>
                  <a:gd name="connsiteX1" fmla="*/ 598580 w 598456"/>
                  <a:gd name="connsiteY1" fmla="*/ -34 h 9668"/>
                  <a:gd name="connsiteX2" fmla="*/ 598580 w 598456"/>
                  <a:gd name="connsiteY2" fmla="*/ 9634 h 9668"/>
                  <a:gd name="connsiteX3" fmla="*/ 123 w 59845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456" h="9668">
                    <a:moveTo>
                      <a:pt x="123" y="-34"/>
                    </a:moveTo>
                    <a:lnTo>
                      <a:pt x="598580" y="-34"/>
                    </a:lnTo>
                    <a:lnTo>
                      <a:pt x="598580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DE1020A-BDBE-47C0-A1AA-69E876542C88}"/>
                  </a:ext>
                </a:extLst>
              </p:cNvPr>
              <p:cNvSpPr/>
              <p:nvPr/>
            </p:nvSpPr>
            <p:spPr>
              <a:xfrm>
                <a:off x="9474691" y="984044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382 w 98322"/>
                  <a:gd name="connsiteY6" fmla="*/ 49881 h 98322"/>
                  <a:gd name="connsiteX7" fmla="*/ 21755 w 98322"/>
                  <a:gd name="connsiteY7" fmla="*/ 77313 h 98322"/>
                  <a:gd name="connsiteX8" fmla="*/ 76815 w 98322"/>
                  <a:gd name="connsiteY8" fmla="*/ 80558 h 98322"/>
                  <a:gd name="connsiteX9" fmla="*/ 80060 w 98322"/>
                  <a:gd name="connsiteY9" fmla="*/ 25497 h 98322"/>
                  <a:gd name="connsiteX10" fmla="*/ 76815 w 98322"/>
                  <a:gd name="connsiteY10" fmla="*/ 22253 h 98322"/>
                  <a:gd name="connsiteX11" fmla="*/ 76815 w 98322"/>
                  <a:gd name="connsiteY11" fmla="*/ 22253 h 98322"/>
                  <a:gd name="connsiteX12" fmla="*/ 49285 w 98322"/>
                  <a:gd name="connsiteY12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831"/>
                      <a:pt x="10332" y="28332"/>
                      <a:pt x="10382" y="49881"/>
                    </a:cubicBezTo>
                    <a:cubicBezTo>
                      <a:pt x="10398" y="60172"/>
                      <a:pt x="14495" y="70021"/>
                      <a:pt x="21755" y="77313"/>
                    </a:cubicBezTo>
                    <a:cubicBezTo>
                      <a:pt x="36060" y="93422"/>
                      <a:pt x="60723" y="94864"/>
                      <a:pt x="76815" y="80558"/>
                    </a:cubicBezTo>
                    <a:cubicBezTo>
                      <a:pt x="92924" y="66252"/>
                      <a:pt x="94366" y="41606"/>
                      <a:pt x="80060" y="25497"/>
                    </a:cubicBezTo>
                    <a:cubicBezTo>
                      <a:pt x="79044" y="24350"/>
                      <a:pt x="77962" y="23269"/>
                      <a:pt x="76815" y="22253"/>
                    </a:cubicBezTo>
                    <a:lnTo>
                      <a:pt x="76815" y="22253"/>
                    </a:lnTo>
                    <a:cubicBezTo>
                      <a:pt x="69556" y="14878"/>
                      <a:pt x="59641" y="10733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D8BEE99B-E272-48D6-AC85-2C9EC6348BE3}"/>
                  </a:ext>
                </a:extLst>
              </p:cNvPr>
              <p:cNvSpPr/>
              <p:nvPr/>
            </p:nvSpPr>
            <p:spPr>
              <a:xfrm>
                <a:off x="9551547" y="575022"/>
                <a:ext cx="434094" cy="431472"/>
              </a:xfrm>
              <a:custGeom>
                <a:avLst/>
                <a:gdLst>
                  <a:gd name="connsiteX0" fmla="*/ 6882 w 434094"/>
                  <a:gd name="connsiteY0" fmla="*/ 431472 h 431472"/>
                  <a:gd name="connsiteX1" fmla="*/ 0 w 434094"/>
                  <a:gd name="connsiteY1" fmla="*/ 424590 h 431472"/>
                  <a:gd name="connsiteX2" fmla="*/ 427212 w 434094"/>
                  <a:gd name="connsiteY2" fmla="*/ 0 h 431472"/>
                  <a:gd name="connsiteX3" fmla="*/ 434094 w 434094"/>
                  <a:gd name="connsiteY3" fmla="*/ 7046 h 431472"/>
                  <a:gd name="connsiteX4" fmla="*/ 6882 w 434094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094" h="431472">
                    <a:moveTo>
                      <a:pt x="6882" y="431472"/>
                    </a:moveTo>
                    <a:lnTo>
                      <a:pt x="0" y="424590"/>
                    </a:lnTo>
                    <a:lnTo>
                      <a:pt x="427212" y="0"/>
                    </a:lnTo>
                    <a:lnTo>
                      <a:pt x="434094" y="7046"/>
                    </a:lnTo>
                    <a:lnTo>
                      <a:pt x="6882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F07F9F2-BA5A-4735-BB52-6E8BD5FBADA3}"/>
                  </a:ext>
                </a:extLst>
              </p:cNvPr>
              <p:cNvSpPr/>
              <p:nvPr/>
            </p:nvSpPr>
            <p:spPr>
              <a:xfrm rot="-2701801">
                <a:off x="9950409" y="284774"/>
                <a:ext cx="644176" cy="9668"/>
              </a:xfrm>
              <a:custGeom>
                <a:avLst/>
                <a:gdLst>
                  <a:gd name="connsiteX0" fmla="*/ 124 w 644176"/>
                  <a:gd name="connsiteY0" fmla="*/ -34 h 9668"/>
                  <a:gd name="connsiteX1" fmla="*/ 644301 w 644176"/>
                  <a:gd name="connsiteY1" fmla="*/ -34 h 9668"/>
                  <a:gd name="connsiteX2" fmla="*/ 644301 w 644176"/>
                  <a:gd name="connsiteY2" fmla="*/ 9634 h 9668"/>
                  <a:gd name="connsiteX3" fmla="*/ 124 w 64417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176" h="9668">
                    <a:moveTo>
                      <a:pt x="124" y="-34"/>
                    </a:moveTo>
                    <a:lnTo>
                      <a:pt x="644301" y="-34"/>
                    </a:lnTo>
                    <a:lnTo>
                      <a:pt x="644301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6A8CA31F-FC10-4512-A66D-A1C8BF5A8523}"/>
                  </a:ext>
                </a:extLst>
              </p:cNvPr>
              <p:cNvSpPr/>
              <p:nvPr/>
            </p:nvSpPr>
            <p:spPr>
              <a:xfrm>
                <a:off x="9964215" y="497348"/>
                <a:ext cx="98324" cy="98323"/>
              </a:xfrm>
              <a:custGeom>
                <a:avLst/>
                <a:gdLst>
                  <a:gd name="connsiteX0" fmla="*/ 49080 w 98324"/>
                  <a:gd name="connsiteY0" fmla="*/ 98289 h 98323"/>
                  <a:gd name="connsiteX1" fmla="*/ 14503 w 98324"/>
                  <a:gd name="connsiteY1" fmla="*/ 83868 h 98323"/>
                  <a:gd name="connsiteX2" fmla="*/ 14552 w 98324"/>
                  <a:gd name="connsiteY2" fmla="*/ 14344 h 98323"/>
                  <a:gd name="connsiteX3" fmla="*/ 84066 w 98324"/>
                  <a:gd name="connsiteY3" fmla="*/ 14388 h 98323"/>
                  <a:gd name="connsiteX4" fmla="*/ 84034 w 98324"/>
                  <a:gd name="connsiteY4" fmla="*/ 83912 h 98323"/>
                  <a:gd name="connsiteX5" fmla="*/ 49080 w 98324"/>
                  <a:gd name="connsiteY5" fmla="*/ 98289 h 98323"/>
                  <a:gd name="connsiteX6" fmla="*/ 49080 w 98324"/>
                  <a:gd name="connsiteY6" fmla="*/ 10781 h 98323"/>
                  <a:gd name="connsiteX7" fmla="*/ 11078 w 98324"/>
                  <a:gd name="connsiteY7" fmla="*/ 50435 h 98323"/>
                  <a:gd name="connsiteX8" fmla="*/ 50735 w 98324"/>
                  <a:gd name="connsiteY8" fmla="*/ 88438 h 98323"/>
                  <a:gd name="connsiteX9" fmla="*/ 88737 w 98324"/>
                  <a:gd name="connsiteY9" fmla="*/ 50274 h 98323"/>
                  <a:gd name="connsiteX10" fmla="*/ 49571 w 98324"/>
                  <a:gd name="connsiteY10" fmla="*/ 11432 h 98323"/>
                  <a:gd name="connsiteX11" fmla="*/ 49080 w 98324"/>
                  <a:gd name="connsiteY11" fmla="*/ 11437 h 9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4" h="98323">
                    <a:moveTo>
                      <a:pt x="49080" y="98289"/>
                    </a:moveTo>
                    <a:cubicBezTo>
                      <a:pt x="36069" y="98362"/>
                      <a:pt x="23598" y="93158"/>
                      <a:pt x="14503" y="83868"/>
                    </a:cubicBezTo>
                    <a:cubicBezTo>
                      <a:pt x="-4686" y="64657"/>
                      <a:pt x="-4670" y="33530"/>
                      <a:pt x="14552" y="14344"/>
                    </a:cubicBezTo>
                    <a:cubicBezTo>
                      <a:pt x="33758" y="-4844"/>
                      <a:pt x="64877" y="-4824"/>
                      <a:pt x="84066" y="14388"/>
                    </a:cubicBezTo>
                    <a:cubicBezTo>
                      <a:pt x="103255" y="33599"/>
                      <a:pt x="103239" y="64726"/>
                      <a:pt x="84034" y="83912"/>
                    </a:cubicBezTo>
                    <a:cubicBezTo>
                      <a:pt x="74759" y="93169"/>
                      <a:pt x="62173" y="98344"/>
                      <a:pt x="49080" y="98289"/>
                    </a:cubicBezTo>
                    <a:close/>
                    <a:moveTo>
                      <a:pt x="49080" y="10781"/>
                    </a:moveTo>
                    <a:cubicBezTo>
                      <a:pt x="27629" y="11237"/>
                      <a:pt x="10619" y="28991"/>
                      <a:pt x="11078" y="50435"/>
                    </a:cubicBezTo>
                    <a:cubicBezTo>
                      <a:pt x="11537" y="71879"/>
                      <a:pt x="29284" y="88894"/>
                      <a:pt x="50735" y="88438"/>
                    </a:cubicBezTo>
                    <a:cubicBezTo>
                      <a:pt x="71596" y="87996"/>
                      <a:pt x="88376" y="71142"/>
                      <a:pt x="88737" y="50274"/>
                    </a:cubicBezTo>
                    <a:cubicBezTo>
                      <a:pt x="88655" y="28735"/>
                      <a:pt x="71120" y="11345"/>
                      <a:pt x="49571" y="11432"/>
                    </a:cubicBezTo>
                    <a:cubicBezTo>
                      <a:pt x="49408" y="11432"/>
                      <a:pt x="49244" y="11434"/>
                      <a:pt x="49080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B0C51DCA-FA48-49EB-900B-75DD71D9CC7E}"/>
                  </a:ext>
                </a:extLst>
              </p:cNvPr>
              <p:cNvSpPr/>
              <p:nvPr/>
            </p:nvSpPr>
            <p:spPr>
              <a:xfrm>
                <a:off x="3643138" y="1962573"/>
                <a:ext cx="87289" cy="87288"/>
              </a:xfrm>
              <a:custGeom>
                <a:avLst/>
                <a:gdLst>
                  <a:gd name="connsiteX0" fmla="*/ 74562 w 87289"/>
                  <a:gd name="connsiteY0" fmla="*/ 12529 h 87288"/>
                  <a:gd name="connsiteX1" fmla="*/ 74627 w 87289"/>
                  <a:gd name="connsiteY1" fmla="*/ 74407 h 87288"/>
                  <a:gd name="connsiteX2" fmla="*/ 43590 w 87289"/>
                  <a:gd name="connsiteY2" fmla="*/ 87255 h 87288"/>
                  <a:gd name="connsiteX3" fmla="*/ 24253 w 87289"/>
                  <a:gd name="connsiteY3" fmla="*/ 82830 h 87288"/>
                  <a:gd name="connsiteX4" fmla="*/ 4785 w 87289"/>
                  <a:gd name="connsiteY4" fmla="*/ 24099 h 87288"/>
                  <a:gd name="connsiteX5" fmla="*/ 63517 w 87289"/>
                  <a:gd name="connsiteY5" fmla="*/ 4631 h 87288"/>
                  <a:gd name="connsiteX6" fmla="*/ 74562 w 87289"/>
                  <a:gd name="connsiteY6" fmla="*/ 12529 h 8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289" h="87288">
                    <a:moveTo>
                      <a:pt x="74562" y="12529"/>
                    </a:moveTo>
                    <a:cubicBezTo>
                      <a:pt x="91670" y="29605"/>
                      <a:pt x="91703" y="57299"/>
                      <a:pt x="74627" y="74407"/>
                    </a:cubicBezTo>
                    <a:cubicBezTo>
                      <a:pt x="66401" y="82650"/>
                      <a:pt x="55241" y="87271"/>
                      <a:pt x="43590" y="87255"/>
                    </a:cubicBezTo>
                    <a:cubicBezTo>
                      <a:pt x="36888" y="87238"/>
                      <a:pt x="30284" y="85731"/>
                      <a:pt x="24253" y="82830"/>
                    </a:cubicBezTo>
                    <a:cubicBezTo>
                      <a:pt x="2658" y="71982"/>
                      <a:pt x="-6058" y="45697"/>
                      <a:pt x="4785" y="24099"/>
                    </a:cubicBezTo>
                    <a:cubicBezTo>
                      <a:pt x="15627" y="2500"/>
                      <a:pt x="41918" y="-6218"/>
                      <a:pt x="63517" y="4631"/>
                    </a:cubicBezTo>
                    <a:cubicBezTo>
                      <a:pt x="67581" y="6663"/>
                      <a:pt x="71317" y="9334"/>
                      <a:pt x="74562" y="1252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23B6E90-FF07-4217-AC9C-B0E31AEBA47E}"/>
                  </a:ext>
                </a:extLst>
              </p:cNvPr>
              <p:cNvSpPr/>
              <p:nvPr/>
            </p:nvSpPr>
            <p:spPr>
              <a:xfrm rot="-2701801">
                <a:off x="3629898" y="1759379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1747499-2F52-4237-AE5C-68F69CC6DDFC}"/>
                  </a:ext>
                </a:extLst>
              </p:cNvPr>
              <p:cNvSpPr/>
              <p:nvPr/>
            </p:nvSpPr>
            <p:spPr>
              <a:xfrm>
                <a:off x="4129708" y="1476210"/>
                <a:ext cx="87511" cy="87614"/>
              </a:xfrm>
              <a:custGeom>
                <a:avLst/>
                <a:gdLst>
                  <a:gd name="connsiteX0" fmla="*/ 87471 w 87511"/>
                  <a:gd name="connsiteY0" fmla="*/ 43658 h 87614"/>
                  <a:gd name="connsiteX1" fmla="*/ 74853 w 87511"/>
                  <a:gd name="connsiteY1" fmla="*/ 74630 h 87614"/>
                  <a:gd name="connsiteX2" fmla="*/ 74853 w 87511"/>
                  <a:gd name="connsiteY2" fmla="*/ 74630 h 87614"/>
                  <a:gd name="connsiteX3" fmla="*/ 24381 w 87511"/>
                  <a:gd name="connsiteY3" fmla="*/ 82987 h 87614"/>
                  <a:gd name="connsiteX4" fmla="*/ 12910 w 87511"/>
                  <a:gd name="connsiteY4" fmla="*/ 74630 h 87614"/>
                  <a:gd name="connsiteX5" fmla="*/ 12975 w 87511"/>
                  <a:gd name="connsiteY5" fmla="*/ 12752 h 87614"/>
                  <a:gd name="connsiteX6" fmla="*/ 74853 w 87511"/>
                  <a:gd name="connsiteY6" fmla="*/ 12818 h 87614"/>
                  <a:gd name="connsiteX7" fmla="*/ 87635 w 87511"/>
                  <a:gd name="connsiteY7" fmla="*/ 43658 h 87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11" h="87614">
                    <a:moveTo>
                      <a:pt x="87471" y="43658"/>
                    </a:moveTo>
                    <a:cubicBezTo>
                      <a:pt x="87520" y="55244"/>
                      <a:pt x="82981" y="66371"/>
                      <a:pt x="74853" y="74630"/>
                    </a:cubicBezTo>
                    <a:lnTo>
                      <a:pt x="74853" y="74630"/>
                    </a:lnTo>
                    <a:cubicBezTo>
                      <a:pt x="61612" y="88035"/>
                      <a:pt x="41243" y="91410"/>
                      <a:pt x="24381" y="82987"/>
                    </a:cubicBezTo>
                    <a:cubicBezTo>
                      <a:pt x="20103" y="80890"/>
                      <a:pt x="16220" y="78055"/>
                      <a:pt x="12910" y="74630"/>
                    </a:cubicBezTo>
                    <a:cubicBezTo>
                      <a:pt x="-4166" y="57522"/>
                      <a:pt x="-4133" y="29827"/>
                      <a:pt x="12975" y="12752"/>
                    </a:cubicBezTo>
                    <a:cubicBezTo>
                      <a:pt x="30083" y="-4323"/>
                      <a:pt x="57777" y="-4290"/>
                      <a:pt x="74853" y="12818"/>
                    </a:cubicBezTo>
                    <a:cubicBezTo>
                      <a:pt x="83030" y="21011"/>
                      <a:pt x="87618" y="32089"/>
                      <a:pt x="87635" y="4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2F67F7ED-0912-4718-AC3B-9CEFA531B794}"/>
                  </a:ext>
                </a:extLst>
              </p:cNvPr>
              <p:cNvSpPr/>
              <p:nvPr/>
            </p:nvSpPr>
            <p:spPr>
              <a:xfrm>
                <a:off x="4201651" y="1548416"/>
                <a:ext cx="429997" cy="429342"/>
              </a:xfrm>
              <a:custGeom>
                <a:avLst/>
                <a:gdLst>
                  <a:gd name="connsiteX0" fmla="*/ 424754 w 429997"/>
                  <a:gd name="connsiteY0" fmla="*/ 429342 h 429342"/>
                  <a:gd name="connsiteX1" fmla="*/ 0 w 429997"/>
                  <a:gd name="connsiteY1" fmla="*/ 5080 h 429342"/>
                  <a:gd name="connsiteX2" fmla="*/ 5244 w 429997"/>
                  <a:gd name="connsiteY2" fmla="*/ 0 h 429342"/>
                  <a:gd name="connsiteX3" fmla="*/ 429998 w 429997"/>
                  <a:gd name="connsiteY3" fmla="*/ 424262 h 429342"/>
                  <a:gd name="connsiteX4" fmla="*/ 424754 w 429997"/>
                  <a:gd name="connsiteY4" fmla="*/ 429342 h 42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97" h="429342">
                    <a:moveTo>
                      <a:pt x="424754" y="429342"/>
                    </a:moveTo>
                    <a:lnTo>
                      <a:pt x="0" y="5080"/>
                    </a:lnTo>
                    <a:lnTo>
                      <a:pt x="5244" y="0"/>
                    </a:lnTo>
                    <a:lnTo>
                      <a:pt x="429998" y="424262"/>
                    </a:lnTo>
                    <a:lnTo>
                      <a:pt x="424754" y="42934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8B71089-E056-4927-B684-D28F5C5A5662}"/>
                  </a:ext>
                </a:extLst>
              </p:cNvPr>
              <p:cNvSpPr/>
              <p:nvPr/>
            </p:nvSpPr>
            <p:spPr>
              <a:xfrm>
                <a:off x="4615712" y="1961986"/>
                <a:ext cx="88039" cy="87875"/>
              </a:xfrm>
              <a:custGeom>
                <a:avLst/>
                <a:gdLst>
                  <a:gd name="connsiteX0" fmla="*/ 75381 w 88039"/>
                  <a:gd name="connsiteY0" fmla="*/ 13116 h 87875"/>
                  <a:gd name="connsiteX1" fmla="*/ 88163 w 88039"/>
                  <a:gd name="connsiteY1" fmla="*/ 44088 h 87875"/>
                  <a:gd name="connsiteX2" fmla="*/ 44409 w 88039"/>
                  <a:gd name="connsiteY2" fmla="*/ 87842 h 87875"/>
                  <a:gd name="connsiteX3" fmla="*/ 24909 w 88039"/>
                  <a:gd name="connsiteY3" fmla="*/ 83417 h 87875"/>
                  <a:gd name="connsiteX4" fmla="*/ 4523 w 88039"/>
                  <a:gd name="connsiteY4" fmla="*/ 24751 h 87875"/>
                  <a:gd name="connsiteX5" fmla="*/ 63189 w 88039"/>
                  <a:gd name="connsiteY5" fmla="*/ 4366 h 87875"/>
                  <a:gd name="connsiteX6" fmla="*/ 75381 w 88039"/>
                  <a:gd name="connsiteY6" fmla="*/ 13116 h 8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039" h="87875">
                    <a:moveTo>
                      <a:pt x="75381" y="13116"/>
                    </a:moveTo>
                    <a:cubicBezTo>
                      <a:pt x="83542" y="21359"/>
                      <a:pt x="88130" y="32486"/>
                      <a:pt x="88163" y="44088"/>
                    </a:cubicBezTo>
                    <a:cubicBezTo>
                      <a:pt x="88081" y="68210"/>
                      <a:pt x="68531" y="87760"/>
                      <a:pt x="44409" y="87842"/>
                    </a:cubicBezTo>
                    <a:cubicBezTo>
                      <a:pt x="37658" y="87842"/>
                      <a:pt x="31005" y="86318"/>
                      <a:pt x="24909" y="83417"/>
                    </a:cubicBezTo>
                    <a:cubicBezTo>
                      <a:pt x="3081" y="72847"/>
                      <a:pt x="-6047" y="46579"/>
                      <a:pt x="4523" y="24751"/>
                    </a:cubicBezTo>
                    <a:cubicBezTo>
                      <a:pt x="15093" y="2924"/>
                      <a:pt x="41361" y="-6204"/>
                      <a:pt x="63189" y="4366"/>
                    </a:cubicBezTo>
                    <a:cubicBezTo>
                      <a:pt x="67728" y="6562"/>
                      <a:pt x="71841" y="9528"/>
                      <a:pt x="75381" y="131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97CD513-E1EA-470E-9836-191C1719A68D}"/>
                  </a:ext>
                </a:extLst>
              </p:cNvPr>
              <p:cNvSpPr/>
              <p:nvPr/>
            </p:nvSpPr>
            <p:spPr>
              <a:xfrm rot="-2701801">
                <a:off x="4603293" y="1759312"/>
                <a:ext cx="600259" cy="7374"/>
              </a:xfrm>
              <a:custGeom>
                <a:avLst/>
                <a:gdLst>
                  <a:gd name="connsiteX0" fmla="*/ 124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4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4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4BBCE25-0604-4FC2-9E5E-A40D91DE1094}"/>
                  </a:ext>
                </a:extLst>
              </p:cNvPr>
              <p:cNvSpPr/>
              <p:nvPr/>
            </p:nvSpPr>
            <p:spPr>
              <a:xfrm>
                <a:off x="5589511" y="1476241"/>
                <a:ext cx="87617" cy="87579"/>
              </a:xfrm>
              <a:custGeom>
                <a:avLst/>
                <a:gdLst>
                  <a:gd name="connsiteX0" fmla="*/ 83005 w 87617"/>
                  <a:gd name="connsiteY0" fmla="*/ 24127 h 87579"/>
                  <a:gd name="connsiteX1" fmla="*/ 74976 w 87617"/>
                  <a:gd name="connsiteY1" fmla="*/ 74599 h 87579"/>
                  <a:gd name="connsiteX2" fmla="*/ 43840 w 87617"/>
                  <a:gd name="connsiteY2" fmla="*/ 87545 h 87579"/>
                  <a:gd name="connsiteX3" fmla="*/ 24503 w 87617"/>
                  <a:gd name="connsiteY3" fmla="*/ 82957 h 87579"/>
                  <a:gd name="connsiteX4" fmla="*/ 4659 w 87617"/>
                  <a:gd name="connsiteY4" fmla="*/ 24340 h 87579"/>
                  <a:gd name="connsiteX5" fmla="*/ 63275 w 87617"/>
                  <a:gd name="connsiteY5" fmla="*/ 4512 h 87579"/>
                  <a:gd name="connsiteX6" fmla="*/ 83005 w 87617"/>
                  <a:gd name="connsiteY6" fmla="*/ 24127 h 87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17" h="87579">
                    <a:moveTo>
                      <a:pt x="83005" y="24127"/>
                    </a:moveTo>
                    <a:cubicBezTo>
                      <a:pt x="91560" y="40907"/>
                      <a:pt x="88315" y="61293"/>
                      <a:pt x="74976" y="74599"/>
                    </a:cubicBezTo>
                    <a:cubicBezTo>
                      <a:pt x="66700" y="82826"/>
                      <a:pt x="55508" y="87480"/>
                      <a:pt x="43840" y="87545"/>
                    </a:cubicBezTo>
                    <a:cubicBezTo>
                      <a:pt x="37121" y="87561"/>
                      <a:pt x="30501" y="85988"/>
                      <a:pt x="24503" y="82957"/>
                    </a:cubicBezTo>
                    <a:cubicBezTo>
                      <a:pt x="2840" y="72256"/>
                      <a:pt x="-6042" y="46004"/>
                      <a:pt x="4659" y="24340"/>
                    </a:cubicBezTo>
                    <a:cubicBezTo>
                      <a:pt x="15376" y="2676"/>
                      <a:pt x="41612" y="-6206"/>
                      <a:pt x="63275" y="4512"/>
                    </a:cubicBezTo>
                    <a:cubicBezTo>
                      <a:pt x="71813" y="8723"/>
                      <a:pt x="78745" y="15622"/>
                      <a:pt x="83005" y="2412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9E2EE09A-2507-4E9E-A737-9675A0FB50C8}"/>
                  </a:ext>
                </a:extLst>
              </p:cNvPr>
              <p:cNvSpPr/>
              <p:nvPr/>
            </p:nvSpPr>
            <p:spPr>
              <a:xfrm>
                <a:off x="5670918" y="1293269"/>
                <a:ext cx="411480" cy="210410"/>
              </a:xfrm>
              <a:custGeom>
                <a:avLst/>
                <a:gdLst>
                  <a:gd name="connsiteX0" fmla="*/ 3278 w 411480"/>
                  <a:gd name="connsiteY0" fmla="*/ 210410 h 210410"/>
                  <a:gd name="connsiteX1" fmla="*/ 0 w 411480"/>
                  <a:gd name="connsiteY1" fmla="*/ 203856 h 210410"/>
                  <a:gd name="connsiteX2" fmla="*/ 408203 w 411480"/>
                  <a:gd name="connsiteY2" fmla="*/ 0 h 210410"/>
                  <a:gd name="connsiteX3" fmla="*/ 411480 w 411480"/>
                  <a:gd name="connsiteY3" fmla="*/ 6391 h 210410"/>
                  <a:gd name="connsiteX4" fmla="*/ 3278 w 411480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410">
                    <a:moveTo>
                      <a:pt x="3278" y="210410"/>
                    </a:moveTo>
                    <a:lnTo>
                      <a:pt x="0" y="203856"/>
                    </a:lnTo>
                    <a:lnTo>
                      <a:pt x="408203" y="0"/>
                    </a:lnTo>
                    <a:lnTo>
                      <a:pt x="411480" y="6391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C4C1FF5-09E8-41D5-A056-8A6F45E93E21}"/>
                  </a:ext>
                </a:extLst>
              </p:cNvPr>
              <p:cNvSpPr/>
              <p:nvPr/>
            </p:nvSpPr>
            <p:spPr>
              <a:xfrm>
                <a:off x="6076171" y="1233128"/>
                <a:ext cx="87498" cy="87507"/>
              </a:xfrm>
              <a:custGeom>
                <a:avLst/>
                <a:gdLst>
                  <a:gd name="connsiteX0" fmla="*/ 83042 w 87498"/>
                  <a:gd name="connsiteY0" fmla="*/ 24219 h 87507"/>
                  <a:gd name="connsiteX1" fmla="*/ 75012 w 87498"/>
                  <a:gd name="connsiteY1" fmla="*/ 74527 h 87507"/>
                  <a:gd name="connsiteX2" fmla="*/ 43877 w 87498"/>
                  <a:gd name="connsiteY2" fmla="*/ 87473 h 87507"/>
                  <a:gd name="connsiteX3" fmla="*/ 123 w 87498"/>
                  <a:gd name="connsiteY3" fmla="*/ 43720 h 87507"/>
                  <a:gd name="connsiteX4" fmla="*/ 43877 w 87498"/>
                  <a:gd name="connsiteY4" fmla="*/ -34 h 87507"/>
                  <a:gd name="connsiteX5" fmla="*/ 83042 w 87498"/>
                  <a:gd name="connsiteY5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498" h="87507">
                    <a:moveTo>
                      <a:pt x="83042" y="24219"/>
                    </a:moveTo>
                    <a:cubicBezTo>
                      <a:pt x="91367" y="40983"/>
                      <a:pt x="88139" y="61188"/>
                      <a:pt x="75012" y="74527"/>
                    </a:cubicBezTo>
                    <a:cubicBezTo>
                      <a:pt x="66770" y="82819"/>
                      <a:pt x="55561" y="87473"/>
                      <a:pt x="43877" y="87473"/>
                    </a:cubicBezTo>
                    <a:cubicBezTo>
                      <a:pt x="19706" y="87473"/>
                      <a:pt x="123" y="67891"/>
                      <a:pt x="123" y="43720"/>
                    </a:cubicBezTo>
                    <a:cubicBezTo>
                      <a:pt x="123" y="19549"/>
                      <a:pt x="19722" y="-34"/>
                      <a:pt x="43877" y="-34"/>
                    </a:cubicBezTo>
                    <a:cubicBezTo>
                      <a:pt x="60477" y="-34"/>
                      <a:pt x="75651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BCB130-FDED-4050-9A1D-26C15CE93C37}"/>
                  </a:ext>
                </a:extLst>
              </p:cNvPr>
              <p:cNvSpPr/>
              <p:nvPr/>
            </p:nvSpPr>
            <p:spPr>
              <a:xfrm>
                <a:off x="6157451" y="1050084"/>
                <a:ext cx="411643" cy="210574"/>
              </a:xfrm>
              <a:custGeom>
                <a:avLst/>
                <a:gdLst>
                  <a:gd name="connsiteX0" fmla="*/ 3278 w 411643"/>
                  <a:gd name="connsiteY0" fmla="*/ 210574 h 210574"/>
                  <a:gd name="connsiteX1" fmla="*/ 0 w 411643"/>
                  <a:gd name="connsiteY1" fmla="*/ 204019 h 210574"/>
                  <a:gd name="connsiteX2" fmla="*/ 408367 w 411643"/>
                  <a:gd name="connsiteY2" fmla="*/ 0 h 210574"/>
                  <a:gd name="connsiteX3" fmla="*/ 411644 w 411643"/>
                  <a:gd name="connsiteY3" fmla="*/ 6555 h 210574"/>
                  <a:gd name="connsiteX4" fmla="*/ 3278 w 411643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367" y="0"/>
                    </a:lnTo>
                    <a:lnTo>
                      <a:pt x="411644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AF48F7D1-B25A-4F8C-A1CF-55731E25FC82}"/>
                  </a:ext>
                </a:extLst>
              </p:cNvPr>
              <p:cNvSpPr/>
              <p:nvPr/>
            </p:nvSpPr>
            <p:spPr>
              <a:xfrm>
                <a:off x="6562862" y="989927"/>
                <a:ext cx="87512" cy="87523"/>
              </a:xfrm>
              <a:custGeom>
                <a:avLst/>
                <a:gdLst>
                  <a:gd name="connsiteX0" fmla="*/ 87636 w 87512"/>
                  <a:gd name="connsiteY0" fmla="*/ 43900 h 87523"/>
                  <a:gd name="connsiteX1" fmla="*/ 74854 w 87512"/>
                  <a:gd name="connsiteY1" fmla="*/ 74708 h 87523"/>
                  <a:gd name="connsiteX2" fmla="*/ 74854 w 87512"/>
                  <a:gd name="connsiteY2" fmla="*/ 74708 h 87523"/>
                  <a:gd name="connsiteX3" fmla="*/ 43883 w 87512"/>
                  <a:gd name="connsiteY3" fmla="*/ 87490 h 87523"/>
                  <a:gd name="connsiteX4" fmla="*/ 24382 w 87512"/>
                  <a:gd name="connsiteY4" fmla="*/ 82901 h 87523"/>
                  <a:gd name="connsiteX5" fmla="*/ 4718 w 87512"/>
                  <a:gd name="connsiteY5" fmla="*/ 63237 h 87523"/>
                  <a:gd name="connsiteX6" fmla="*/ 24382 w 87512"/>
                  <a:gd name="connsiteY6" fmla="*/ 4571 h 87523"/>
                  <a:gd name="connsiteX7" fmla="*/ 83048 w 87512"/>
                  <a:gd name="connsiteY7" fmla="*/ 24219 h 87523"/>
                  <a:gd name="connsiteX8" fmla="*/ 87636 w 87512"/>
                  <a:gd name="connsiteY8" fmla="*/ 43736 h 87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512" h="87523">
                    <a:moveTo>
                      <a:pt x="87636" y="43900"/>
                    </a:moveTo>
                    <a:cubicBezTo>
                      <a:pt x="87636" y="55453"/>
                      <a:pt x="83032" y="66547"/>
                      <a:pt x="74854" y="74708"/>
                    </a:cubicBezTo>
                    <a:lnTo>
                      <a:pt x="74854" y="74708"/>
                    </a:lnTo>
                    <a:cubicBezTo>
                      <a:pt x="66612" y="82885"/>
                      <a:pt x="55485" y="87473"/>
                      <a:pt x="43883" y="87490"/>
                    </a:cubicBezTo>
                    <a:cubicBezTo>
                      <a:pt x="37115" y="87506"/>
                      <a:pt x="30429" y="85933"/>
                      <a:pt x="24382" y="82901"/>
                    </a:cubicBezTo>
                    <a:cubicBezTo>
                      <a:pt x="15877" y="78657"/>
                      <a:pt x="8962" y="71742"/>
                      <a:pt x="4718" y="63237"/>
                    </a:cubicBezTo>
                    <a:cubicBezTo>
                      <a:pt x="-6048" y="41606"/>
                      <a:pt x="2751" y="15337"/>
                      <a:pt x="24382" y="4571"/>
                    </a:cubicBezTo>
                    <a:cubicBezTo>
                      <a:pt x="46013" y="-6212"/>
                      <a:pt x="72282" y="2588"/>
                      <a:pt x="83048" y="24219"/>
                    </a:cubicBezTo>
                    <a:cubicBezTo>
                      <a:pt x="86063" y="30282"/>
                      <a:pt x="87636" y="36968"/>
                      <a:pt x="87636" y="4373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5CCBBB8-C334-45C6-B2FD-671915F38FCE}"/>
                  </a:ext>
                </a:extLst>
              </p:cNvPr>
              <p:cNvSpPr/>
              <p:nvPr/>
            </p:nvSpPr>
            <p:spPr>
              <a:xfrm rot="-2701801">
                <a:off x="6846117" y="976711"/>
                <a:ext cx="7374" cy="600259"/>
              </a:xfrm>
              <a:custGeom>
                <a:avLst/>
                <a:gdLst>
                  <a:gd name="connsiteX0" fmla="*/ 124 w 7374"/>
                  <a:gd name="connsiteY0" fmla="*/ -34 h 600259"/>
                  <a:gd name="connsiteX1" fmla="*/ 7498 w 7374"/>
                  <a:gd name="connsiteY1" fmla="*/ -34 h 600259"/>
                  <a:gd name="connsiteX2" fmla="*/ 7498 w 7374"/>
                  <a:gd name="connsiteY2" fmla="*/ 600225 h 600259"/>
                  <a:gd name="connsiteX3" fmla="*/ 124 w 7374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74" h="600259">
                    <a:moveTo>
                      <a:pt x="124" y="-34"/>
                    </a:moveTo>
                    <a:lnTo>
                      <a:pt x="7498" y="-34"/>
                    </a:lnTo>
                    <a:lnTo>
                      <a:pt x="7498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847C1D33-FE88-4A66-A1B0-0787F5416E1E}"/>
                  </a:ext>
                </a:extLst>
              </p:cNvPr>
              <p:cNvSpPr/>
              <p:nvPr/>
            </p:nvSpPr>
            <p:spPr>
              <a:xfrm>
                <a:off x="7049230" y="1476149"/>
                <a:ext cx="87842" cy="87671"/>
              </a:xfrm>
              <a:custGeom>
                <a:avLst/>
                <a:gdLst>
                  <a:gd name="connsiteX0" fmla="*/ 75020 w 87842"/>
                  <a:gd name="connsiteY0" fmla="*/ 12912 h 87671"/>
                  <a:gd name="connsiteX1" fmla="*/ 87966 w 87842"/>
                  <a:gd name="connsiteY1" fmla="*/ 43720 h 87671"/>
                  <a:gd name="connsiteX2" fmla="*/ 44048 w 87842"/>
                  <a:gd name="connsiteY2" fmla="*/ 87638 h 87671"/>
                  <a:gd name="connsiteX3" fmla="*/ 24711 w 87842"/>
                  <a:gd name="connsiteY3" fmla="*/ 83049 h 87671"/>
                  <a:gd name="connsiteX4" fmla="*/ 4555 w 87842"/>
                  <a:gd name="connsiteY4" fmla="*/ 24547 h 87671"/>
                  <a:gd name="connsiteX5" fmla="*/ 44048 w 87842"/>
                  <a:gd name="connsiteY5" fmla="*/ -34 h 87671"/>
                  <a:gd name="connsiteX6" fmla="*/ 75020 w 87842"/>
                  <a:gd name="connsiteY6" fmla="*/ 12912 h 8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842" h="87671">
                    <a:moveTo>
                      <a:pt x="75020" y="12912"/>
                    </a:moveTo>
                    <a:cubicBezTo>
                      <a:pt x="83295" y="21024"/>
                      <a:pt x="87966" y="32134"/>
                      <a:pt x="87966" y="43720"/>
                    </a:cubicBezTo>
                    <a:cubicBezTo>
                      <a:pt x="87966" y="67973"/>
                      <a:pt x="68301" y="87638"/>
                      <a:pt x="44048" y="87638"/>
                    </a:cubicBezTo>
                    <a:cubicBezTo>
                      <a:pt x="37329" y="87638"/>
                      <a:pt x="30709" y="86064"/>
                      <a:pt x="24711" y="83049"/>
                    </a:cubicBezTo>
                    <a:cubicBezTo>
                      <a:pt x="2998" y="72463"/>
                      <a:pt x="-6031" y="46276"/>
                      <a:pt x="4555" y="24547"/>
                    </a:cubicBezTo>
                    <a:cubicBezTo>
                      <a:pt x="11913" y="9455"/>
                      <a:pt x="27251" y="-99"/>
                      <a:pt x="44048" y="-34"/>
                    </a:cubicBezTo>
                    <a:cubicBezTo>
                      <a:pt x="55699" y="-66"/>
                      <a:pt x="66859" y="4604"/>
                      <a:pt x="75020" y="129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61AE5832-414F-4B23-8C42-F68A8D4A7E77}"/>
                  </a:ext>
                </a:extLst>
              </p:cNvPr>
              <p:cNvSpPr/>
              <p:nvPr/>
            </p:nvSpPr>
            <p:spPr>
              <a:xfrm>
                <a:off x="7121668" y="1062211"/>
                <a:ext cx="429833" cy="429505"/>
              </a:xfrm>
              <a:custGeom>
                <a:avLst/>
                <a:gdLst>
                  <a:gd name="connsiteX0" fmla="*/ 5080 w 429833"/>
                  <a:gd name="connsiteY0" fmla="*/ 429506 h 429505"/>
                  <a:gd name="connsiteX1" fmla="*/ 0 w 429833"/>
                  <a:gd name="connsiteY1" fmla="*/ 424262 h 429505"/>
                  <a:gd name="connsiteX2" fmla="*/ 424754 w 429833"/>
                  <a:gd name="connsiteY2" fmla="*/ 0 h 429505"/>
                  <a:gd name="connsiteX3" fmla="*/ 429834 w 429833"/>
                  <a:gd name="connsiteY3" fmla="*/ 5244 h 429505"/>
                  <a:gd name="connsiteX4" fmla="*/ 5080 w 429833"/>
                  <a:gd name="connsiteY4" fmla="*/ 429506 h 42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33" h="429505">
                    <a:moveTo>
                      <a:pt x="5080" y="429506"/>
                    </a:moveTo>
                    <a:lnTo>
                      <a:pt x="0" y="424262"/>
                    </a:lnTo>
                    <a:lnTo>
                      <a:pt x="424754" y="0"/>
                    </a:lnTo>
                    <a:lnTo>
                      <a:pt x="429834" y="5244"/>
                    </a:lnTo>
                    <a:lnTo>
                      <a:pt x="5080" y="42950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CAD6F0D3-50FD-43FB-B716-CCA803015D8D}"/>
                  </a:ext>
                </a:extLst>
              </p:cNvPr>
              <p:cNvSpPr/>
              <p:nvPr/>
            </p:nvSpPr>
            <p:spPr>
              <a:xfrm>
                <a:off x="7536425" y="990042"/>
                <a:ext cx="87508" cy="87572"/>
              </a:xfrm>
              <a:custGeom>
                <a:avLst/>
                <a:gdLst>
                  <a:gd name="connsiteX0" fmla="*/ 74849 w 87508"/>
                  <a:gd name="connsiteY0" fmla="*/ 12814 h 87572"/>
                  <a:gd name="connsiteX1" fmla="*/ 87631 w 87508"/>
                  <a:gd name="connsiteY1" fmla="*/ 43785 h 87572"/>
                  <a:gd name="connsiteX2" fmla="*/ 43877 w 87508"/>
                  <a:gd name="connsiteY2" fmla="*/ 87539 h 87572"/>
                  <a:gd name="connsiteX3" fmla="*/ 24377 w 87508"/>
                  <a:gd name="connsiteY3" fmla="*/ 82950 h 87572"/>
                  <a:gd name="connsiteX4" fmla="*/ 12905 w 87508"/>
                  <a:gd name="connsiteY4" fmla="*/ 74757 h 87572"/>
                  <a:gd name="connsiteX5" fmla="*/ 124 w 87508"/>
                  <a:gd name="connsiteY5" fmla="*/ 43785 h 87572"/>
                  <a:gd name="connsiteX6" fmla="*/ 43811 w 87508"/>
                  <a:gd name="connsiteY6" fmla="*/ -34 h 87572"/>
                  <a:gd name="connsiteX7" fmla="*/ 74849 w 87508"/>
                  <a:gd name="connsiteY7" fmla="*/ 12814 h 8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08" h="87572">
                    <a:moveTo>
                      <a:pt x="74849" y="12814"/>
                    </a:moveTo>
                    <a:cubicBezTo>
                      <a:pt x="83108" y="20991"/>
                      <a:pt x="87729" y="32167"/>
                      <a:pt x="87631" y="43785"/>
                    </a:cubicBezTo>
                    <a:cubicBezTo>
                      <a:pt x="87631" y="67956"/>
                      <a:pt x="68032" y="87539"/>
                      <a:pt x="43877" y="87539"/>
                    </a:cubicBezTo>
                    <a:cubicBezTo>
                      <a:pt x="37109" y="87539"/>
                      <a:pt x="30440" y="85966"/>
                      <a:pt x="24377" y="82950"/>
                    </a:cubicBezTo>
                    <a:cubicBezTo>
                      <a:pt x="20165" y="80804"/>
                      <a:pt x="16298" y="78051"/>
                      <a:pt x="12905" y="74757"/>
                    </a:cubicBezTo>
                    <a:cubicBezTo>
                      <a:pt x="4744" y="66514"/>
                      <a:pt x="156" y="55387"/>
                      <a:pt x="124" y="43785"/>
                    </a:cubicBezTo>
                    <a:cubicBezTo>
                      <a:pt x="90" y="19614"/>
                      <a:pt x="19641" y="-1"/>
                      <a:pt x="43811" y="-34"/>
                    </a:cubicBezTo>
                    <a:cubicBezTo>
                      <a:pt x="55446" y="-50"/>
                      <a:pt x="66622" y="4571"/>
                      <a:pt x="74849" y="128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15859A04-68E2-4BBB-B48C-067B1DB56CD8}"/>
                  </a:ext>
                </a:extLst>
              </p:cNvPr>
              <p:cNvSpPr/>
              <p:nvPr/>
            </p:nvSpPr>
            <p:spPr>
              <a:xfrm rot="-2701801">
                <a:off x="7522893" y="786803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DC56A500-3065-4D42-A404-8286DB70DC52}"/>
                  </a:ext>
                </a:extLst>
              </p:cNvPr>
              <p:cNvSpPr/>
              <p:nvPr/>
            </p:nvSpPr>
            <p:spPr>
              <a:xfrm>
                <a:off x="8022794" y="503902"/>
                <a:ext cx="87507" cy="87505"/>
              </a:xfrm>
              <a:custGeom>
                <a:avLst/>
                <a:gdLst>
                  <a:gd name="connsiteX0" fmla="*/ 87631 w 87507"/>
                  <a:gd name="connsiteY0" fmla="*/ 43720 h 87505"/>
                  <a:gd name="connsiteX1" fmla="*/ 43878 w 87507"/>
                  <a:gd name="connsiteY1" fmla="*/ 87472 h 87505"/>
                  <a:gd name="connsiteX2" fmla="*/ 24377 w 87507"/>
                  <a:gd name="connsiteY2" fmla="*/ 82885 h 87505"/>
                  <a:gd name="connsiteX3" fmla="*/ 124 w 87507"/>
                  <a:gd name="connsiteY3" fmla="*/ 43720 h 87505"/>
                  <a:gd name="connsiteX4" fmla="*/ 43878 w 87507"/>
                  <a:gd name="connsiteY4" fmla="*/ -34 h 87505"/>
                  <a:gd name="connsiteX5" fmla="*/ 87631 w 87507"/>
                  <a:gd name="connsiteY5" fmla="*/ 43720 h 8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07" h="87505">
                    <a:moveTo>
                      <a:pt x="87631" y="43720"/>
                    </a:moveTo>
                    <a:cubicBezTo>
                      <a:pt x="87631" y="67884"/>
                      <a:pt x="68032" y="87472"/>
                      <a:pt x="43878" y="87472"/>
                    </a:cubicBezTo>
                    <a:cubicBezTo>
                      <a:pt x="37110" y="87470"/>
                      <a:pt x="30440" y="85900"/>
                      <a:pt x="24377" y="82885"/>
                    </a:cubicBezTo>
                    <a:cubicBezTo>
                      <a:pt x="9465" y="75547"/>
                      <a:pt x="42" y="60339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D2396F68-B556-4921-A34B-28C23E13DF9C}"/>
                  </a:ext>
                </a:extLst>
              </p:cNvPr>
              <p:cNvSpPr/>
              <p:nvPr/>
            </p:nvSpPr>
            <p:spPr>
              <a:xfrm>
                <a:off x="8110301" y="544051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8775784-AB68-481C-8DCF-19AA83C7F06C}"/>
                  </a:ext>
                </a:extLst>
              </p:cNvPr>
              <p:cNvSpPr/>
              <p:nvPr/>
            </p:nvSpPr>
            <p:spPr>
              <a:xfrm>
                <a:off x="8509327" y="504106"/>
                <a:ext cx="87514" cy="86983"/>
              </a:xfrm>
              <a:custGeom>
                <a:avLst/>
                <a:gdLst>
                  <a:gd name="connsiteX0" fmla="*/ 83206 w 87514"/>
                  <a:gd name="connsiteY0" fmla="*/ 24016 h 86983"/>
                  <a:gd name="connsiteX1" fmla="*/ 63050 w 87514"/>
                  <a:gd name="connsiteY1" fmla="*/ 82516 h 86983"/>
                  <a:gd name="connsiteX2" fmla="*/ 4548 w 87514"/>
                  <a:gd name="connsiteY2" fmla="*/ 62357 h 86983"/>
                  <a:gd name="connsiteX3" fmla="*/ 123 w 87514"/>
                  <a:gd name="connsiteY3" fmla="*/ 43516 h 86983"/>
                  <a:gd name="connsiteX4" fmla="*/ 44401 w 87514"/>
                  <a:gd name="connsiteY4" fmla="*/ -32 h 86983"/>
                  <a:gd name="connsiteX5" fmla="*/ 83206 w 87514"/>
                  <a:gd name="connsiteY5" fmla="*/ 24016 h 8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14" h="86983">
                    <a:moveTo>
                      <a:pt x="83206" y="24016"/>
                    </a:moveTo>
                    <a:cubicBezTo>
                      <a:pt x="93792" y="45737"/>
                      <a:pt x="84763" y="71928"/>
                      <a:pt x="63050" y="82516"/>
                    </a:cubicBezTo>
                    <a:cubicBezTo>
                      <a:pt x="41321" y="93104"/>
                      <a:pt x="15134" y="84078"/>
                      <a:pt x="4548" y="62357"/>
                    </a:cubicBezTo>
                    <a:cubicBezTo>
                      <a:pt x="1680" y="56485"/>
                      <a:pt x="172" y="50048"/>
                      <a:pt x="123" y="43516"/>
                    </a:cubicBezTo>
                    <a:cubicBezTo>
                      <a:pt x="320" y="19262"/>
                      <a:pt x="20149" y="-235"/>
                      <a:pt x="44401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0064C63A-9A71-4365-8E10-822F0DEBAD4A}"/>
                  </a:ext>
                </a:extLst>
              </p:cNvPr>
              <p:cNvSpPr/>
              <p:nvPr/>
            </p:nvSpPr>
            <p:spPr>
              <a:xfrm>
                <a:off x="8590771" y="320695"/>
                <a:ext cx="411643" cy="210738"/>
              </a:xfrm>
              <a:custGeom>
                <a:avLst/>
                <a:gdLst>
                  <a:gd name="connsiteX0" fmla="*/ 3278 w 411643"/>
                  <a:gd name="connsiteY0" fmla="*/ 210738 h 210738"/>
                  <a:gd name="connsiteX1" fmla="*/ 0 w 411643"/>
                  <a:gd name="connsiteY1" fmla="*/ 204183 h 210738"/>
                  <a:gd name="connsiteX2" fmla="*/ 408203 w 411643"/>
                  <a:gd name="connsiteY2" fmla="*/ 0 h 210738"/>
                  <a:gd name="connsiteX3" fmla="*/ 411644 w 411643"/>
                  <a:gd name="connsiteY3" fmla="*/ 6555 h 210738"/>
                  <a:gd name="connsiteX4" fmla="*/ 3278 w 411643"/>
                  <a:gd name="connsiteY4" fmla="*/ 210738 h 210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738">
                    <a:moveTo>
                      <a:pt x="3278" y="210738"/>
                    </a:moveTo>
                    <a:lnTo>
                      <a:pt x="0" y="204183"/>
                    </a:lnTo>
                    <a:lnTo>
                      <a:pt x="408203" y="0"/>
                    </a:lnTo>
                    <a:lnTo>
                      <a:pt x="411644" y="6555"/>
                    </a:lnTo>
                    <a:lnTo>
                      <a:pt x="3278" y="2107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B6455BEA-9B32-4119-B7AA-CE369D802A50}"/>
                  </a:ext>
                </a:extLst>
              </p:cNvPr>
              <p:cNvSpPr/>
              <p:nvPr/>
            </p:nvSpPr>
            <p:spPr>
              <a:xfrm>
                <a:off x="8996024" y="260266"/>
                <a:ext cx="87677" cy="87304"/>
              </a:xfrm>
              <a:custGeom>
                <a:avLst/>
                <a:gdLst>
                  <a:gd name="connsiteX0" fmla="*/ 83206 w 87677"/>
                  <a:gd name="connsiteY0" fmla="*/ 24016 h 87304"/>
                  <a:gd name="connsiteX1" fmla="*/ 63542 w 87677"/>
                  <a:gd name="connsiteY1" fmla="*/ 82685 h 87304"/>
                  <a:gd name="connsiteX2" fmla="*/ 43877 w 87677"/>
                  <a:gd name="connsiteY2" fmla="*/ 87270 h 87304"/>
                  <a:gd name="connsiteX3" fmla="*/ 24541 w 87677"/>
                  <a:gd name="connsiteY3" fmla="*/ 82682 h 87304"/>
                  <a:gd name="connsiteX4" fmla="*/ 4712 w 87677"/>
                  <a:gd name="connsiteY4" fmla="*/ 63017 h 87304"/>
                  <a:gd name="connsiteX5" fmla="*/ 124 w 87677"/>
                  <a:gd name="connsiteY5" fmla="*/ 43516 h 87304"/>
                  <a:gd name="connsiteX6" fmla="*/ 44402 w 87677"/>
                  <a:gd name="connsiteY6" fmla="*/ -32 h 87304"/>
                  <a:gd name="connsiteX7" fmla="*/ 83206 w 87677"/>
                  <a:gd name="connsiteY7" fmla="*/ 24016 h 8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7" h="87304">
                    <a:moveTo>
                      <a:pt x="83206" y="24016"/>
                    </a:moveTo>
                    <a:cubicBezTo>
                      <a:pt x="93973" y="45647"/>
                      <a:pt x="85173" y="71914"/>
                      <a:pt x="63542" y="82685"/>
                    </a:cubicBezTo>
                    <a:cubicBezTo>
                      <a:pt x="57429" y="85725"/>
                      <a:pt x="50695" y="87295"/>
                      <a:pt x="43877" y="87270"/>
                    </a:cubicBezTo>
                    <a:cubicBezTo>
                      <a:pt x="37158" y="87286"/>
                      <a:pt x="30538" y="85713"/>
                      <a:pt x="24541" y="82682"/>
                    </a:cubicBezTo>
                    <a:cubicBezTo>
                      <a:pt x="15954" y="78488"/>
                      <a:pt x="8973" y="71576"/>
                      <a:pt x="4712" y="63017"/>
                    </a:cubicBezTo>
                    <a:cubicBezTo>
                      <a:pt x="1664" y="56972"/>
                      <a:pt x="91" y="50288"/>
                      <a:pt x="124" y="43516"/>
                    </a:cubicBezTo>
                    <a:cubicBezTo>
                      <a:pt x="321" y="19262"/>
                      <a:pt x="20149" y="-236"/>
                      <a:pt x="44402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8F653D16-8C14-4307-AFC8-03A3EBF1E349}"/>
                  </a:ext>
                </a:extLst>
              </p:cNvPr>
              <p:cNvSpPr/>
              <p:nvPr/>
            </p:nvSpPr>
            <p:spPr>
              <a:xfrm rot="-1595401">
                <a:off x="9055302" y="179728"/>
                <a:ext cx="456216" cy="7374"/>
              </a:xfrm>
              <a:custGeom>
                <a:avLst/>
                <a:gdLst>
                  <a:gd name="connsiteX0" fmla="*/ 123 w 456216"/>
                  <a:gd name="connsiteY0" fmla="*/ -34 h 7374"/>
                  <a:gd name="connsiteX1" fmla="*/ 456340 w 456216"/>
                  <a:gd name="connsiteY1" fmla="*/ -34 h 7374"/>
                  <a:gd name="connsiteX2" fmla="*/ 456340 w 456216"/>
                  <a:gd name="connsiteY2" fmla="*/ 7340 h 7374"/>
                  <a:gd name="connsiteX3" fmla="*/ 123 w 456216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6216" h="7374">
                    <a:moveTo>
                      <a:pt x="123" y="-34"/>
                    </a:moveTo>
                    <a:lnTo>
                      <a:pt x="456340" y="-34"/>
                    </a:lnTo>
                    <a:lnTo>
                      <a:pt x="456340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E953E692-58AB-4D99-B2C2-265E14FDFB0E}"/>
                  </a:ext>
                </a:extLst>
              </p:cNvPr>
              <p:cNvSpPr/>
              <p:nvPr/>
            </p:nvSpPr>
            <p:spPr>
              <a:xfrm>
                <a:off x="9482720" y="17697"/>
                <a:ext cx="87508" cy="87507"/>
              </a:xfrm>
              <a:custGeom>
                <a:avLst/>
                <a:gdLst>
                  <a:gd name="connsiteX0" fmla="*/ 87631 w 87508"/>
                  <a:gd name="connsiteY0" fmla="*/ 43720 h 87507"/>
                  <a:gd name="connsiteX1" fmla="*/ 75013 w 87508"/>
                  <a:gd name="connsiteY1" fmla="*/ 74527 h 87507"/>
                  <a:gd name="connsiteX2" fmla="*/ 43878 w 87508"/>
                  <a:gd name="connsiteY2" fmla="*/ 87473 h 87507"/>
                  <a:gd name="connsiteX3" fmla="*/ 4712 w 87508"/>
                  <a:gd name="connsiteY3" fmla="*/ 63220 h 87507"/>
                  <a:gd name="connsiteX4" fmla="*/ 124 w 87508"/>
                  <a:gd name="connsiteY4" fmla="*/ 43720 h 87507"/>
                  <a:gd name="connsiteX5" fmla="*/ 43878 w 87508"/>
                  <a:gd name="connsiteY5" fmla="*/ -34 h 87507"/>
                  <a:gd name="connsiteX6" fmla="*/ 87631 w 87508"/>
                  <a:gd name="connsiteY6" fmla="*/ 43720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8" h="87507">
                    <a:moveTo>
                      <a:pt x="87631" y="43720"/>
                    </a:moveTo>
                    <a:cubicBezTo>
                      <a:pt x="87697" y="55261"/>
                      <a:pt x="83158" y="66352"/>
                      <a:pt x="75013" y="74527"/>
                    </a:cubicBezTo>
                    <a:cubicBezTo>
                      <a:pt x="66771" y="82814"/>
                      <a:pt x="55561" y="87473"/>
                      <a:pt x="43878" y="87473"/>
                    </a:cubicBezTo>
                    <a:cubicBezTo>
                      <a:pt x="27278" y="87472"/>
                      <a:pt x="12103" y="78078"/>
                      <a:pt x="4712" y="63220"/>
                    </a:cubicBezTo>
                    <a:cubicBezTo>
                      <a:pt x="1664" y="57175"/>
                      <a:pt x="91" y="50491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CCA4549E-B543-414D-AEF5-494C0CAD2C6F}"/>
                  </a:ext>
                </a:extLst>
              </p:cNvPr>
              <p:cNvSpPr/>
              <p:nvPr/>
            </p:nvSpPr>
            <p:spPr>
              <a:xfrm>
                <a:off x="9570392" y="57846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A5CE0AA9-4B9D-42B7-AE0A-1D8ABB57BAE6}"/>
                  </a:ext>
                </a:extLst>
              </p:cNvPr>
              <p:cNvSpPr/>
              <p:nvPr/>
            </p:nvSpPr>
            <p:spPr>
              <a:xfrm>
                <a:off x="9969909" y="17702"/>
                <a:ext cx="87507" cy="87502"/>
              </a:xfrm>
              <a:custGeom>
                <a:avLst/>
                <a:gdLst>
                  <a:gd name="connsiteX0" fmla="*/ 83042 w 87507"/>
                  <a:gd name="connsiteY0" fmla="*/ 24214 h 87502"/>
                  <a:gd name="connsiteX1" fmla="*/ 87631 w 87507"/>
                  <a:gd name="connsiteY1" fmla="*/ 43715 h 87502"/>
                  <a:gd name="connsiteX2" fmla="*/ 44205 w 87507"/>
                  <a:gd name="connsiteY2" fmla="*/ 87468 h 87502"/>
                  <a:gd name="connsiteX3" fmla="*/ 43877 w 87507"/>
                  <a:gd name="connsiteY3" fmla="*/ 87468 h 87502"/>
                  <a:gd name="connsiteX4" fmla="*/ 123 w 87507"/>
                  <a:gd name="connsiteY4" fmla="*/ 43715 h 87502"/>
                  <a:gd name="connsiteX5" fmla="*/ 43877 w 87507"/>
                  <a:gd name="connsiteY5" fmla="*/ -34 h 87502"/>
                  <a:gd name="connsiteX6" fmla="*/ 83042 w 87507"/>
                  <a:gd name="connsiteY6" fmla="*/ 24214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7" h="87502">
                    <a:moveTo>
                      <a:pt x="83042" y="24214"/>
                    </a:moveTo>
                    <a:cubicBezTo>
                      <a:pt x="86074" y="30266"/>
                      <a:pt x="87647" y="36945"/>
                      <a:pt x="87631" y="43715"/>
                    </a:cubicBezTo>
                    <a:cubicBezTo>
                      <a:pt x="87729" y="67789"/>
                      <a:pt x="68277" y="87378"/>
                      <a:pt x="44205" y="87468"/>
                    </a:cubicBezTo>
                    <a:cubicBezTo>
                      <a:pt x="44090" y="87468"/>
                      <a:pt x="43992" y="87468"/>
                      <a:pt x="43877" y="87468"/>
                    </a:cubicBezTo>
                    <a:cubicBezTo>
                      <a:pt x="19706" y="87468"/>
                      <a:pt x="123" y="67879"/>
                      <a:pt x="123" y="43715"/>
                    </a:cubicBezTo>
                    <a:cubicBezTo>
                      <a:pt x="123" y="19550"/>
                      <a:pt x="19722" y="-37"/>
                      <a:pt x="43877" y="-34"/>
                    </a:cubicBezTo>
                    <a:cubicBezTo>
                      <a:pt x="60477" y="-32"/>
                      <a:pt x="75635" y="9359"/>
                      <a:pt x="83042" y="242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41FBF103-EE7D-4E86-BEE5-127235FF6A69}"/>
                  </a:ext>
                </a:extLst>
              </p:cNvPr>
              <p:cNvSpPr/>
              <p:nvPr/>
            </p:nvSpPr>
            <p:spPr>
              <a:xfrm>
                <a:off x="10050698" y="-184846"/>
                <a:ext cx="450809" cy="230074"/>
              </a:xfrm>
              <a:custGeom>
                <a:avLst/>
                <a:gdLst>
                  <a:gd name="connsiteX0" fmla="*/ 3278 w 450809"/>
                  <a:gd name="connsiteY0" fmla="*/ 230075 h 230074"/>
                  <a:gd name="connsiteX1" fmla="*/ 0 w 450809"/>
                  <a:gd name="connsiteY1" fmla="*/ 223520 h 230074"/>
                  <a:gd name="connsiteX2" fmla="*/ 447532 w 450809"/>
                  <a:gd name="connsiteY2" fmla="*/ 0 h 230074"/>
                  <a:gd name="connsiteX3" fmla="*/ 450809 w 450809"/>
                  <a:gd name="connsiteY3" fmla="*/ 6555 h 230074"/>
                  <a:gd name="connsiteX4" fmla="*/ 3278 w 450809"/>
                  <a:gd name="connsiteY4" fmla="*/ 230075 h 23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09" h="230074">
                    <a:moveTo>
                      <a:pt x="3278" y="230075"/>
                    </a:moveTo>
                    <a:lnTo>
                      <a:pt x="0" y="223520"/>
                    </a:lnTo>
                    <a:lnTo>
                      <a:pt x="447532" y="0"/>
                    </a:lnTo>
                    <a:lnTo>
                      <a:pt x="450809" y="6555"/>
                    </a:lnTo>
                    <a:lnTo>
                      <a:pt x="3278" y="23007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8807A73-27A5-43C0-9CA5-2DD415CD5C0E}"/>
                  </a:ext>
                </a:extLst>
              </p:cNvPr>
              <p:cNvSpPr/>
              <p:nvPr/>
            </p:nvSpPr>
            <p:spPr>
              <a:xfrm>
                <a:off x="10456770" y="-222807"/>
                <a:ext cx="87670" cy="84994"/>
              </a:xfrm>
              <a:custGeom>
                <a:avLst/>
                <a:gdLst>
                  <a:gd name="connsiteX0" fmla="*/ 87794 w 87670"/>
                  <a:gd name="connsiteY0" fmla="*/ 41204 h 84994"/>
                  <a:gd name="connsiteX1" fmla="*/ 75012 w 87670"/>
                  <a:gd name="connsiteY1" fmla="*/ 72012 h 84994"/>
                  <a:gd name="connsiteX2" fmla="*/ 24540 w 87670"/>
                  <a:gd name="connsiteY2" fmla="*/ 80369 h 84994"/>
                  <a:gd name="connsiteX3" fmla="*/ 4711 w 87670"/>
                  <a:gd name="connsiteY3" fmla="*/ 60705 h 84994"/>
                  <a:gd name="connsiteX4" fmla="*/ 124 w 87670"/>
                  <a:gd name="connsiteY4" fmla="*/ 41204 h 84994"/>
                  <a:gd name="connsiteX5" fmla="*/ 46646 w 87670"/>
                  <a:gd name="connsiteY5" fmla="*/ 49 h 84994"/>
                  <a:gd name="connsiteX6" fmla="*/ 87794 w 87670"/>
                  <a:gd name="connsiteY6" fmla="*/ 41204 h 84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0" h="84994">
                    <a:moveTo>
                      <a:pt x="87794" y="41204"/>
                    </a:moveTo>
                    <a:cubicBezTo>
                      <a:pt x="87794" y="52762"/>
                      <a:pt x="83189" y="63843"/>
                      <a:pt x="75012" y="72012"/>
                    </a:cubicBezTo>
                    <a:cubicBezTo>
                      <a:pt x="61755" y="85416"/>
                      <a:pt x="41402" y="88787"/>
                      <a:pt x="24540" y="80369"/>
                    </a:cubicBezTo>
                    <a:cubicBezTo>
                      <a:pt x="15986" y="76126"/>
                      <a:pt x="9021" y="69227"/>
                      <a:pt x="4711" y="60705"/>
                    </a:cubicBezTo>
                    <a:cubicBezTo>
                      <a:pt x="1680" y="54653"/>
                      <a:pt x="107" y="47973"/>
                      <a:pt x="124" y="41204"/>
                    </a:cubicBezTo>
                    <a:cubicBezTo>
                      <a:pt x="1598" y="16994"/>
                      <a:pt x="22426" y="-1430"/>
                      <a:pt x="46646" y="49"/>
                    </a:cubicBezTo>
                    <a:cubicBezTo>
                      <a:pt x="68786" y="1405"/>
                      <a:pt x="86434" y="19060"/>
                      <a:pt x="87794" y="412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F9798BF-896A-442A-997C-DBAB2951B7EA}"/>
                  </a:ext>
                </a:extLst>
              </p:cNvPr>
              <p:cNvSpPr/>
              <p:nvPr/>
            </p:nvSpPr>
            <p:spPr>
              <a:xfrm>
                <a:off x="5102777" y="1478670"/>
                <a:ext cx="87671" cy="85149"/>
              </a:xfrm>
              <a:custGeom>
                <a:avLst/>
                <a:gdLst>
                  <a:gd name="connsiteX0" fmla="*/ 87795 w 87671"/>
                  <a:gd name="connsiteY0" fmla="*/ 41198 h 85149"/>
                  <a:gd name="connsiteX1" fmla="*/ 44041 w 87671"/>
                  <a:gd name="connsiteY1" fmla="*/ 85116 h 85149"/>
                  <a:gd name="connsiteX2" fmla="*/ 24540 w 87671"/>
                  <a:gd name="connsiteY2" fmla="*/ 80528 h 85149"/>
                  <a:gd name="connsiteX3" fmla="*/ 13070 w 87671"/>
                  <a:gd name="connsiteY3" fmla="*/ 72170 h 85149"/>
                  <a:gd name="connsiteX4" fmla="*/ 124 w 87671"/>
                  <a:gd name="connsiteY4" fmla="*/ 41198 h 85149"/>
                  <a:gd name="connsiteX5" fmla="*/ 46647 w 87671"/>
                  <a:gd name="connsiteY5" fmla="*/ 51 h 85149"/>
                  <a:gd name="connsiteX6" fmla="*/ 87795 w 87671"/>
                  <a:gd name="connsiteY6" fmla="*/ 41198 h 8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1" h="85149">
                    <a:moveTo>
                      <a:pt x="87795" y="41198"/>
                    </a:moveTo>
                    <a:cubicBezTo>
                      <a:pt x="87795" y="65386"/>
                      <a:pt x="68229" y="85018"/>
                      <a:pt x="44041" y="85116"/>
                    </a:cubicBezTo>
                    <a:cubicBezTo>
                      <a:pt x="37273" y="85132"/>
                      <a:pt x="30587" y="83559"/>
                      <a:pt x="24540" y="80528"/>
                    </a:cubicBezTo>
                    <a:cubicBezTo>
                      <a:pt x="20263" y="78430"/>
                      <a:pt x="16380" y="75595"/>
                      <a:pt x="13070" y="72170"/>
                    </a:cubicBezTo>
                    <a:cubicBezTo>
                      <a:pt x="4761" y="64009"/>
                      <a:pt x="91" y="52850"/>
                      <a:pt x="124" y="41198"/>
                    </a:cubicBezTo>
                    <a:cubicBezTo>
                      <a:pt x="1599" y="16995"/>
                      <a:pt x="22427" y="-1441"/>
                      <a:pt x="46647" y="51"/>
                    </a:cubicBezTo>
                    <a:cubicBezTo>
                      <a:pt x="68786" y="1394"/>
                      <a:pt x="86435" y="19059"/>
                      <a:pt x="87795" y="411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574089D-3A6E-4DBC-B118-28996000BBDE}"/>
                  </a:ext>
                </a:extLst>
              </p:cNvPr>
              <p:cNvSpPr/>
              <p:nvPr/>
            </p:nvSpPr>
            <p:spPr>
              <a:xfrm>
                <a:off x="5190449" y="1516297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6A217CA-C75A-43A3-B129-5BB90575FF2E}"/>
                  </a:ext>
                </a:extLst>
              </p:cNvPr>
              <p:cNvSpPr/>
              <p:nvPr/>
            </p:nvSpPr>
            <p:spPr>
              <a:xfrm>
                <a:off x="3155982" y="1961975"/>
                <a:ext cx="87844" cy="87888"/>
              </a:xfrm>
              <a:custGeom>
                <a:avLst/>
                <a:gdLst>
                  <a:gd name="connsiteX0" fmla="*/ 87967 w 87844"/>
                  <a:gd name="connsiteY0" fmla="*/ 44099 h 87888"/>
                  <a:gd name="connsiteX1" fmla="*/ 44214 w 87844"/>
                  <a:gd name="connsiteY1" fmla="*/ 87853 h 87888"/>
                  <a:gd name="connsiteX2" fmla="*/ 4885 w 87844"/>
                  <a:gd name="connsiteY2" fmla="*/ 63764 h 87888"/>
                  <a:gd name="connsiteX3" fmla="*/ 24180 w 87844"/>
                  <a:gd name="connsiteY3" fmla="*/ 4721 h 87888"/>
                  <a:gd name="connsiteX4" fmla="*/ 83217 w 87844"/>
                  <a:gd name="connsiteY4" fmla="*/ 24025 h 87888"/>
                  <a:gd name="connsiteX5" fmla="*/ 87967 w 87844"/>
                  <a:gd name="connsiteY5" fmla="*/ 44099 h 8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844" h="87888">
                    <a:moveTo>
                      <a:pt x="87967" y="44099"/>
                    </a:moveTo>
                    <a:cubicBezTo>
                      <a:pt x="87877" y="68221"/>
                      <a:pt x="68340" y="87771"/>
                      <a:pt x="44214" y="87853"/>
                    </a:cubicBezTo>
                    <a:cubicBezTo>
                      <a:pt x="27582" y="87984"/>
                      <a:pt x="12324" y="78643"/>
                      <a:pt x="4885" y="63764"/>
                    </a:cubicBezTo>
                    <a:cubicBezTo>
                      <a:pt x="-6088" y="42133"/>
                      <a:pt x="2549" y="15701"/>
                      <a:pt x="24180" y="4721"/>
                    </a:cubicBezTo>
                    <a:cubicBezTo>
                      <a:pt x="45811" y="-6242"/>
                      <a:pt x="72242" y="2394"/>
                      <a:pt x="83217" y="24025"/>
                    </a:cubicBezTo>
                    <a:cubicBezTo>
                      <a:pt x="86371" y="30252"/>
                      <a:pt x="88000" y="37118"/>
                      <a:pt x="87967" y="4409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C159353B-4BAB-4DEB-AFC8-9DC9F947C2A1}"/>
                  </a:ext>
                </a:extLst>
              </p:cNvPr>
              <p:cNvSpPr/>
              <p:nvPr/>
            </p:nvSpPr>
            <p:spPr>
              <a:xfrm>
                <a:off x="3243825" y="2002503"/>
                <a:ext cx="399025" cy="7374"/>
              </a:xfrm>
              <a:custGeom>
                <a:avLst/>
                <a:gdLst>
                  <a:gd name="connsiteX0" fmla="*/ 0 w 399025"/>
                  <a:gd name="connsiteY0" fmla="*/ 0 h 7374"/>
                  <a:gd name="connsiteX1" fmla="*/ 399026 w 399025"/>
                  <a:gd name="connsiteY1" fmla="*/ 0 h 7374"/>
                  <a:gd name="connsiteX2" fmla="*/ 399026 w 399025"/>
                  <a:gd name="connsiteY2" fmla="*/ 7374 h 7374"/>
                  <a:gd name="connsiteX3" fmla="*/ 0 w 399025"/>
                  <a:gd name="connsiteY3" fmla="*/ 7374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374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374"/>
                    </a:lnTo>
                    <a:lnTo>
                      <a:pt x="0" y="73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B81BF502-64E0-41C6-97CF-25825BEFA1FD}"/>
                  </a:ext>
                </a:extLst>
              </p:cNvPr>
              <p:cNvSpPr/>
              <p:nvPr/>
            </p:nvSpPr>
            <p:spPr>
              <a:xfrm>
                <a:off x="2669614" y="2205539"/>
                <a:ext cx="87520" cy="87507"/>
              </a:xfrm>
              <a:custGeom>
                <a:avLst/>
                <a:gdLst>
                  <a:gd name="connsiteX0" fmla="*/ 83049 w 87520"/>
                  <a:gd name="connsiteY0" fmla="*/ 24055 h 87507"/>
                  <a:gd name="connsiteX1" fmla="*/ 75020 w 87520"/>
                  <a:gd name="connsiteY1" fmla="*/ 74527 h 87507"/>
                  <a:gd name="connsiteX2" fmla="*/ 43884 w 87520"/>
                  <a:gd name="connsiteY2" fmla="*/ 87473 h 87507"/>
                  <a:gd name="connsiteX3" fmla="*/ 24384 w 87520"/>
                  <a:gd name="connsiteY3" fmla="*/ 82885 h 87507"/>
                  <a:gd name="connsiteX4" fmla="*/ 4719 w 87520"/>
                  <a:gd name="connsiteY4" fmla="*/ 63220 h 87507"/>
                  <a:gd name="connsiteX5" fmla="*/ 24385 w 87520"/>
                  <a:gd name="connsiteY5" fmla="*/ 4555 h 87507"/>
                  <a:gd name="connsiteX6" fmla="*/ 43884 w 87520"/>
                  <a:gd name="connsiteY6" fmla="*/ -34 h 87507"/>
                  <a:gd name="connsiteX7" fmla="*/ 83049 w 87520"/>
                  <a:gd name="connsiteY7" fmla="*/ 24055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20" h="87507">
                    <a:moveTo>
                      <a:pt x="83049" y="24055"/>
                    </a:moveTo>
                    <a:cubicBezTo>
                      <a:pt x="91394" y="40868"/>
                      <a:pt x="88170" y="61123"/>
                      <a:pt x="75020" y="74527"/>
                    </a:cubicBezTo>
                    <a:cubicBezTo>
                      <a:pt x="66736" y="82754"/>
                      <a:pt x="55557" y="87408"/>
                      <a:pt x="43884" y="87473"/>
                    </a:cubicBezTo>
                    <a:cubicBezTo>
                      <a:pt x="37115" y="87489"/>
                      <a:pt x="30435" y="85916"/>
                      <a:pt x="24384" y="82885"/>
                    </a:cubicBezTo>
                    <a:cubicBezTo>
                      <a:pt x="15872" y="78641"/>
                      <a:pt x="8970" y="71725"/>
                      <a:pt x="4719" y="63220"/>
                    </a:cubicBezTo>
                    <a:cubicBezTo>
                      <a:pt x="-6051" y="41589"/>
                      <a:pt x="2754" y="15321"/>
                      <a:pt x="24385" y="4555"/>
                    </a:cubicBezTo>
                    <a:cubicBezTo>
                      <a:pt x="30443" y="1539"/>
                      <a:pt x="37118" y="-34"/>
                      <a:pt x="43884" y="-34"/>
                    </a:cubicBezTo>
                    <a:cubicBezTo>
                      <a:pt x="60447" y="-67"/>
                      <a:pt x="75606" y="9258"/>
                      <a:pt x="83049" y="2405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9AB9BFB-ECF4-420D-BBA0-542890E8A0DA}"/>
                  </a:ext>
                </a:extLst>
              </p:cNvPr>
              <p:cNvSpPr/>
              <p:nvPr/>
            </p:nvSpPr>
            <p:spPr>
              <a:xfrm>
                <a:off x="2750901" y="2022495"/>
                <a:ext cx="411644" cy="210410"/>
              </a:xfrm>
              <a:custGeom>
                <a:avLst/>
                <a:gdLst>
                  <a:gd name="connsiteX0" fmla="*/ 3278 w 411644"/>
                  <a:gd name="connsiteY0" fmla="*/ 210410 h 210410"/>
                  <a:gd name="connsiteX1" fmla="*/ 0 w 411644"/>
                  <a:gd name="connsiteY1" fmla="*/ 204019 h 210410"/>
                  <a:gd name="connsiteX2" fmla="*/ 408366 w 411644"/>
                  <a:gd name="connsiteY2" fmla="*/ 0 h 210410"/>
                  <a:gd name="connsiteX3" fmla="*/ 411644 w 411644"/>
                  <a:gd name="connsiteY3" fmla="*/ 6555 h 210410"/>
                  <a:gd name="connsiteX4" fmla="*/ 3278 w 411644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4" h="210410">
                    <a:moveTo>
                      <a:pt x="3278" y="210410"/>
                    </a:moveTo>
                    <a:lnTo>
                      <a:pt x="0" y="204019"/>
                    </a:lnTo>
                    <a:lnTo>
                      <a:pt x="408366" y="0"/>
                    </a:lnTo>
                    <a:lnTo>
                      <a:pt x="411644" y="6555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920E3843-7293-487C-AB72-070F63A39AE1}"/>
                  </a:ext>
                </a:extLst>
              </p:cNvPr>
              <p:cNvSpPr/>
              <p:nvPr/>
            </p:nvSpPr>
            <p:spPr>
              <a:xfrm>
                <a:off x="2182925" y="2448560"/>
                <a:ext cx="87493" cy="87507"/>
              </a:xfrm>
              <a:custGeom>
                <a:avLst/>
                <a:gdLst>
                  <a:gd name="connsiteX0" fmla="*/ 83042 w 87493"/>
                  <a:gd name="connsiteY0" fmla="*/ 24219 h 87507"/>
                  <a:gd name="connsiteX1" fmla="*/ 75013 w 87493"/>
                  <a:gd name="connsiteY1" fmla="*/ 74527 h 87507"/>
                  <a:gd name="connsiteX2" fmla="*/ 43877 w 87493"/>
                  <a:gd name="connsiteY2" fmla="*/ 87473 h 87507"/>
                  <a:gd name="connsiteX3" fmla="*/ 24376 w 87493"/>
                  <a:gd name="connsiteY3" fmla="*/ 82885 h 87507"/>
                  <a:gd name="connsiteX4" fmla="*/ 4712 w 87493"/>
                  <a:gd name="connsiteY4" fmla="*/ 63220 h 87507"/>
                  <a:gd name="connsiteX5" fmla="*/ 124 w 87493"/>
                  <a:gd name="connsiteY5" fmla="*/ 43720 h 87507"/>
                  <a:gd name="connsiteX6" fmla="*/ 43882 w 87493"/>
                  <a:gd name="connsiteY6" fmla="*/ -34 h 87507"/>
                  <a:gd name="connsiteX7" fmla="*/ 83042 w 87493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493" h="87507">
                    <a:moveTo>
                      <a:pt x="83042" y="24219"/>
                    </a:moveTo>
                    <a:cubicBezTo>
                      <a:pt x="91359" y="40983"/>
                      <a:pt x="88135" y="61188"/>
                      <a:pt x="75013" y="74527"/>
                    </a:cubicBezTo>
                    <a:cubicBezTo>
                      <a:pt x="66770" y="82819"/>
                      <a:pt x="55564" y="87473"/>
                      <a:pt x="43877" y="87473"/>
                    </a:cubicBezTo>
                    <a:cubicBezTo>
                      <a:pt x="37108" y="87489"/>
                      <a:pt x="30428" y="85916"/>
                      <a:pt x="24376" y="82885"/>
                    </a:cubicBezTo>
                    <a:cubicBezTo>
                      <a:pt x="15865" y="78640"/>
                      <a:pt x="8964" y="71725"/>
                      <a:pt x="4712" y="63220"/>
                    </a:cubicBezTo>
                    <a:cubicBezTo>
                      <a:pt x="1678" y="57173"/>
                      <a:pt x="106" y="50487"/>
                      <a:pt x="124" y="43720"/>
                    </a:cubicBezTo>
                    <a:cubicBezTo>
                      <a:pt x="126" y="19549"/>
                      <a:pt x="19718" y="-34"/>
                      <a:pt x="43882" y="-34"/>
                    </a:cubicBezTo>
                    <a:cubicBezTo>
                      <a:pt x="60477" y="-34"/>
                      <a:pt x="75644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C2B2863C-4F5A-4102-A775-B90632BC1138}"/>
                  </a:ext>
                </a:extLst>
              </p:cNvPr>
              <p:cNvSpPr/>
              <p:nvPr/>
            </p:nvSpPr>
            <p:spPr>
              <a:xfrm>
                <a:off x="2264368" y="2265515"/>
                <a:ext cx="411480" cy="210574"/>
              </a:xfrm>
              <a:custGeom>
                <a:avLst/>
                <a:gdLst>
                  <a:gd name="connsiteX0" fmla="*/ 3278 w 411480"/>
                  <a:gd name="connsiteY0" fmla="*/ 210574 h 210574"/>
                  <a:gd name="connsiteX1" fmla="*/ 0 w 411480"/>
                  <a:gd name="connsiteY1" fmla="*/ 204019 h 210574"/>
                  <a:gd name="connsiteX2" fmla="*/ 408203 w 411480"/>
                  <a:gd name="connsiteY2" fmla="*/ 0 h 210574"/>
                  <a:gd name="connsiteX3" fmla="*/ 411480 w 411480"/>
                  <a:gd name="connsiteY3" fmla="*/ 6555 h 210574"/>
                  <a:gd name="connsiteX4" fmla="*/ 3278 w 411480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203" y="0"/>
                    </a:lnTo>
                    <a:lnTo>
                      <a:pt x="411480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A6F03001-496D-4F5B-BA84-96314B16525E}"/>
                  </a:ext>
                </a:extLst>
              </p:cNvPr>
              <p:cNvSpPr/>
              <p:nvPr/>
            </p:nvSpPr>
            <p:spPr>
              <a:xfrm>
                <a:off x="1696228" y="2691580"/>
                <a:ext cx="87670" cy="87507"/>
              </a:xfrm>
              <a:custGeom>
                <a:avLst/>
                <a:gdLst>
                  <a:gd name="connsiteX0" fmla="*/ 83206 w 87670"/>
                  <a:gd name="connsiteY0" fmla="*/ 24219 h 87507"/>
                  <a:gd name="connsiteX1" fmla="*/ 87794 w 87670"/>
                  <a:gd name="connsiteY1" fmla="*/ 43720 h 87507"/>
                  <a:gd name="connsiteX2" fmla="*/ 75013 w 87670"/>
                  <a:gd name="connsiteY2" fmla="*/ 74691 h 87507"/>
                  <a:gd name="connsiteX3" fmla="*/ 43877 w 87670"/>
                  <a:gd name="connsiteY3" fmla="*/ 87473 h 87507"/>
                  <a:gd name="connsiteX4" fmla="*/ 24540 w 87670"/>
                  <a:gd name="connsiteY4" fmla="*/ 83049 h 87507"/>
                  <a:gd name="connsiteX5" fmla="*/ 123 w 87670"/>
                  <a:gd name="connsiteY5" fmla="*/ 43720 h 87507"/>
                  <a:gd name="connsiteX6" fmla="*/ 43877 w 87670"/>
                  <a:gd name="connsiteY6" fmla="*/ -34 h 87507"/>
                  <a:gd name="connsiteX7" fmla="*/ 83206 w 87670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0" h="87507">
                    <a:moveTo>
                      <a:pt x="83206" y="24219"/>
                    </a:moveTo>
                    <a:cubicBezTo>
                      <a:pt x="86223" y="30282"/>
                      <a:pt x="87794" y="36952"/>
                      <a:pt x="87794" y="43720"/>
                    </a:cubicBezTo>
                    <a:cubicBezTo>
                      <a:pt x="87776" y="55322"/>
                      <a:pt x="83183" y="66449"/>
                      <a:pt x="75013" y="74691"/>
                    </a:cubicBezTo>
                    <a:cubicBezTo>
                      <a:pt x="66753" y="82934"/>
                      <a:pt x="55545" y="87539"/>
                      <a:pt x="43877" y="87473"/>
                    </a:cubicBezTo>
                    <a:cubicBezTo>
                      <a:pt x="37181" y="87457"/>
                      <a:pt x="30574" y="85949"/>
                      <a:pt x="24540" y="83049"/>
                    </a:cubicBezTo>
                    <a:cubicBezTo>
                      <a:pt x="9618" y="75609"/>
                      <a:pt x="169" y="60386"/>
                      <a:pt x="123" y="43720"/>
                    </a:cubicBezTo>
                    <a:cubicBezTo>
                      <a:pt x="214" y="19598"/>
                      <a:pt x="19750" y="48"/>
                      <a:pt x="43877" y="-34"/>
                    </a:cubicBezTo>
                    <a:cubicBezTo>
                      <a:pt x="60502" y="15"/>
                      <a:pt x="75694" y="9389"/>
                      <a:pt x="83206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BD993DFB-15C3-4FC4-8E6C-919CA976DF49}"/>
                  </a:ext>
                </a:extLst>
              </p:cNvPr>
              <p:cNvSpPr/>
              <p:nvPr/>
            </p:nvSpPr>
            <p:spPr>
              <a:xfrm rot="-1591199">
                <a:off x="1717412" y="2619058"/>
                <a:ext cx="495873" cy="7374"/>
              </a:xfrm>
              <a:custGeom>
                <a:avLst/>
                <a:gdLst>
                  <a:gd name="connsiteX0" fmla="*/ 123 w 495873"/>
                  <a:gd name="connsiteY0" fmla="*/ -34 h 7374"/>
                  <a:gd name="connsiteX1" fmla="*/ 495997 w 495873"/>
                  <a:gd name="connsiteY1" fmla="*/ -34 h 7374"/>
                  <a:gd name="connsiteX2" fmla="*/ 495997 w 495873"/>
                  <a:gd name="connsiteY2" fmla="*/ 7340 h 7374"/>
                  <a:gd name="connsiteX3" fmla="*/ 123 w 495873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873" h="7374">
                    <a:moveTo>
                      <a:pt x="123" y="-34"/>
                    </a:moveTo>
                    <a:lnTo>
                      <a:pt x="495997" y="-34"/>
                    </a:lnTo>
                    <a:lnTo>
                      <a:pt x="495997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04617B4-AB7B-4DA6-8AE3-BC9447218E20}"/>
                  </a:ext>
                </a:extLst>
              </p:cNvPr>
              <p:cNvSpPr/>
              <p:nvPr/>
            </p:nvSpPr>
            <p:spPr>
              <a:xfrm>
                <a:off x="1738507" y="1030584"/>
                <a:ext cx="8763000" cy="2680437"/>
              </a:xfrm>
              <a:custGeom>
                <a:avLst/>
                <a:gdLst>
                  <a:gd name="connsiteX0" fmla="*/ 3277 w 8763000"/>
                  <a:gd name="connsiteY0" fmla="*/ 2680438 h 2680437"/>
                  <a:gd name="connsiteX1" fmla="*/ 0 w 8763000"/>
                  <a:gd name="connsiteY1" fmla="*/ 2673883 h 2680437"/>
                  <a:gd name="connsiteX2" fmla="*/ 487352 w 8763000"/>
                  <a:gd name="connsiteY2" fmla="*/ 2430371 h 2680437"/>
                  <a:gd name="connsiteX3" fmla="*/ 974049 w 8763000"/>
                  <a:gd name="connsiteY3" fmla="*/ 2430371 h 2680437"/>
                  <a:gd name="connsiteX4" fmla="*/ 1460746 w 8763000"/>
                  <a:gd name="connsiteY4" fmla="*/ 2187350 h 2680437"/>
                  <a:gd name="connsiteX5" fmla="*/ 1949737 w 8763000"/>
                  <a:gd name="connsiteY5" fmla="*/ 2187678 h 2680437"/>
                  <a:gd name="connsiteX6" fmla="*/ 2434795 w 8763000"/>
                  <a:gd name="connsiteY6" fmla="*/ 2430043 h 2680437"/>
                  <a:gd name="connsiteX7" fmla="*/ 2919361 w 8763000"/>
                  <a:gd name="connsiteY7" fmla="*/ 2188006 h 2680437"/>
                  <a:gd name="connsiteX8" fmla="*/ 3407369 w 8763000"/>
                  <a:gd name="connsiteY8" fmla="*/ 1700489 h 2680437"/>
                  <a:gd name="connsiteX9" fmla="*/ 3894722 w 8763000"/>
                  <a:gd name="connsiteY9" fmla="*/ 1943838 h 2680437"/>
                  <a:gd name="connsiteX10" fmla="*/ 4380599 w 8763000"/>
                  <a:gd name="connsiteY10" fmla="*/ 1701145 h 2680437"/>
                  <a:gd name="connsiteX11" fmla="*/ 4866640 w 8763000"/>
                  <a:gd name="connsiteY11" fmla="*/ 1701145 h 2680437"/>
                  <a:gd name="connsiteX12" fmla="*/ 5353993 w 8763000"/>
                  <a:gd name="connsiteY12" fmla="*/ 1214284 h 2680437"/>
                  <a:gd name="connsiteX13" fmla="*/ 5841345 w 8763000"/>
                  <a:gd name="connsiteY13" fmla="*/ 1457632 h 2680437"/>
                  <a:gd name="connsiteX14" fmla="*/ 6813919 w 8763000"/>
                  <a:gd name="connsiteY14" fmla="*/ 971919 h 2680437"/>
                  <a:gd name="connsiteX15" fmla="*/ 7300452 w 8763000"/>
                  <a:gd name="connsiteY15" fmla="*/ 971919 h 2680437"/>
                  <a:gd name="connsiteX16" fmla="*/ 7785838 w 8763000"/>
                  <a:gd name="connsiteY16" fmla="*/ 729554 h 2680437"/>
                  <a:gd name="connsiteX17" fmla="*/ 8272534 w 8763000"/>
                  <a:gd name="connsiteY17" fmla="*/ 243348 h 2680437"/>
                  <a:gd name="connsiteX18" fmla="*/ 8273026 w 8763000"/>
                  <a:gd name="connsiteY18" fmla="*/ 243021 h 2680437"/>
                  <a:gd name="connsiteX19" fmla="*/ 8759723 w 8763000"/>
                  <a:gd name="connsiteY19" fmla="*/ 0 h 2680437"/>
                  <a:gd name="connsiteX20" fmla="*/ 8763001 w 8763000"/>
                  <a:gd name="connsiteY20" fmla="*/ 6555 h 2680437"/>
                  <a:gd name="connsiteX21" fmla="*/ 8276795 w 8763000"/>
                  <a:gd name="connsiteY21" fmla="*/ 249412 h 2680437"/>
                  <a:gd name="connsiteX22" fmla="*/ 7790262 w 8763000"/>
                  <a:gd name="connsiteY22" fmla="*/ 735453 h 2680437"/>
                  <a:gd name="connsiteX23" fmla="*/ 7789607 w 8763000"/>
                  <a:gd name="connsiteY23" fmla="*/ 735781 h 2680437"/>
                  <a:gd name="connsiteX24" fmla="*/ 7302255 w 8763000"/>
                  <a:gd name="connsiteY24" fmla="*/ 979293 h 2680437"/>
                  <a:gd name="connsiteX25" fmla="*/ 6815558 w 8763000"/>
                  <a:gd name="connsiteY25" fmla="*/ 979293 h 2680437"/>
                  <a:gd name="connsiteX26" fmla="*/ 5841345 w 8763000"/>
                  <a:gd name="connsiteY26" fmla="*/ 1465826 h 2680437"/>
                  <a:gd name="connsiteX27" fmla="*/ 5355467 w 8763000"/>
                  <a:gd name="connsiteY27" fmla="*/ 1223133 h 2680437"/>
                  <a:gd name="connsiteX28" fmla="*/ 4869590 w 8763000"/>
                  <a:gd name="connsiteY28" fmla="*/ 1708519 h 2680437"/>
                  <a:gd name="connsiteX29" fmla="*/ 4382238 w 8763000"/>
                  <a:gd name="connsiteY29" fmla="*/ 1708519 h 2680437"/>
                  <a:gd name="connsiteX30" fmla="*/ 3894722 w 8763000"/>
                  <a:gd name="connsiteY30" fmla="*/ 1952031 h 2680437"/>
                  <a:gd name="connsiteX31" fmla="*/ 3408844 w 8763000"/>
                  <a:gd name="connsiteY31" fmla="*/ 1709338 h 2680437"/>
                  <a:gd name="connsiteX32" fmla="*/ 2923622 w 8763000"/>
                  <a:gd name="connsiteY32" fmla="*/ 2194069 h 2680437"/>
                  <a:gd name="connsiteX33" fmla="*/ 2923131 w 8763000"/>
                  <a:gd name="connsiteY33" fmla="*/ 2194233 h 2680437"/>
                  <a:gd name="connsiteX34" fmla="*/ 2434795 w 8763000"/>
                  <a:gd name="connsiteY34" fmla="*/ 2438236 h 2680437"/>
                  <a:gd name="connsiteX35" fmla="*/ 1947279 w 8763000"/>
                  <a:gd name="connsiteY35" fmla="*/ 2194724 h 2680437"/>
                  <a:gd name="connsiteX36" fmla="*/ 1462385 w 8763000"/>
                  <a:gd name="connsiteY36" fmla="*/ 2194724 h 2680437"/>
                  <a:gd name="connsiteX37" fmla="*/ 975688 w 8763000"/>
                  <a:gd name="connsiteY37" fmla="*/ 2437745 h 2680437"/>
                  <a:gd name="connsiteX38" fmla="*/ 489155 w 8763000"/>
                  <a:gd name="connsiteY38" fmla="*/ 2437745 h 2680437"/>
                  <a:gd name="connsiteX39" fmla="*/ 3277 w 8763000"/>
                  <a:gd name="connsiteY39" fmla="*/ 2680438 h 2680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763000" h="2680437">
                    <a:moveTo>
                      <a:pt x="3277" y="2680438"/>
                    </a:moveTo>
                    <a:lnTo>
                      <a:pt x="0" y="2673883"/>
                    </a:lnTo>
                    <a:lnTo>
                      <a:pt x="487352" y="2430371"/>
                    </a:lnTo>
                    <a:lnTo>
                      <a:pt x="974049" y="2430371"/>
                    </a:lnTo>
                    <a:lnTo>
                      <a:pt x="1460746" y="2187350"/>
                    </a:lnTo>
                    <a:lnTo>
                      <a:pt x="1949737" y="2187678"/>
                    </a:lnTo>
                    <a:lnTo>
                      <a:pt x="2434795" y="2430043"/>
                    </a:lnTo>
                    <a:lnTo>
                      <a:pt x="2919361" y="2188006"/>
                    </a:lnTo>
                    <a:lnTo>
                      <a:pt x="3407369" y="1700489"/>
                    </a:lnTo>
                    <a:lnTo>
                      <a:pt x="3894722" y="1943838"/>
                    </a:lnTo>
                    <a:lnTo>
                      <a:pt x="4380599" y="1701145"/>
                    </a:lnTo>
                    <a:lnTo>
                      <a:pt x="4866640" y="1701145"/>
                    </a:lnTo>
                    <a:lnTo>
                      <a:pt x="5353993" y="1214284"/>
                    </a:lnTo>
                    <a:lnTo>
                      <a:pt x="5841345" y="1457632"/>
                    </a:lnTo>
                    <a:lnTo>
                      <a:pt x="6813919" y="971919"/>
                    </a:lnTo>
                    <a:lnTo>
                      <a:pt x="7300452" y="971919"/>
                    </a:lnTo>
                    <a:lnTo>
                      <a:pt x="7785838" y="729554"/>
                    </a:lnTo>
                    <a:lnTo>
                      <a:pt x="8272534" y="243348"/>
                    </a:lnTo>
                    <a:lnTo>
                      <a:pt x="8273026" y="243021"/>
                    </a:lnTo>
                    <a:lnTo>
                      <a:pt x="8759723" y="0"/>
                    </a:lnTo>
                    <a:lnTo>
                      <a:pt x="8763001" y="6555"/>
                    </a:lnTo>
                    <a:lnTo>
                      <a:pt x="8276795" y="249412"/>
                    </a:lnTo>
                    <a:lnTo>
                      <a:pt x="7790262" y="735453"/>
                    </a:lnTo>
                    <a:lnTo>
                      <a:pt x="7789607" y="735781"/>
                    </a:lnTo>
                    <a:lnTo>
                      <a:pt x="7302255" y="979293"/>
                    </a:lnTo>
                    <a:lnTo>
                      <a:pt x="6815558" y="979293"/>
                    </a:lnTo>
                    <a:lnTo>
                      <a:pt x="5841345" y="1465826"/>
                    </a:lnTo>
                    <a:lnTo>
                      <a:pt x="5355467" y="1223133"/>
                    </a:lnTo>
                    <a:lnTo>
                      <a:pt x="4869590" y="1708519"/>
                    </a:lnTo>
                    <a:lnTo>
                      <a:pt x="4382238" y="1708519"/>
                    </a:lnTo>
                    <a:lnTo>
                      <a:pt x="3894722" y="1952031"/>
                    </a:lnTo>
                    <a:lnTo>
                      <a:pt x="3408844" y="1709338"/>
                    </a:lnTo>
                    <a:lnTo>
                      <a:pt x="2923622" y="2194069"/>
                    </a:lnTo>
                    <a:lnTo>
                      <a:pt x="2923131" y="2194233"/>
                    </a:lnTo>
                    <a:lnTo>
                      <a:pt x="2434795" y="2438236"/>
                    </a:lnTo>
                    <a:lnTo>
                      <a:pt x="1947279" y="2194724"/>
                    </a:lnTo>
                    <a:lnTo>
                      <a:pt x="1462385" y="2194724"/>
                    </a:lnTo>
                    <a:lnTo>
                      <a:pt x="975688" y="2437745"/>
                    </a:lnTo>
                    <a:lnTo>
                      <a:pt x="489155" y="2437745"/>
                    </a:lnTo>
                    <a:lnTo>
                      <a:pt x="3277" y="2680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6967107-D8A1-4C9B-8C3D-14636AA6C35E}"/>
                  </a:ext>
                </a:extLst>
              </p:cNvPr>
              <p:cNvSpPr/>
              <p:nvPr/>
            </p:nvSpPr>
            <p:spPr>
              <a:xfrm>
                <a:off x="1718350" y="3683163"/>
                <a:ext cx="48669" cy="48669"/>
              </a:xfrm>
              <a:custGeom>
                <a:avLst/>
                <a:gdLst>
                  <a:gd name="connsiteX0" fmla="*/ 48793 w 48669"/>
                  <a:gd name="connsiteY0" fmla="*/ 24219 h 48669"/>
                  <a:gd name="connsiteX1" fmla="*/ 24376 w 48669"/>
                  <a:gd name="connsiteY1" fmla="*/ 48636 h 48669"/>
                  <a:gd name="connsiteX2" fmla="*/ 123 w 48669"/>
                  <a:gd name="connsiteY2" fmla="*/ 24219 h 48669"/>
                  <a:gd name="connsiteX3" fmla="*/ 24376 w 48669"/>
                  <a:gd name="connsiteY3" fmla="*/ -34 h 48669"/>
                  <a:gd name="connsiteX4" fmla="*/ 48793 w 48669"/>
                  <a:gd name="connsiteY4" fmla="*/ 24219 h 4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" h="48669">
                    <a:moveTo>
                      <a:pt x="48793" y="24219"/>
                    </a:moveTo>
                    <a:cubicBezTo>
                      <a:pt x="48793" y="37706"/>
                      <a:pt x="37861" y="48636"/>
                      <a:pt x="24376" y="48636"/>
                    </a:cubicBezTo>
                    <a:cubicBezTo>
                      <a:pt x="10955" y="48554"/>
                      <a:pt x="123" y="37640"/>
                      <a:pt x="123" y="24219"/>
                    </a:cubicBezTo>
                    <a:cubicBezTo>
                      <a:pt x="123" y="10831"/>
                      <a:pt x="10982" y="-34"/>
                      <a:pt x="24376" y="-34"/>
                    </a:cubicBezTo>
                    <a:cubicBezTo>
                      <a:pt x="37797" y="-34"/>
                      <a:pt x="48703" y="10798"/>
                      <a:pt x="48793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DF18F865-8DF4-44A9-A53A-6C709FADAC27}"/>
                  </a:ext>
                </a:extLst>
              </p:cNvPr>
              <p:cNvSpPr/>
              <p:nvPr/>
            </p:nvSpPr>
            <p:spPr>
              <a:xfrm>
                <a:off x="2202261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5" y="48800"/>
                      <a:pt x="24540" y="48800"/>
                    </a:cubicBezTo>
                    <a:cubicBezTo>
                      <a:pt x="11055" y="48800"/>
                      <a:pt x="123" y="37870"/>
                      <a:pt x="123" y="24383"/>
                    </a:cubicBezTo>
                    <a:cubicBezTo>
                      <a:pt x="123" y="10896"/>
                      <a:pt x="11055" y="-34"/>
                      <a:pt x="24540" y="-34"/>
                    </a:cubicBezTo>
                    <a:cubicBezTo>
                      <a:pt x="38025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D03C1D7-7076-48C2-81F2-A8BAD94BA4BD}"/>
                  </a:ext>
                </a:extLst>
              </p:cNvPr>
              <p:cNvSpPr/>
              <p:nvPr/>
            </p:nvSpPr>
            <p:spPr>
              <a:xfrm>
                <a:off x="2688467" y="3440143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9" y="49127"/>
                      <a:pt x="24704" y="49127"/>
                    </a:cubicBezTo>
                    <a:cubicBezTo>
                      <a:pt x="11129" y="49127"/>
                      <a:pt x="123" y="38115"/>
                      <a:pt x="123" y="24547"/>
                    </a:cubicBezTo>
                    <a:cubicBezTo>
                      <a:pt x="123" y="10979"/>
                      <a:pt x="11129" y="-34"/>
                      <a:pt x="24704" y="-34"/>
                    </a:cubicBezTo>
                    <a:cubicBezTo>
                      <a:pt x="38279" y="-34"/>
                      <a:pt x="49285" y="10979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2B876B1-FED7-43C6-8F4D-5CA4A42A5021}"/>
                  </a:ext>
                </a:extLst>
              </p:cNvPr>
              <p:cNvSpPr/>
              <p:nvPr/>
            </p:nvSpPr>
            <p:spPr>
              <a:xfrm>
                <a:off x="3175819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7" y="48506"/>
                      <a:pt x="24253" y="48506"/>
                    </a:cubicBezTo>
                    <a:cubicBezTo>
                      <a:pt x="10858" y="48506"/>
                      <a:pt x="0" y="37647"/>
                      <a:pt x="0" y="24253"/>
                    </a:cubicBezTo>
                    <a:cubicBezTo>
                      <a:pt x="0" y="10858"/>
                      <a:pt x="10858" y="0"/>
                      <a:pt x="24253" y="0"/>
                    </a:cubicBezTo>
                    <a:cubicBezTo>
                      <a:pt x="37647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2DDFA8B-4A80-4CC2-BAB1-7CC9363023F0}"/>
                  </a:ext>
                </a:extLst>
              </p:cNvPr>
              <p:cNvSpPr/>
              <p:nvPr/>
            </p:nvSpPr>
            <p:spPr>
              <a:xfrm>
                <a:off x="3661205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8" y="48506"/>
                      <a:pt x="24253" y="48506"/>
                    </a:cubicBezTo>
                    <a:cubicBezTo>
                      <a:pt x="10859" y="48506"/>
                      <a:pt x="0" y="37647"/>
                      <a:pt x="0" y="24253"/>
                    </a:cubicBezTo>
                    <a:cubicBezTo>
                      <a:pt x="0" y="10858"/>
                      <a:pt x="10859" y="0"/>
                      <a:pt x="24253" y="0"/>
                    </a:cubicBezTo>
                    <a:cubicBezTo>
                      <a:pt x="37648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F718C36A-8556-4844-8B87-AC91CF09C516}"/>
                  </a:ext>
                </a:extLst>
              </p:cNvPr>
              <p:cNvSpPr/>
              <p:nvPr/>
            </p:nvSpPr>
            <p:spPr>
              <a:xfrm>
                <a:off x="4150359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0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99F2EC9-416A-4AB6-9546-83FACBFAB9AB}"/>
                  </a:ext>
                </a:extLst>
              </p:cNvPr>
              <p:cNvSpPr/>
              <p:nvPr/>
            </p:nvSpPr>
            <p:spPr>
              <a:xfrm>
                <a:off x="4637056" y="3196958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34A9F129-6031-4E5C-832E-0EF9FE246756}"/>
                  </a:ext>
                </a:extLst>
              </p:cNvPr>
              <p:cNvSpPr/>
              <p:nvPr/>
            </p:nvSpPr>
            <p:spPr>
              <a:xfrm>
                <a:off x="5122114" y="2713866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7" y="10831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84891EA-DDE7-4EE1-A682-FA0E268F3A48}"/>
                  </a:ext>
                </a:extLst>
              </p:cNvPr>
              <p:cNvSpPr/>
              <p:nvPr/>
            </p:nvSpPr>
            <p:spPr>
              <a:xfrm>
                <a:off x="5608811" y="2950660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69"/>
                      <a:pt x="38027" y="48800"/>
                      <a:pt x="24540" y="48800"/>
                    </a:cubicBezTo>
                    <a:cubicBezTo>
                      <a:pt x="11054" y="48800"/>
                      <a:pt x="123" y="37869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B6A0AA5-5295-4763-B56E-69EC4709D0E5}"/>
                  </a:ext>
                </a:extLst>
              </p:cNvPr>
              <p:cNvSpPr/>
              <p:nvPr/>
            </p:nvSpPr>
            <p:spPr>
              <a:xfrm>
                <a:off x="6095672" y="2711081"/>
                <a:ext cx="48505" cy="48505"/>
              </a:xfrm>
              <a:custGeom>
                <a:avLst/>
                <a:gdLst>
                  <a:gd name="connsiteX0" fmla="*/ 48629 w 48505"/>
                  <a:gd name="connsiteY0" fmla="*/ 24219 h 48505"/>
                  <a:gd name="connsiteX1" fmla="*/ 24376 w 48505"/>
                  <a:gd name="connsiteY1" fmla="*/ 48472 h 48505"/>
                  <a:gd name="connsiteX2" fmla="*/ 123 w 48505"/>
                  <a:gd name="connsiteY2" fmla="*/ 24219 h 48505"/>
                  <a:gd name="connsiteX3" fmla="*/ 24376 w 48505"/>
                  <a:gd name="connsiteY3" fmla="*/ -34 h 48505"/>
                  <a:gd name="connsiteX4" fmla="*/ 48629 w 48505"/>
                  <a:gd name="connsiteY4" fmla="*/ 24219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629" y="24219"/>
                    </a:moveTo>
                    <a:cubicBezTo>
                      <a:pt x="48629" y="37607"/>
                      <a:pt x="37765" y="48472"/>
                      <a:pt x="24376" y="48472"/>
                    </a:cubicBezTo>
                    <a:cubicBezTo>
                      <a:pt x="10988" y="48472"/>
                      <a:pt x="123" y="37607"/>
                      <a:pt x="123" y="24219"/>
                    </a:cubicBezTo>
                    <a:cubicBezTo>
                      <a:pt x="123" y="10831"/>
                      <a:pt x="10988" y="-34"/>
                      <a:pt x="24376" y="-34"/>
                    </a:cubicBezTo>
                    <a:cubicBezTo>
                      <a:pt x="37732" y="48"/>
                      <a:pt x="48547" y="10864"/>
                      <a:pt x="48629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94805A0-73A9-45FF-917F-2B64EB7F74D6}"/>
                  </a:ext>
                </a:extLst>
              </p:cNvPr>
              <p:cNvSpPr/>
              <p:nvPr/>
            </p:nvSpPr>
            <p:spPr>
              <a:xfrm>
                <a:off x="6582041" y="2711081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39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5" y="10864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80F58DEA-1E1B-4B60-98F1-8E3528AF831E}"/>
                  </a:ext>
                </a:extLst>
              </p:cNvPr>
              <p:cNvSpPr/>
              <p:nvPr/>
            </p:nvSpPr>
            <p:spPr>
              <a:xfrm>
                <a:off x="7068737" y="2224875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1 w 48833"/>
                  <a:gd name="connsiteY1" fmla="*/ 48800 h 48833"/>
                  <a:gd name="connsiteX2" fmla="*/ 123 w 48833"/>
                  <a:gd name="connsiteY2" fmla="*/ 24383 h 48833"/>
                  <a:gd name="connsiteX3" fmla="*/ 24541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1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1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66BA8B59-E818-48EA-8D5F-D06C62F53700}"/>
                  </a:ext>
                </a:extLst>
              </p:cNvPr>
              <p:cNvSpPr/>
              <p:nvPr/>
            </p:nvSpPr>
            <p:spPr>
              <a:xfrm>
                <a:off x="7555434" y="2468060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59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5197898-EF4D-47C0-84DC-CD93D15F4F91}"/>
                  </a:ext>
                </a:extLst>
              </p:cNvPr>
              <p:cNvSpPr/>
              <p:nvPr/>
            </p:nvSpPr>
            <p:spPr>
              <a:xfrm>
                <a:off x="8041639" y="2224712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9AEBB4D-DDF1-4EE0-91E9-A86C9D0EDB2F}"/>
                  </a:ext>
                </a:extLst>
              </p:cNvPr>
              <p:cNvSpPr/>
              <p:nvPr/>
            </p:nvSpPr>
            <p:spPr>
              <a:xfrm>
                <a:off x="8529155" y="1981855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6" y="10864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4648D54-7CE1-4AC9-9E34-96579212C3AC}"/>
                  </a:ext>
                </a:extLst>
              </p:cNvPr>
              <p:cNvSpPr/>
              <p:nvPr/>
            </p:nvSpPr>
            <p:spPr>
              <a:xfrm>
                <a:off x="9015033" y="1981527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2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2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E37913F-0413-4FBE-8253-BA12A3379E8D}"/>
                  </a:ext>
                </a:extLst>
              </p:cNvPr>
              <p:cNvSpPr/>
              <p:nvPr/>
            </p:nvSpPr>
            <p:spPr>
              <a:xfrm>
                <a:off x="9502057" y="1738834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75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289D92C-ACBD-4F2B-9448-A1CC9B73222B}"/>
                  </a:ext>
                </a:extLst>
              </p:cNvPr>
              <p:cNvSpPr/>
              <p:nvPr/>
            </p:nvSpPr>
            <p:spPr>
              <a:xfrm>
                <a:off x="9988590" y="1252629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2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48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8" y="10831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89D152A-347D-44CF-A74F-E382ACFF2E58}"/>
                  </a:ext>
                </a:extLst>
              </p:cNvPr>
              <p:cNvSpPr/>
              <p:nvPr/>
            </p:nvSpPr>
            <p:spPr>
              <a:xfrm>
                <a:off x="10474960" y="1009280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EE8D53-E9E2-43D5-AEDE-D41011B07F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B232B-C51E-4ABF-8989-0AE8DAC23E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71C2F227-9C1B-4954-A75F-8996F0EB0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898" y="368301"/>
            <a:ext cx="10224689" cy="72426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1FA314E-B2CB-4213-9881-C30A747C6B49}"/>
              </a:ext>
            </a:extLst>
          </p:cNvPr>
          <p:cNvSpPr/>
          <p:nvPr userDrawn="1"/>
        </p:nvSpPr>
        <p:spPr>
          <a:xfrm>
            <a:off x="8185764" y="2124578"/>
            <a:ext cx="3486924" cy="42635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0E378D-85B6-434D-8FBE-C3A6F01B2FFC}"/>
              </a:ext>
            </a:extLst>
          </p:cNvPr>
          <p:cNvSpPr/>
          <p:nvPr userDrawn="1"/>
        </p:nvSpPr>
        <p:spPr>
          <a:xfrm>
            <a:off x="4360376" y="2124578"/>
            <a:ext cx="3486924" cy="42635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1F28107-2FD0-4C92-A27C-7EC11C3E3A6D}"/>
              </a:ext>
            </a:extLst>
          </p:cNvPr>
          <p:cNvSpPr/>
          <p:nvPr userDrawn="1"/>
        </p:nvSpPr>
        <p:spPr>
          <a:xfrm>
            <a:off x="534988" y="2124578"/>
            <a:ext cx="3486924" cy="42635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76143C97-E309-4685-9C84-7F9926AE16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17461" y="1805488"/>
            <a:ext cx="1003300" cy="6381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CA" dirty="0"/>
          </a:p>
        </p:txBody>
      </p:sp>
      <p:sp>
        <p:nvSpPr>
          <p:cNvPr id="47" name="Picture Placeholder 45">
            <a:extLst>
              <a:ext uri="{FF2B5EF4-FFF2-40B4-BE49-F238E27FC236}">
                <a16:creationId xmlns:a16="http://schemas.microsoft.com/office/drawing/2014/main" id="{C8371EE3-56AA-4CBC-ABC2-26402A99D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4019" y="1805488"/>
            <a:ext cx="1003300" cy="6381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CA" dirty="0"/>
          </a:p>
        </p:txBody>
      </p:sp>
      <p:sp>
        <p:nvSpPr>
          <p:cNvPr id="48" name="Picture Placeholder 45">
            <a:extLst>
              <a:ext uri="{FF2B5EF4-FFF2-40B4-BE49-F238E27FC236}">
                <a16:creationId xmlns:a16="http://schemas.microsoft.com/office/drawing/2014/main" id="{CA5F134C-0EFD-48E9-A5A3-9022371441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95358" y="1805488"/>
            <a:ext cx="1003300" cy="6381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CA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38F43B6E-5B14-4155-84D1-97F1DA676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2959099"/>
            <a:ext cx="3098800" cy="306387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Testimonial here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063CAFD2-5B5E-40B8-98E0-59D4712AD5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6600" y="2959099"/>
            <a:ext cx="3098800" cy="306387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Testimonial here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A513B05F-1EB4-433F-A14B-E02B22887E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9826" y="2943153"/>
            <a:ext cx="3098800" cy="306387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Testimonial here</a:t>
            </a:r>
          </a:p>
        </p:txBody>
      </p:sp>
      <p:sp>
        <p:nvSpPr>
          <p:cNvPr id="251" name="Shape 161">
            <a:extLst>
              <a:ext uri="{FF2B5EF4-FFF2-40B4-BE49-F238E27FC236}">
                <a16:creationId xmlns:a16="http://schemas.microsoft.com/office/drawing/2014/main" id="{7A3F0C12-185A-4C14-8E73-953E11F70B14}"/>
              </a:ext>
            </a:extLst>
          </p:cNvPr>
          <p:cNvSpPr txBox="1"/>
          <p:nvPr userDrawn="1"/>
        </p:nvSpPr>
        <p:spPr bwMode="auto">
          <a:xfrm>
            <a:off x="2633938" y="-1304383"/>
            <a:ext cx="2724150" cy="2317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>
              <a:buClr>
                <a:srgbClr val="000000"/>
              </a:buClr>
              <a:buFont typeface="Arial" charset="0"/>
              <a:buNone/>
              <a:defRPr/>
            </a:pPr>
            <a:r>
              <a:rPr lang="en-US" sz="1300" b="1" dirty="0">
                <a:solidFill>
                  <a:srgbClr val="FFFFFF"/>
                </a:solidFill>
                <a:cs typeface="Arial" charset="0"/>
              </a:rPr>
              <a:t>NOTE!</a:t>
            </a:r>
            <a:endParaRPr lang="en-US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4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/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197">
            <a:extLst>
              <a:ext uri="{FF2B5EF4-FFF2-40B4-BE49-F238E27FC236}">
                <a16:creationId xmlns:a16="http://schemas.microsoft.com/office/drawing/2014/main" id="{486A5C4D-A489-400B-BFC0-7744EC136CF9}"/>
              </a:ext>
            </a:extLst>
          </p:cNvPr>
          <p:cNvSpPr/>
          <p:nvPr userDrawn="1"/>
        </p:nvSpPr>
        <p:spPr>
          <a:xfrm>
            <a:off x="5958058" y="0"/>
            <a:ext cx="6225266" cy="6858000"/>
          </a:xfrm>
          <a:custGeom>
            <a:avLst/>
            <a:gdLst>
              <a:gd name="connsiteX0" fmla="*/ 0 w 5371966"/>
              <a:gd name="connsiteY0" fmla="*/ 0 h 6858000"/>
              <a:gd name="connsiteX1" fmla="*/ 5371966 w 5371966"/>
              <a:gd name="connsiteY1" fmla="*/ 0 h 6858000"/>
              <a:gd name="connsiteX2" fmla="*/ 5371966 w 5371966"/>
              <a:gd name="connsiteY2" fmla="*/ 6858000 h 6858000"/>
              <a:gd name="connsiteX3" fmla="*/ 0 w 5371966"/>
              <a:gd name="connsiteY3" fmla="*/ 6858000 h 6858000"/>
              <a:gd name="connsiteX4" fmla="*/ 0 w 5371966"/>
              <a:gd name="connsiteY4" fmla="*/ 0 h 6858000"/>
              <a:gd name="connsiteX0" fmla="*/ 4158 w 5376124"/>
              <a:gd name="connsiteY0" fmla="*/ 0 h 6858000"/>
              <a:gd name="connsiteX1" fmla="*/ 5376124 w 5376124"/>
              <a:gd name="connsiteY1" fmla="*/ 0 h 6858000"/>
              <a:gd name="connsiteX2" fmla="*/ 5376124 w 5376124"/>
              <a:gd name="connsiteY2" fmla="*/ 6858000 h 6858000"/>
              <a:gd name="connsiteX3" fmla="*/ 4158 w 5376124"/>
              <a:gd name="connsiteY3" fmla="*/ 6858000 h 6858000"/>
              <a:gd name="connsiteX4" fmla="*/ 0 w 5376124"/>
              <a:gd name="connsiteY4" fmla="*/ 3422650 h 6858000"/>
              <a:gd name="connsiteX5" fmla="*/ 4158 w 5376124"/>
              <a:gd name="connsiteY5" fmla="*/ 0 h 6858000"/>
              <a:gd name="connsiteX0" fmla="*/ 720438 w 6092404"/>
              <a:gd name="connsiteY0" fmla="*/ 0 h 6858000"/>
              <a:gd name="connsiteX1" fmla="*/ 6092404 w 6092404"/>
              <a:gd name="connsiteY1" fmla="*/ 0 h 6858000"/>
              <a:gd name="connsiteX2" fmla="*/ 6092404 w 6092404"/>
              <a:gd name="connsiteY2" fmla="*/ 6858000 h 6858000"/>
              <a:gd name="connsiteX3" fmla="*/ 720438 w 6092404"/>
              <a:gd name="connsiteY3" fmla="*/ 6858000 h 6858000"/>
              <a:gd name="connsiteX4" fmla="*/ 0 w 6092404"/>
              <a:gd name="connsiteY4" fmla="*/ 3430270 h 6858000"/>
              <a:gd name="connsiteX5" fmla="*/ 720438 w 609240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2404" h="6858000">
                <a:moveTo>
                  <a:pt x="720438" y="0"/>
                </a:moveTo>
                <a:lnTo>
                  <a:pt x="6092404" y="0"/>
                </a:lnTo>
                <a:lnTo>
                  <a:pt x="6092404" y="6858000"/>
                </a:lnTo>
                <a:lnTo>
                  <a:pt x="720438" y="6858000"/>
                </a:lnTo>
                <a:lnTo>
                  <a:pt x="0" y="3430270"/>
                </a:lnTo>
                <a:lnTo>
                  <a:pt x="720438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11" name="Graphic 5">
            <a:extLst>
              <a:ext uri="{FF2B5EF4-FFF2-40B4-BE49-F238E27FC236}">
                <a16:creationId xmlns:a16="http://schemas.microsoft.com/office/drawing/2014/main" id="{C43A536C-61E5-4421-8144-036E797E4990}"/>
              </a:ext>
            </a:extLst>
          </p:cNvPr>
          <p:cNvGrpSpPr/>
          <p:nvPr userDrawn="1"/>
        </p:nvGrpSpPr>
        <p:grpSpPr>
          <a:xfrm>
            <a:off x="655" y="-222807"/>
            <a:ext cx="12190526" cy="7302588"/>
            <a:chOff x="655" y="-222807"/>
            <a:chExt cx="12190526" cy="7302588"/>
          </a:xfrm>
          <a:gradFill flip="none" rotWithShape="1">
            <a:gsLst>
              <a:gs pos="0">
                <a:schemeClr val="bg1">
                  <a:lumMod val="85000"/>
                  <a:alpha val="7000"/>
                </a:schemeClr>
              </a:gs>
              <a:gs pos="100000">
                <a:schemeClr val="bg1">
                  <a:lumMod val="85000"/>
                  <a:alpha val="42000"/>
                </a:schemeClr>
              </a:gs>
            </a:gsLst>
            <a:lin ang="0" scaled="1"/>
            <a:tileRect/>
          </a:gradFill>
        </p:grpSpPr>
        <p:grpSp>
          <p:nvGrpSpPr>
            <p:cNvPr id="12" name="Graphic 5">
              <a:extLst>
                <a:ext uri="{FF2B5EF4-FFF2-40B4-BE49-F238E27FC236}">
                  <a16:creationId xmlns:a16="http://schemas.microsoft.com/office/drawing/2014/main" id="{5CB776E8-B34D-4360-A6FF-33DC68E7D17B}"/>
                </a:ext>
              </a:extLst>
            </p:cNvPr>
            <p:cNvGrpSpPr/>
            <p:nvPr/>
          </p:nvGrpSpPr>
          <p:grpSpPr>
            <a:xfrm>
              <a:off x="655" y="-16059"/>
              <a:ext cx="12190526" cy="7095841"/>
              <a:chOff x="655" y="-16059"/>
              <a:chExt cx="12190526" cy="7095841"/>
            </a:xfrm>
            <a:grpFill/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D5539E2-A4A9-43D4-82B1-AEA3FADBA0F3}"/>
                  </a:ext>
                </a:extLst>
              </p:cNvPr>
              <p:cNvSpPr/>
              <p:nvPr/>
            </p:nvSpPr>
            <p:spPr>
              <a:xfrm>
                <a:off x="663841" y="6340823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3 h 134046"/>
                  <a:gd name="connsiteX1" fmla="*/ 19788 w 134047"/>
                  <a:gd name="connsiteY1" fmla="*/ 114348 h 134046"/>
                  <a:gd name="connsiteX2" fmla="*/ 123 w 134047"/>
                  <a:gd name="connsiteY2" fmla="*/ 66989 h 134046"/>
                  <a:gd name="connsiteX3" fmla="*/ 67147 w 134047"/>
                  <a:gd name="connsiteY3" fmla="*/ -34 h 134046"/>
                  <a:gd name="connsiteX4" fmla="*/ 114669 w 134047"/>
                  <a:gd name="connsiteY4" fmla="*/ 19631 h 134046"/>
                  <a:gd name="connsiteX5" fmla="*/ 134170 w 134047"/>
                  <a:gd name="connsiteY5" fmla="*/ 66989 h 134046"/>
                  <a:gd name="connsiteX6" fmla="*/ 67147 w 134047"/>
                  <a:gd name="connsiteY6" fmla="*/ 134013 h 134046"/>
                  <a:gd name="connsiteX7" fmla="*/ 67147 w 134047"/>
                  <a:gd name="connsiteY7" fmla="*/ 13404 h 134046"/>
                  <a:gd name="connsiteX8" fmla="*/ 13561 w 134047"/>
                  <a:gd name="connsiteY8" fmla="*/ 66989 h 134046"/>
                  <a:gd name="connsiteX9" fmla="*/ 29948 w 134047"/>
                  <a:gd name="connsiteY9" fmla="*/ 104844 h 134046"/>
                  <a:gd name="connsiteX10" fmla="*/ 67802 w 134047"/>
                  <a:gd name="connsiteY10" fmla="*/ 121231 h 134046"/>
                  <a:gd name="connsiteX11" fmla="*/ 121552 w 134047"/>
                  <a:gd name="connsiteY11" fmla="*/ 67809 h 134046"/>
                  <a:gd name="connsiteX12" fmla="*/ 121552 w 134047"/>
                  <a:gd name="connsiteY12" fmla="*/ 67645 h 134046"/>
                  <a:gd name="connsiteX13" fmla="*/ 105165 w 134047"/>
                  <a:gd name="connsiteY13" fmla="*/ 29791 h 134046"/>
                  <a:gd name="connsiteX14" fmla="*/ 67147 w 134047"/>
                  <a:gd name="connsiteY14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047" h="134046">
                    <a:moveTo>
                      <a:pt x="67147" y="134013"/>
                    </a:moveTo>
                    <a:cubicBezTo>
                      <a:pt x="49370" y="134029"/>
                      <a:pt x="32322" y="126950"/>
                      <a:pt x="19788" y="114348"/>
                    </a:cubicBezTo>
                    <a:cubicBezTo>
                      <a:pt x="7185" y="101812"/>
                      <a:pt x="105" y="84770"/>
                      <a:pt x="123" y="66989"/>
                    </a:cubicBezTo>
                    <a:cubicBezTo>
                      <a:pt x="214" y="30004"/>
                      <a:pt x="30168" y="48"/>
                      <a:pt x="67147" y="-34"/>
                    </a:cubicBezTo>
                    <a:cubicBezTo>
                      <a:pt x="84973" y="-66"/>
                      <a:pt x="102074" y="7013"/>
                      <a:pt x="114669" y="19631"/>
                    </a:cubicBezTo>
                    <a:cubicBezTo>
                      <a:pt x="127228" y="32183"/>
                      <a:pt x="134250" y="49226"/>
                      <a:pt x="134170" y="66989"/>
                    </a:cubicBezTo>
                    <a:cubicBezTo>
                      <a:pt x="134170" y="104008"/>
                      <a:pt x="104162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89" y="13486"/>
                      <a:pt x="13651" y="37427"/>
                      <a:pt x="13561" y="66989"/>
                    </a:cubicBezTo>
                    <a:cubicBezTo>
                      <a:pt x="13641" y="81312"/>
                      <a:pt x="19560" y="94979"/>
                      <a:pt x="29948" y="104844"/>
                    </a:cubicBezTo>
                    <a:cubicBezTo>
                      <a:pt x="39852" y="115167"/>
                      <a:pt x="53495" y="121067"/>
                      <a:pt x="67802" y="121231"/>
                    </a:cubicBezTo>
                    <a:cubicBezTo>
                      <a:pt x="97397" y="121329"/>
                      <a:pt x="121462" y="97404"/>
                      <a:pt x="121552" y="67809"/>
                    </a:cubicBezTo>
                    <a:cubicBezTo>
                      <a:pt x="121552" y="67760"/>
                      <a:pt x="121552" y="67694"/>
                      <a:pt x="121552" y="67645"/>
                    </a:cubicBezTo>
                    <a:cubicBezTo>
                      <a:pt x="121396" y="53339"/>
                      <a:pt x="115490" y="39689"/>
                      <a:pt x="105165" y="29791"/>
                    </a:cubicBezTo>
                    <a:cubicBezTo>
                      <a:pt x="95221" y="19418"/>
                      <a:pt x="81510" y="13518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9F2F565E-5D1B-459A-ACD7-796872CD4B74}"/>
                  </a:ext>
                </a:extLst>
              </p:cNvPr>
              <p:cNvSpPr/>
              <p:nvPr/>
            </p:nvSpPr>
            <p:spPr>
              <a:xfrm>
                <a:off x="768882" y="5775796"/>
                <a:ext cx="594687" cy="594196"/>
              </a:xfrm>
              <a:custGeom>
                <a:avLst/>
                <a:gdLst>
                  <a:gd name="connsiteX0" fmla="*/ 9505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8 w 594687"/>
                  <a:gd name="connsiteY3" fmla="*/ 9505 h 594196"/>
                  <a:gd name="connsiteX4" fmla="*/ 9505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00658D0E-650A-48C0-B95B-787C3F82F2B2}"/>
                  </a:ext>
                </a:extLst>
              </p:cNvPr>
              <p:cNvSpPr/>
              <p:nvPr/>
            </p:nvSpPr>
            <p:spPr>
              <a:xfrm rot="-2701201">
                <a:off x="-65808" y="6756096"/>
                <a:ext cx="882773" cy="13437"/>
              </a:xfrm>
              <a:custGeom>
                <a:avLst/>
                <a:gdLst>
                  <a:gd name="connsiteX0" fmla="*/ 123 w 882773"/>
                  <a:gd name="connsiteY0" fmla="*/ -34 h 13437"/>
                  <a:gd name="connsiteX1" fmla="*/ 882897 w 882773"/>
                  <a:gd name="connsiteY1" fmla="*/ -34 h 13437"/>
                  <a:gd name="connsiteX2" fmla="*/ 882897 w 882773"/>
                  <a:gd name="connsiteY2" fmla="*/ 13404 h 13437"/>
                  <a:gd name="connsiteX3" fmla="*/ 123 w 882773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2773" h="13437">
                    <a:moveTo>
                      <a:pt x="123" y="-34"/>
                    </a:moveTo>
                    <a:lnTo>
                      <a:pt x="882897" y="-34"/>
                    </a:lnTo>
                    <a:lnTo>
                      <a:pt x="882897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F8EBA90-88CB-4CF2-A8BF-0A7A22A3A234}"/>
                  </a:ext>
                </a:extLst>
              </p:cNvPr>
              <p:cNvSpPr/>
              <p:nvPr/>
            </p:nvSpPr>
            <p:spPr>
              <a:xfrm>
                <a:off x="1334890" y="5670918"/>
                <a:ext cx="134212" cy="134047"/>
              </a:xfrm>
              <a:custGeom>
                <a:avLst/>
                <a:gdLst>
                  <a:gd name="connsiteX0" fmla="*/ 66657 w 134212"/>
                  <a:gd name="connsiteY0" fmla="*/ 134013 h 134047"/>
                  <a:gd name="connsiteX1" fmla="*/ 19299 w 134212"/>
                  <a:gd name="connsiteY1" fmla="*/ 114348 h 134047"/>
                  <a:gd name="connsiteX2" fmla="*/ 126 w 134212"/>
                  <a:gd name="connsiteY2" fmla="*/ 66989 h 134047"/>
                  <a:gd name="connsiteX3" fmla="*/ 67149 w 134212"/>
                  <a:gd name="connsiteY3" fmla="*/ -34 h 134047"/>
                  <a:gd name="connsiteX4" fmla="*/ 114672 w 134212"/>
                  <a:gd name="connsiteY4" fmla="*/ 19631 h 134047"/>
                  <a:gd name="connsiteX5" fmla="*/ 134336 w 134212"/>
                  <a:gd name="connsiteY5" fmla="*/ 66989 h 134047"/>
                  <a:gd name="connsiteX6" fmla="*/ 66987 w 134212"/>
                  <a:gd name="connsiteY6" fmla="*/ 134013 h 134047"/>
                  <a:gd name="connsiteX7" fmla="*/ 66657 w 134212"/>
                  <a:gd name="connsiteY7" fmla="*/ 134013 h 134047"/>
                  <a:gd name="connsiteX8" fmla="*/ 66657 w 134212"/>
                  <a:gd name="connsiteY8" fmla="*/ 13404 h 134047"/>
                  <a:gd name="connsiteX9" fmla="*/ 13072 w 134212"/>
                  <a:gd name="connsiteY9" fmla="*/ 66989 h 134047"/>
                  <a:gd name="connsiteX10" fmla="*/ 29459 w 134212"/>
                  <a:gd name="connsiteY10" fmla="*/ 104844 h 134047"/>
                  <a:gd name="connsiteX11" fmla="*/ 67313 w 134212"/>
                  <a:gd name="connsiteY11" fmla="*/ 121231 h 134047"/>
                  <a:gd name="connsiteX12" fmla="*/ 121063 w 134212"/>
                  <a:gd name="connsiteY12" fmla="*/ 67645 h 134047"/>
                  <a:gd name="connsiteX13" fmla="*/ 104676 w 134212"/>
                  <a:gd name="connsiteY13" fmla="*/ 29791 h 134047"/>
                  <a:gd name="connsiteX14" fmla="*/ 66657 w 134212"/>
                  <a:gd name="connsiteY14" fmla="*/ 13404 h 13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212" h="134047">
                    <a:moveTo>
                      <a:pt x="66657" y="134013"/>
                    </a:moveTo>
                    <a:cubicBezTo>
                      <a:pt x="48881" y="134029"/>
                      <a:pt x="31833" y="126950"/>
                      <a:pt x="19299" y="114348"/>
                    </a:cubicBezTo>
                    <a:cubicBezTo>
                      <a:pt x="6874" y="101730"/>
                      <a:pt x="-23" y="84688"/>
                      <a:pt x="126" y="66989"/>
                    </a:cubicBezTo>
                    <a:cubicBezTo>
                      <a:pt x="216" y="30004"/>
                      <a:pt x="30170" y="48"/>
                      <a:pt x="67149" y="-34"/>
                    </a:cubicBezTo>
                    <a:cubicBezTo>
                      <a:pt x="84975" y="-66"/>
                      <a:pt x="102077" y="7013"/>
                      <a:pt x="114672" y="19631"/>
                    </a:cubicBezTo>
                    <a:cubicBezTo>
                      <a:pt x="127277" y="32167"/>
                      <a:pt x="134354" y="49210"/>
                      <a:pt x="134336" y="66989"/>
                    </a:cubicBezTo>
                    <a:cubicBezTo>
                      <a:pt x="134246" y="104090"/>
                      <a:pt x="104094" y="134111"/>
                      <a:pt x="66987" y="134013"/>
                    </a:cubicBezTo>
                    <a:cubicBezTo>
                      <a:pt x="66877" y="134013"/>
                      <a:pt x="66767" y="134013"/>
                      <a:pt x="66657" y="134013"/>
                    </a:cubicBezTo>
                    <a:close/>
                    <a:moveTo>
                      <a:pt x="66657" y="13404"/>
                    </a:moveTo>
                    <a:cubicBezTo>
                      <a:pt x="37100" y="13486"/>
                      <a:pt x="13162" y="37427"/>
                      <a:pt x="13072" y="66989"/>
                    </a:cubicBezTo>
                    <a:cubicBezTo>
                      <a:pt x="13190" y="81312"/>
                      <a:pt x="19102" y="94962"/>
                      <a:pt x="29459" y="104844"/>
                    </a:cubicBezTo>
                    <a:cubicBezTo>
                      <a:pt x="39363" y="115167"/>
                      <a:pt x="53005" y="121067"/>
                      <a:pt x="67313" y="121231"/>
                    </a:cubicBezTo>
                    <a:cubicBezTo>
                      <a:pt x="96934" y="121231"/>
                      <a:pt x="120972" y="97273"/>
                      <a:pt x="121063" y="67645"/>
                    </a:cubicBezTo>
                    <a:cubicBezTo>
                      <a:pt x="120907" y="53339"/>
                      <a:pt x="115001" y="39689"/>
                      <a:pt x="104676" y="29791"/>
                    </a:cubicBezTo>
                    <a:cubicBezTo>
                      <a:pt x="94732" y="19418"/>
                      <a:pt x="81021" y="13518"/>
                      <a:pt x="6665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76D8B264-7E1F-455C-94A7-E08E77DC4CDD}"/>
                  </a:ext>
                </a:extLst>
              </p:cNvPr>
              <p:cNvSpPr/>
              <p:nvPr/>
            </p:nvSpPr>
            <p:spPr>
              <a:xfrm>
                <a:off x="1461892" y="5731223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7B670A60-0987-42C8-AE55-CE87687C21CE}"/>
                  </a:ext>
                </a:extLst>
              </p:cNvPr>
              <p:cNvSpPr/>
              <p:nvPr/>
            </p:nvSpPr>
            <p:spPr>
              <a:xfrm>
                <a:off x="2005289" y="5670918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2 w 134046"/>
                  <a:gd name="connsiteY8" fmla="*/ 66989 h 134046"/>
                  <a:gd name="connsiteX9" fmla="*/ 67147 w 134046"/>
                  <a:gd name="connsiteY9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31" y="134013"/>
                      <a:pt x="123" y="104008"/>
                      <a:pt x="123" y="66989"/>
                    </a:cubicBezTo>
                    <a:cubicBezTo>
                      <a:pt x="123" y="29971"/>
                      <a:pt x="30131" y="-34"/>
                      <a:pt x="67147" y="-34"/>
                    </a:cubicBezTo>
                    <a:cubicBezTo>
                      <a:pt x="104163" y="-34"/>
                      <a:pt x="134170" y="29971"/>
                      <a:pt x="134170" y="66989"/>
                    </a:cubicBezTo>
                    <a:cubicBezTo>
                      <a:pt x="134080" y="103975"/>
                      <a:pt x="104125" y="133931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52" y="13404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1" y="120575"/>
                      <a:pt x="120732" y="96584"/>
                      <a:pt x="120732" y="66989"/>
                    </a:cubicBezTo>
                    <a:cubicBezTo>
                      <a:pt x="120643" y="37427"/>
                      <a:pt x="96704" y="13486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AFDD426B-CE59-407C-8C0D-74A1B75C6C3A}"/>
                  </a:ext>
                </a:extLst>
              </p:cNvPr>
              <p:cNvSpPr/>
              <p:nvPr/>
            </p:nvSpPr>
            <p:spPr>
              <a:xfrm rot="-2701201">
                <a:off x="1993538" y="5396651"/>
                <a:ext cx="827220" cy="13437"/>
              </a:xfrm>
              <a:custGeom>
                <a:avLst/>
                <a:gdLst>
                  <a:gd name="connsiteX0" fmla="*/ 123 w 827220"/>
                  <a:gd name="connsiteY0" fmla="*/ -34 h 13437"/>
                  <a:gd name="connsiteX1" fmla="*/ 827344 w 827220"/>
                  <a:gd name="connsiteY1" fmla="*/ -34 h 13437"/>
                  <a:gd name="connsiteX2" fmla="*/ 827344 w 827220"/>
                  <a:gd name="connsiteY2" fmla="*/ 13404 h 13437"/>
                  <a:gd name="connsiteX3" fmla="*/ 123 w 827220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13437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7E6935AD-6136-4BA0-BFA2-51D8226173C6}"/>
                  </a:ext>
                </a:extLst>
              </p:cNvPr>
              <p:cNvSpPr/>
              <p:nvPr/>
            </p:nvSpPr>
            <p:spPr>
              <a:xfrm>
                <a:off x="2675685" y="5000850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96807 w 134047"/>
                  <a:gd name="connsiteY3" fmla="*/ 7012 h 134046"/>
                  <a:gd name="connsiteX4" fmla="*/ 96807 w 134047"/>
                  <a:gd name="connsiteY4" fmla="*/ 7012 h 134046"/>
                  <a:gd name="connsiteX5" fmla="*/ 134170 w 134047"/>
                  <a:gd name="connsiteY5" fmla="*/ 67153 h 134046"/>
                  <a:gd name="connsiteX6" fmla="*/ 67147 w 134047"/>
                  <a:gd name="connsiteY6" fmla="*/ 134012 h 134046"/>
                  <a:gd name="connsiteX7" fmla="*/ 67147 w 134047"/>
                  <a:gd name="connsiteY7" fmla="*/ 13404 h 134046"/>
                  <a:gd name="connsiteX8" fmla="*/ 13397 w 134047"/>
                  <a:gd name="connsiteY8" fmla="*/ 66989 h 134046"/>
                  <a:gd name="connsiteX9" fmla="*/ 66619 w 134047"/>
                  <a:gd name="connsiteY9" fmla="*/ 121263 h 134046"/>
                  <a:gd name="connsiteX10" fmla="*/ 120891 w 134047"/>
                  <a:gd name="connsiteY10" fmla="*/ 68038 h 134046"/>
                  <a:gd name="connsiteX11" fmla="*/ 90908 w 134047"/>
                  <a:gd name="connsiteY11" fmla="*/ 19303 h 134046"/>
                  <a:gd name="connsiteX12" fmla="*/ 67147 w 134047"/>
                  <a:gd name="connsiteY12" fmla="*/ 13567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77446" y="-17"/>
                      <a:pt x="87601" y="2391"/>
                      <a:pt x="96807" y="7012"/>
                    </a:cubicBezTo>
                    <a:lnTo>
                      <a:pt x="96807" y="7012"/>
                    </a:lnTo>
                    <a:cubicBezTo>
                      <a:pt x="119780" y="18221"/>
                      <a:pt x="134303" y="41589"/>
                      <a:pt x="134170" y="67153"/>
                    </a:cubicBezTo>
                    <a:cubicBezTo>
                      <a:pt x="133990" y="104073"/>
                      <a:pt x="104062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25" y="13404"/>
                      <a:pt x="13487" y="37361"/>
                      <a:pt x="13397" y="66989"/>
                    </a:cubicBezTo>
                    <a:cubicBezTo>
                      <a:pt x="13107" y="96666"/>
                      <a:pt x="36935" y="120968"/>
                      <a:pt x="66619" y="121263"/>
                    </a:cubicBezTo>
                    <a:cubicBezTo>
                      <a:pt x="96303" y="121558"/>
                      <a:pt x="120601" y="97715"/>
                      <a:pt x="120891" y="68038"/>
                    </a:cubicBezTo>
                    <a:cubicBezTo>
                      <a:pt x="121093" y="47374"/>
                      <a:pt x="109437" y="28430"/>
                      <a:pt x="90908" y="19303"/>
                    </a:cubicBezTo>
                    <a:cubicBezTo>
                      <a:pt x="83558" y="15518"/>
                      <a:pt x="75411" y="13551"/>
                      <a:pt x="67147" y="1356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C0F8137E-984E-4203-9BC4-B1C61C03ADF7}"/>
                  </a:ext>
                </a:extLst>
              </p:cNvPr>
              <p:cNvSpPr/>
              <p:nvPr/>
            </p:nvSpPr>
            <p:spPr>
              <a:xfrm rot="-3816599">
                <a:off x="2387994" y="4391194"/>
                <a:ext cx="1375532" cy="13437"/>
              </a:xfrm>
              <a:custGeom>
                <a:avLst/>
                <a:gdLst>
                  <a:gd name="connsiteX0" fmla="*/ 123 w 1375532"/>
                  <a:gd name="connsiteY0" fmla="*/ -34 h 13437"/>
                  <a:gd name="connsiteX1" fmla="*/ 1375656 w 1375532"/>
                  <a:gd name="connsiteY1" fmla="*/ -34 h 13437"/>
                  <a:gd name="connsiteX2" fmla="*/ 1375656 w 1375532"/>
                  <a:gd name="connsiteY2" fmla="*/ 13404 h 13437"/>
                  <a:gd name="connsiteX3" fmla="*/ 123 w 137553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5532" h="13437">
                    <a:moveTo>
                      <a:pt x="123" y="-34"/>
                    </a:moveTo>
                    <a:lnTo>
                      <a:pt x="1375656" y="-34"/>
                    </a:lnTo>
                    <a:lnTo>
                      <a:pt x="137565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D7F8E143-31B3-429C-8C8D-3D086E0999C4}"/>
                  </a:ext>
                </a:extLst>
              </p:cNvPr>
              <p:cNvSpPr/>
              <p:nvPr/>
            </p:nvSpPr>
            <p:spPr>
              <a:xfrm>
                <a:off x="3341656" y="366120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4 h 134046"/>
                  <a:gd name="connsiteX6" fmla="*/ 13428 w 134046"/>
                  <a:gd name="connsiteY6" fmla="*/ 66858 h 134046"/>
                  <a:gd name="connsiteX7" fmla="*/ 43221 w 134046"/>
                  <a:gd name="connsiteY7" fmla="*/ 115003 h 134046"/>
                  <a:gd name="connsiteX8" fmla="*/ 105165 w 134046"/>
                  <a:gd name="connsiteY8" fmla="*/ 104679 h 134046"/>
                  <a:gd name="connsiteX9" fmla="*/ 120733 w 134046"/>
                  <a:gd name="connsiteY9" fmla="*/ 66989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104162" y="-34"/>
                      <a:pt x="134170" y="29971"/>
                      <a:pt x="134170" y="66989"/>
                    </a:cubicBezTo>
                    <a:cubicBezTo>
                      <a:pt x="134080" y="103975"/>
                      <a:pt x="104126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338"/>
                      <a:pt x="13502" y="37263"/>
                      <a:pt x="13428" y="66858"/>
                    </a:cubicBezTo>
                    <a:cubicBezTo>
                      <a:pt x="13377" y="87277"/>
                      <a:pt x="24930" y="105941"/>
                      <a:pt x="43221" y="115003"/>
                    </a:cubicBezTo>
                    <a:cubicBezTo>
                      <a:pt x="63973" y="125032"/>
                      <a:pt x="88787" y="120886"/>
                      <a:pt x="105165" y="104679"/>
                    </a:cubicBezTo>
                    <a:cubicBezTo>
                      <a:pt x="115164" y="94684"/>
                      <a:pt x="120767" y="81131"/>
                      <a:pt x="120733" y="66989"/>
                    </a:cubicBezTo>
                    <a:cubicBezTo>
                      <a:pt x="120642" y="37427"/>
                      <a:pt x="96704" y="13502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CC4C2ED8-53EF-48F2-BCFA-58096DC6AB77}"/>
                  </a:ext>
                </a:extLst>
              </p:cNvPr>
              <p:cNvSpPr/>
              <p:nvPr/>
            </p:nvSpPr>
            <p:spPr>
              <a:xfrm>
                <a:off x="3446698" y="3765918"/>
                <a:ext cx="599112" cy="594523"/>
              </a:xfrm>
              <a:custGeom>
                <a:avLst/>
                <a:gdLst>
                  <a:gd name="connsiteX0" fmla="*/ 589608 w 599112"/>
                  <a:gd name="connsiteY0" fmla="*/ 594524 h 594523"/>
                  <a:gd name="connsiteX1" fmla="*/ 0 w 599112"/>
                  <a:gd name="connsiteY1" fmla="*/ 9505 h 594523"/>
                  <a:gd name="connsiteX2" fmla="*/ 9505 w 599112"/>
                  <a:gd name="connsiteY2" fmla="*/ 0 h 594523"/>
                  <a:gd name="connsiteX3" fmla="*/ 599112 w 599112"/>
                  <a:gd name="connsiteY3" fmla="*/ 585020 h 594523"/>
                  <a:gd name="connsiteX4" fmla="*/ 589608 w 599112"/>
                  <a:gd name="connsiteY4" fmla="*/ 594524 h 59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112" h="594523">
                    <a:moveTo>
                      <a:pt x="589608" y="594524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9112" y="585020"/>
                    </a:lnTo>
                    <a:lnTo>
                      <a:pt x="589608" y="59452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424F5C7-F7FC-4BBC-A88F-5BB83CB01721}"/>
                  </a:ext>
                </a:extLst>
              </p:cNvPr>
              <p:cNvSpPr/>
              <p:nvPr/>
            </p:nvSpPr>
            <p:spPr>
              <a:xfrm>
                <a:off x="4016805" y="4331109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2610 w 134046"/>
                  <a:gd name="connsiteY6" fmla="*/ 66350 h 134046"/>
                  <a:gd name="connsiteX7" fmla="*/ 65557 w 134046"/>
                  <a:gd name="connsiteY7" fmla="*/ 120886 h 134046"/>
                  <a:gd name="connsiteX8" fmla="*/ 120093 w 134046"/>
                  <a:gd name="connsiteY8" fmla="*/ 67939 h 134046"/>
                  <a:gd name="connsiteX9" fmla="*/ 105001 w 134046"/>
                  <a:gd name="connsiteY9" fmla="*/ 29790 h 134046"/>
                  <a:gd name="connsiteX10" fmla="*/ 105001 w 134046"/>
                  <a:gd name="connsiteY10" fmla="*/ 29790 h 134046"/>
                  <a:gd name="connsiteX11" fmla="*/ 67147 w 134046"/>
                  <a:gd name="connsiteY11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470" y="12961"/>
                      <a:pt x="13053" y="36673"/>
                      <a:pt x="12610" y="66350"/>
                    </a:cubicBezTo>
                    <a:cubicBezTo>
                      <a:pt x="12168" y="96043"/>
                      <a:pt x="35880" y="120460"/>
                      <a:pt x="65557" y="120886"/>
                    </a:cubicBezTo>
                    <a:cubicBezTo>
                      <a:pt x="95250" y="121329"/>
                      <a:pt x="119667" y="97617"/>
                      <a:pt x="120093" y="67939"/>
                    </a:cubicBezTo>
                    <a:cubicBezTo>
                      <a:pt x="120306" y="53732"/>
                      <a:pt x="114882" y="40016"/>
                      <a:pt x="105001" y="29790"/>
                    </a:cubicBezTo>
                    <a:lnTo>
                      <a:pt x="105001" y="29790"/>
                    </a:lnTo>
                    <a:cubicBezTo>
                      <a:pt x="95136" y="19401"/>
                      <a:pt x="8146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49C74E4C-A944-4E2A-AB9F-69804083EECA}"/>
                  </a:ext>
                </a:extLst>
              </p:cNvPr>
              <p:cNvSpPr/>
              <p:nvPr/>
            </p:nvSpPr>
            <p:spPr>
              <a:xfrm>
                <a:off x="4121846" y="3766082"/>
                <a:ext cx="594687" cy="594195"/>
              </a:xfrm>
              <a:custGeom>
                <a:avLst/>
                <a:gdLst>
                  <a:gd name="connsiteX0" fmla="*/ 9505 w 594687"/>
                  <a:gd name="connsiteY0" fmla="*/ 594196 h 594195"/>
                  <a:gd name="connsiteX1" fmla="*/ 0 w 594687"/>
                  <a:gd name="connsiteY1" fmla="*/ 584692 h 594195"/>
                  <a:gd name="connsiteX2" fmla="*/ 585183 w 594687"/>
                  <a:gd name="connsiteY2" fmla="*/ 0 h 594195"/>
                  <a:gd name="connsiteX3" fmla="*/ 594688 w 594687"/>
                  <a:gd name="connsiteY3" fmla="*/ 9504 h 594195"/>
                  <a:gd name="connsiteX4" fmla="*/ 9505 w 594687"/>
                  <a:gd name="connsiteY4" fmla="*/ 594196 h 59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5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4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2065BA-C077-4C83-B89E-B0AA2972B419}"/>
                  </a:ext>
                </a:extLst>
              </p:cNvPr>
              <p:cNvSpPr/>
              <p:nvPr/>
            </p:nvSpPr>
            <p:spPr>
              <a:xfrm>
                <a:off x="4687365" y="3661205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134170 w 134047"/>
                  <a:gd name="connsiteY3" fmla="*/ 66989 h 134046"/>
                  <a:gd name="connsiteX4" fmla="*/ 67802 w 134047"/>
                  <a:gd name="connsiteY4" fmla="*/ 134012 h 134046"/>
                  <a:gd name="connsiteX5" fmla="*/ 67147 w 134047"/>
                  <a:gd name="connsiteY5" fmla="*/ 134012 h 134046"/>
                  <a:gd name="connsiteX6" fmla="*/ 67147 w 134047"/>
                  <a:gd name="connsiteY6" fmla="*/ 13404 h 134046"/>
                  <a:gd name="connsiteX7" fmla="*/ 13725 w 134047"/>
                  <a:gd name="connsiteY7" fmla="*/ 67153 h 134046"/>
                  <a:gd name="connsiteX8" fmla="*/ 67474 w 134047"/>
                  <a:gd name="connsiteY8" fmla="*/ 120575 h 134046"/>
                  <a:gd name="connsiteX9" fmla="*/ 120896 w 134047"/>
                  <a:gd name="connsiteY9" fmla="*/ 66989 h 134046"/>
                  <a:gd name="connsiteX10" fmla="*/ 67147 w 134047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350" y="103827"/>
                      <a:pt x="104640" y="133832"/>
                      <a:pt x="67802" y="134012"/>
                    </a:cubicBezTo>
                    <a:cubicBezTo>
                      <a:pt x="67589" y="134012"/>
                      <a:pt x="67360" y="134012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502"/>
                      <a:pt x="13627" y="37558"/>
                      <a:pt x="13725" y="67153"/>
                    </a:cubicBezTo>
                    <a:cubicBezTo>
                      <a:pt x="13823" y="96748"/>
                      <a:pt x="37879" y="120673"/>
                      <a:pt x="67474" y="120575"/>
                    </a:cubicBezTo>
                    <a:cubicBezTo>
                      <a:pt x="97004" y="120477"/>
                      <a:pt x="120896" y="96519"/>
                      <a:pt x="120896" y="66989"/>
                    </a:cubicBezTo>
                    <a:cubicBezTo>
                      <a:pt x="120798" y="37361"/>
                      <a:pt x="96774" y="13404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47DFDA96-221E-4D41-82A7-25D4A849BD31}"/>
                  </a:ext>
                </a:extLst>
              </p:cNvPr>
              <p:cNvSpPr/>
              <p:nvPr/>
            </p:nvSpPr>
            <p:spPr>
              <a:xfrm>
                <a:off x="4792406" y="3096178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C6FF60CD-E23D-4F0D-9B1B-A8F4083D9C44}"/>
                  </a:ext>
                </a:extLst>
              </p:cNvPr>
              <p:cNvSpPr/>
              <p:nvPr/>
            </p:nvSpPr>
            <p:spPr>
              <a:xfrm>
                <a:off x="5358088" y="2991300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0 w 134047"/>
                  <a:gd name="connsiteY3" fmla="*/ 66990 h 134046"/>
                  <a:gd name="connsiteX4" fmla="*/ 67802 w 134047"/>
                  <a:gd name="connsiteY4" fmla="*/ 134013 h 134046"/>
                  <a:gd name="connsiteX5" fmla="*/ 66983 w 134047"/>
                  <a:gd name="connsiteY5" fmla="*/ 134013 h 134046"/>
                  <a:gd name="connsiteX6" fmla="*/ 66983 w 134047"/>
                  <a:gd name="connsiteY6" fmla="*/ 13404 h 134046"/>
                  <a:gd name="connsiteX7" fmla="*/ 13561 w 134047"/>
                  <a:gd name="connsiteY7" fmla="*/ 67153 h 134046"/>
                  <a:gd name="connsiteX8" fmla="*/ 67311 w 134047"/>
                  <a:gd name="connsiteY8" fmla="*/ 120575 h 134046"/>
                  <a:gd name="connsiteX9" fmla="*/ 120733 w 134047"/>
                  <a:gd name="connsiteY9" fmla="*/ 66990 h 134046"/>
                  <a:gd name="connsiteX10" fmla="*/ 67311 w 134047"/>
                  <a:gd name="connsiteY10" fmla="*/ 13240 h 134046"/>
                  <a:gd name="connsiteX11" fmla="*/ 66983 w 134047"/>
                  <a:gd name="connsiteY11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4"/>
                      <a:pt x="25" y="103844"/>
                      <a:pt x="124" y="66826"/>
                    </a:cubicBezTo>
                    <a:cubicBezTo>
                      <a:pt x="222" y="29807"/>
                      <a:pt x="30292" y="-132"/>
                      <a:pt x="67311" y="-34"/>
                    </a:cubicBezTo>
                    <a:cubicBezTo>
                      <a:pt x="104264" y="65"/>
                      <a:pt x="134170" y="30037"/>
                      <a:pt x="134170" y="66990"/>
                    </a:cubicBezTo>
                    <a:cubicBezTo>
                      <a:pt x="134351" y="103828"/>
                      <a:pt x="104641" y="133832"/>
                      <a:pt x="67802" y="134013"/>
                    </a:cubicBezTo>
                    <a:cubicBezTo>
                      <a:pt x="67524" y="134013"/>
                      <a:pt x="67262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8" y="13502"/>
                      <a:pt x="13463" y="37558"/>
                      <a:pt x="13561" y="67153"/>
                    </a:cubicBezTo>
                    <a:cubicBezTo>
                      <a:pt x="13660" y="96748"/>
                      <a:pt x="37716" y="120657"/>
                      <a:pt x="67311" y="120575"/>
                    </a:cubicBezTo>
                    <a:cubicBezTo>
                      <a:pt x="96840" y="120477"/>
                      <a:pt x="120733" y="96519"/>
                      <a:pt x="120733" y="66990"/>
                    </a:cubicBezTo>
                    <a:cubicBezTo>
                      <a:pt x="120831" y="37394"/>
                      <a:pt x="96906" y="13338"/>
                      <a:pt x="67311" y="13240"/>
                    </a:cubicBezTo>
                    <a:cubicBezTo>
                      <a:pt x="67196" y="13240"/>
                      <a:pt x="67098" y="13240"/>
                      <a:pt x="66983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639D191-C40E-4D0B-9257-EEBA8FE205D6}"/>
                  </a:ext>
                </a:extLst>
              </p:cNvPr>
              <p:cNvSpPr/>
              <p:nvPr/>
            </p:nvSpPr>
            <p:spPr>
              <a:xfrm>
                <a:off x="5485416" y="3051605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8 h 13437"/>
                  <a:gd name="connsiteX3" fmla="*/ 0 w 549950"/>
                  <a:gd name="connsiteY3" fmla="*/ 13438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8"/>
                    </a:lnTo>
                    <a:lnTo>
                      <a:pt x="0" y="13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994032D-6F99-433D-BE26-B67987EF2E63}"/>
                  </a:ext>
                </a:extLst>
              </p:cNvPr>
              <p:cNvSpPr/>
              <p:nvPr/>
            </p:nvSpPr>
            <p:spPr>
              <a:xfrm>
                <a:off x="602864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104345 w 134046"/>
                  <a:gd name="connsiteY9" fmla="*/ 29135 h 134046"/>
                  <a:gd name="connsiteX10" fmla="*/ 67147 w 134046"/>
                  <a:gd name="connsiteY10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088" y="103975"/>
                      <a:pt x="104132" y="133931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51" y="52667"/>
                      <a:pt x="114735" y="39000"/>
                      <a:pt x="104345" y="29135"/>
                    </a:cubicBezTo>
                    <a:cubicBezTo>
                      <a:pt x="94513" y="19155"/>
                      <a:pt x="81158" y="13436"/>
                      <a:pt x="67147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A38B6825-244D-4F0B-BB71-6AEC4730BC2E}"/>
                  </a:ext>
                </a:extLst>
              </p:cNvPr>
              <p:cNvSpPr/>
              <p:nvPr/>
            </p:nvSpPr>
            <p:spPr>
              <a:xfrm>
                <a:off x="6133526" y="2426273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347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4ACD721-33D4-403B-BD4F-D19D344A522B}"/>
                  </a:ext>
                </a:extLst>
              </p:cNvPr>
              <p:cNvSpPr/>
              <p:nvPr/>
            </p:nvSpPr>
            <p:spPr>
              <a:xfrm>
                <a:off x="6698913" y="2321067"/>
                <a:ext cx="134374" cy="134374"/>
              </a:xfrm>
              <a:custGeom>
                <a:avLst/>
                <a:gdLst>
                  <a:gd name="connsiteX0" fmla="*/ 67442 w 134374"/>
                  <a:gd name="connsiteY0" fmla="*/ 134341 h 134374"/>
                  <a:gd name="connsiteX1" fmla="*/ 124 w 134374"/>
                  <a:gd name="connsiteY1" fmla="*/ 67284 h 134374"/>
                  <a:gd name="connsiteX2" fmla="*/ 67163 w 134374"/>
                  <a:gd name="connsiteY2" fmla="*/ -34 h 134374"/>
                  <a:gd name="connsiteX3" fmla="*/ 134498 w 134374"/>
                  <a:gd name="connsiteY3" fmla="*/ 67022 h 134374"/>
                  <a:gd name="connsiteX4" fmla="*/ 114800 w 134374"/>
                  <a:gd name="connsiteY4" fmla="*/ 114676 h 134374"/>
                  <a:gd name="connsiteX5" fmla="*/ 67442 w 134374"/>
                  <a:gd name="connsiteY5" fmla="*/ 134341 h 134374"/>
                  <a:gd name="connsiteX6" fmla="*/ 67442 w 134374"/>
                  <a:gd name="connsiteY6" fmla="*/ 13732 h 134374"/>
                  <a:gd name="connsiteX7" fmla="*/ 13758 w 134374"/>
                  <a:gd name="connsiteY7" fmla="*/ 67219 h 134374"/>
                  <a:gd name="connsiteX8" fmla="*/ 29424 w 134374"/>
                  <a:gd name="connsiteY8" fmla="*/ 105172 h 134374"/>
                  <a:gd name="connsiteX9" fmla="*/ 105296 w 134374"/>
                  <a:gd name="connsiteY9" fmla="*/ 105172 h 134374"/>
                  <a:gd name="connsiteX10" fmla="*/ 105230 w 134374"/>
                  <a:gd name="connsiteY10" fmla="*/ 29398 h 134374"/>
                  <a:gd name="connsiteX11" fmla="*/ 67442 w 134374"/>
                  <a:gd name="connsiteY11" fmla="*/ 13732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4" h="134374">
                    <a:moveTo>
                      <a:pt x="67442" y="134341"/>
                    </a:moveTo>
                    <a:cubicBezTo>
                      <a:pt x="30341" y="134422"/>
                      <a:pt x="189" y="104401"/>
                      <a:pt x="124" y="67284"/>
                    </a:cubicBezTo>
                    <a:cubicBezTo>
                      <a:pt x="42" y="30184"/>
                      <a:pt x="30063" y="48"/>
                      <a:pt x="67163" y="-34"/>
                    </a:cubicBezTo>
                    <a:cubicBezTo>
                      <a:pt x="104280" y="-115"/>
                      <a:pt x="134416" y="29906"/>
                      <a:pt x="134498" y="67022"/>
                    </a:cubicBezTo>
                    <a:cubicBezTo>
                      <a:pt x="134531" y="84884"/>
                      <a:pt x="127435" y="102042"/>
                      <a:pt x="114800" y="114676"/>
                    </a:cubicBezTo>
                    <a:cubicBezTo>
                      <a:pt x="102248" y="127245"/>
                      <a:pt x="85205" y="134324"/>
                      <a:pt x="67442" y="134341"/>
                    </a:cubicBezTo>
                    <a:close/>
                    <a:moveTo>
                      <a:pt x="67442" y="13732"/>
                    </a:moveTo>
                    <a:cubicBezTo>
                      <a:pt x="37847" y="13682"/>
                      <a:pt x="13823" y="37640"/>
                      <a:pt x="13758" y="67219"/>
                    </a:cubicBezTo>
                    <a:cubicBezTo>
                      <a:pt x="13741" y="81459"/>
                      <a:pt x="19378" y="95110"/>
                      <a:pt x="29424" y="105172"/>
                    </a:cubicBezTo>
                    <a:cubicBezTo>
                      <a:pt x="50645" y="125459"/>
                      <a:pt x="84074" y="125459"/>
                      <a:pt x="105296" y="105172"/>
                    </a:cubicBezTo>
                    <a:cubicBezTo>
                      <a:pt x="126206" y="84229"/>
                      <a:pt x="126173" y="50291"/>
                      <a:pt x="105230" y="29398"/>
                    </a:cubicBezTo>
                    <a:cubicBezTo>
                      <a:pt x="95202" y="19385"/>
                      <a:pt x="81617" y="13748"/>
                      <a:pt x="67442" y="1373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C887CD2-7CB8-49BF-AFAA-A0CD444659E4}"/>
                  </a:ext>
                </a:extLst>
              </p:cNvPr>
              <p:cNvSpPr/>
              <p:nvPr/>
            </p:nvSpPr>
            <p:spPr>
              <a:xfrm>
                <a:off x="6804086" y="2426273"/>
                <a:ext cx="594851" cy="594196"/>
              </a:xfrm>
              <a:custGeom>
                <a:avLst/>
                <a:gdLst>
                  <a:gd name="connsiteX0" fmla="*/ 585347 w 594851"/>
                  <a:gd name="connsiteY0" fmla="*/ 594196 h 594196"/>
                  <a:gd name="connsiteX1" fmla="*/ 0 w 594851"/>
                  <a:gd name="connsiteY1" fmla="*/ 9505 h 594196"/>
                  <a:gd name="connsiteX2" fmla="*/ 9505 w 594851"/>
                  <a:gd name="connsiteY2" fmla="*/ 0 h 594196"/>
                  <a:gd name="connsiteX3" fmla="*/ 594852 w 594851"/>
                  <a:gd name="connsiteY3" fmla="*/ 584692 h 594196"/>
                  <a:gd name="connsiteX4" fmla="*/ 585347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585347" y="594196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4852" y="584692"/>
                    </a:lnTo>
                    <a:lnTo>
                      <a:pt x="585347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2E92F98-B759-4C3C-B347-E9737D4AD7F2}"/>
                  </a:ext>
                </a:extLst>
              </p:cNvPr>
              <p:cNvSpPr/>
              <p:nvPr/>
            </p:nvSpPr>
            <p:spPr>
              <a:xfrm>
                <a:off x="736976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67147 w 134046"/>
                  <a:gd name="connsiteY9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9" y="134012"/>
                      <a:pt x="123" y="104008"/>
                      <a:pt x="123" y="66989"/>
                    </a:cubicBezTo>
                    <a:cubicBezTo>
                      <a:pt x="205" y="30004"/>
                      <a:pt x="30161" y="48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34" y="37427"/>
                      <a:pt x="9670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6F6CD75-D2F5-47F4-B188-843E6F5428AD}"/>
                  </a:ext>
                </a:extLst>
              </p:cNvPr>
              <p:cNvSpPr/>
              <p:nvPr/>
            </p:nvSpPr>
            <p:spPr>
              <a:xfrm>
                <a:off x="7474646" y="2426273"/>
                <a:ext cx="594851" cy="594196"/>
              </a:xfrm>
              <a:custGeom>
                <a:avLst/>
                <a:gdLst>
                  <a:gd name="connsiteX0" fmla="*/ 9504 w 594851"/>
                  <a:gd name="connsiteY0" fmla="*/ 594196 h 594196"/>
                  <a:gd name="connsiteX1" fmla="*/ 0 w 594851"/>
                  <a:gd name="connsiteY1" fmla="*/ 584692 h 594196"/>
                  <a:gd name="connsiteX2" fmla="*/ 585347 w 594851"/>
                  <a:gd name="connsiteY2" fmla="*/ 0 h 594196"/>
                  <a:gd name="connsiteX3" fmla="*/ 594851 w 594851"/>
                  <a:gd name="connsiteY3" fmla="*/ 9505 h 594196"/>
                  <a:gd name="connsiteX4" fmla="*/ 9504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851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BC17E6F-D2DF-41B6-AC56-F56919B490A3}"/>
                  </a:ext>
                </a:extLst>
              </p:cNvPr>
              <p:cNvSpPr/>
              <p:nvPr/>
            </p:nvSpPr>
            <p:spPr>
              <a:xfrm>
                <a:off x="8040326" y="2321395"/>
                <a:ext cx="134048" cy="134046"/>
              </a:xfrm>
              <a:custGeom>
                <a:avLst/>
                <a:gdLst>
                  <a:gd name="connsiteX0" fmla="*/ 67149 w 134048"/>
                  <a:gd name="connsiteY0" fmla="*/ 134013 h 134046"/>
                  <a:gd name="connsiteX1" fmla="*/ 19790 w 134048"/>
                  <a:gd name="connsiteY1" fmla="*/ 114348 h 134046"/>
                  <a:gd name="connsiteX2" fmla="*/ 126 w 134048"/>
                  <a:gd name="connsiteY2" fmla="*/ 66989 h 134046"/>
                  <a:gd name="connsiteX3" fmla="*/ 67149 w 134048"/>
                  <a:gd name="connsiteY3" fmla="*/ -34 h 134046"/>
                  <a:gd name="connsiteX4" fmla="*/ 134172 w 134048"/>
                  <a:gd name="connsiteY4" fmla="*/ 66989 h 134046"/>
                  <a:gd name="connsiteX5" fmla="*/ 67149 w 134048"/>
                  <a:gd name="connsiteY5" fmla="*/ 134013 h 134046"/>
                  <a:gd name="connsiteX6" fmla="*/ 67149 w 134048"/>
                  <a:gd name="connsiteY6" fmla="*/ 13404 h 134046"/>
                  <a:gd name="connsiteX7" fmla="*/ 13629 w 134048"/>
                  <a:gd name="connsiteY7" fmla="*/ 67055 h 134046"/>
                  <a:gd name="connsiteX8" fmla="*/ 29295 w 134048"/>
                  <a:gd name="connsiteY8" fmla="*/ 104844 h 134046"/>
                  <a:gd name="connsiteX9" fmla="*/ 67149 w 134048"/>
                  <a:gd name="connsiteY9" fmla="*/ 121231 h 134046"/>
                  <a:gd name="connsiteX10" fmla="*/ 120735 w 134048"/>
                  <a:gd name="connsiteY10" fmla="*/ 67645 h 134046"/>
                  <a:gd name="connsiteX11" fmla="*/ 67149 w 134048"/>
                  <a:gd name="connsiteY11" fmla="*/ 14059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8" h="134046">
                    <a:moveTo>
                      <a:pt x="67149" y="134013"/>
                    </a:moveTo>
                    <a:cubicBezTo>
                      <a:pt x="49369" y="134029"/>
                      <a:pt x="32326" y="126950"/>
                      <a:pt x="19790" y="114348"/>
                    </a:cubicBezTo>
                    <a:cubicBezTo>
                      <a:pt x="7074" y="101894"/>
                      <a:pt x="-22" y="84786"/>
                      <a:pt x="126" y="66989"/>
                    </a:cubicBezTo>
                    <a:cubicBezTo>
                      <a:pt x="126" y="29971"/>
                      <a:pt x="30130" y="-34"/>
                      <a:pt x="67149" y="-34"/>
                    </a:cubicBezTo>
                    <a:cubicBezTo>
                      <a:pt x="104167" y="-34"/>
                      <a:pt x="134172" y="29971"/>
                      <a:pt x="134172" y="66989"/>
                    </a:cubicBezTo>
                    <a:cubicBezTo>
                      <a:pt x="134172" y="104008"/>
                      <a:pt x="104167" y="134013"/>
                      <a:pt x="67149" y="134013"/>
                    </a:cubicBezTo>
                    <a:close/>
                    <a:moveTo>
                      <a:pt x="67149" y="13404"/>
                    </a:moveTo>
                    <a:cubicBezTo>
                      <a:pt x="37554" y="13436"/>
                      <a:pt x="13596" y="37476"/>
                      <a:pt x="13629" y="67055"/>
                    </a:cubicBezTo>
                    <a:cubicBezTo>
                      <a:pt x="13661" y="81230"/>
                      <a:pt x="19282" y="94815"/>
                      <a:pt x="29295" y="104844"/>
                    </a:cubicBezTo>
                    <a:cubicBezTo>
                      <a:pt x="39176" y="115200"/>
                      <a:pt x="52827" y="121116"/>
                      <a:pt x="67149" y="121231"/>
                    </a:cubicBezTo>
                    <a:cubicBezTo>
                      <a:pt x="96744" y="121231"/>
                      <a:pt x="120735" y="97240"/>
                      <a:pt x="120735" y="67645"/>
                    </a:cubicBezTo>
                    <a:cubicBezTo>
                      <a:pt x="120735" y="38050"/>
                      <a:pt x="96744" y="14059"/>
                      <a:pt x="67149" y="140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E7ACC37C-76DC-4B95-A978-476D98BBA515}"/>
                  </a:ext>
                </a:extLst>
              </p:cNvPr>
              <p:cNvSpPr/>
              <p:nvPr/>
            </p:nvSpPr>
            <p:spPr>
              <a:xfrm>
                <a:off x="8167820" y="2381700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225DAE99-A9E5-4930-A520-45479DD8F7F2}"/>
                  </a:ext>
                </a:extLst>
              </p:cNvPr>
              <p:cNvSpPr/>
              <p:nvPr/>
            </p:nvSpPr>
            <p:spPr>
              <a:xfrm>
                <a:off x="8710888" y="232139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250 w 134046"/>
                  <a:gd name="connsiteY6" fmla="*/ 66334 h 134046"/>
                  <a:gd name="connsiteX7" fmla="*/ 66180 w 134046"/>
                  <a:gd name="connsiteY7" fmla="*/ 120247 h 134046"/>
                  <a:gd name="connsiteX8" fmla="*/ 120077 w 134046"/>
                  <a:gd name="connsiteY8" fmla="*/ 67301 h 134046"/>
                  <a:gd name="connsiteX9" fmla="*/ 105165 w 134046"/>
                  <a:gd name="connsiteY9" fmla="*/ 29791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29" y="134013"/>
                      <a:pt x="123" y="104008"/>
                      <a:pt x="123" y="66989"/>
                    </a:cubicBezTo>
                    <a:cubicBezTo>
                      <a:pt x="123" y="29971"/>
                      <a:pt x="30129" y="-34"/>
                      <a:pt x="67147" y="-34"/>
                    </a:cubicBezTo>
                    <a:cubicBezTo>
                      <a:pt x="104133" y="64"/>
                      <a:pt x="134088" y="30004"/>
                      <a:pt x="134170" y="66989"/>
                    </a:cubicBezTo>
                    <a:cubicBezTo>
                      <a:pt x="134170" y="104008"/>
                      <a:pt x="104166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650" y="13141"/>
                      <a:pt x="13512" y="36837"/>
                      <a:pt x="13250" y="66334"/>
                    </a:cubicBezTo>
                    <a:cubicBezTo>
                      <a:pt x="12971" y="95847"/>
                      <a:pt x="36667" y="119969"/>
                      <a:pt x="66180" y="120247"/>
                    </a:cubicBezTo>
                    <a:cubicBezTo>
                      <a:pt x="95677" y="120510"/>
                      <a:pt x="119815" y="96814"/>
                      <a:pt x="120077" y="67301"/>
                    </a:cubicBezTo>
                    <a:cubicBezTo>
                      <a:pt x="120208" y="53339"/>
                      <a:pt x="114850" y="39869"/>
                      <a:pt x="105165" y="29791"/>
                    </a:cubicBezTo>
                    <a:cubicBezTo>
                      <a:pt x="95201" y="19450"/>
                      <a:pt x="81502" y="13551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96AC661D-ABC8-45E6-998C-87E1454A72A5}"/>
                  </a:ext>
                </a:extLst>
              </p:cNvPr>
              <p:cNvSpPr/>
              <p:nvPr/>
            </p:nvSpPr>
            <p:spPr>
              <a:xfrm>
                <a:off x="8815930" y="1756368"/>
                <a:ext cx="594688" cy="594196"/>
              </a:xfrm>
              <a:custGeom>
                <a:avLst/>
                <a:gdLst>
                  <a:gd name="connsiteX0" fmla="*/ 9505 w 594688"/>
                  <a:gd name="connsiteY0" fmla="*/ 594196 h 594196"/>
                  <a:gd name="connsiteX1" fmla="*/ 0 w 594688"/>
                  <a:gd name="connsiteY1" fmla="*/ 584692 h 594196"/>
                  <a:gd name="connsiteX2" fmla="*/ 585184 w 594688"/>
                  <a:gd name="connsiteY2" fmla="*/ 0 h 594196"/>
                  <a:gd name="connsiteX3" fmla="*/ 594688 w 594688"/>
                  <a:gd name="connsiteY3" fmla="*/ 9505 h 594196"/>
                  <a:gd name="connsiteX4" fmla="*/ 9505 w 594688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8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4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B0565567-89A8-44A1-831D-269149B6FE37}"/>
                  </a:ext>
                </a:extLst>
              </p:cNvPr>
              <p:cNvSpPr/>
              <p:nvPr/>
            </p:nvSpPr>
            <p:spPr>
              <a:xfrm>
                <a:off x="9381317" y="1651163"/>
                <a:ext cx="134373" cy="134374"/>
              </a:xfrm>
              <a:custGeom>
                <a:avLst/>
                <a:gdLst>
                  <a:gd name="connsiteX0" fmla="*/ 67278 w 134373"/>
                  <a:gd name="connsiteY0" fmla="*/ 134340 h 134374"/>
                  <a:gd name="connsiteX1" fmla="*/ 123 w 134373"/>
                  <a:gd name="connsiteY1" fmla="*/ 67120 h 134374"/>
                  <a:gd name="connsiteX2" fmla="*/ 67327 w 134373"/>
                  <a:gd name="connsiteY2" fmla="*/ -34 h 134374"/>
                  <a:gd name="connsiteX3" fmla="*/ 134497 w 134373"/>
                  <a:gd name="connsiteY3" fmla="*/ 67186 h 134374"/>
                  <a:gd name="connsiteX4" fmla="*/ 114800 w 134373"/>
                  <a:gd name="connsiteY4" fmla="*/ 114676 h 134374"/>
                  <a:gd name="connsiteX5" fmla="*/ 67278 w 134373"/>
                  <a:gd name="connsiteY5" fmla="*/ 134340 h 134374"/>
                  <a:gd name="connsiteX6" fmla="*/ 67278 w 134373"/>
                  <a:gd name="connsiteY6" fmla="*/ 13731 h 134374"/>
                  <a:gd name="connsiteX7" fmla="*/ 13758 w 134373"/>
                  <a:gd name="connsiteY7" fmla="*/ 67383 h 134374"/>
                  <a:gd name="connsiteX8" fmla="*/ 29424 w 134373"/>
                  <a:gd name="connsiteY8" fmla="*/ 105171 h 134374"/>
                  <a:gd name="connsiteX9" fmla="*/ 105296 w 134373"/>
                  <a:gd name="connsiteY9" fmla="*/ 105171 h 134374"/>
                  <a:gd name="connsiteX10" fmla="*/ 105230 w 134373"/>
                  <a:gd name="connsiteY10" fmla="*/ 29397 h 134374"/>
                  <a:gd name="connsiteX11" fmla="*/ 67278 w 134373"/>
                  <a:gd name="connsiteY11" fmla="*/ 13731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3" h="134374">
                    <a:moveTo>
                      <a:pt x="67278" y="134340"/>
                    </a:moveTo>
                    <a:cubicBezTo>
                      <a:pt x="30177" y="134324"/>
                      <a:pt x="107" y="104237"/>
                      <a:pt x="123" y="67120"/>
                    </a:cubicBezTo>
                    <a:cubicBezTo>
                      <a:pt x="140" y="30020"/>
                      <a:pt x="30227" y="-50"/>
                      <a:pt x="67327" y="-34"/>
                    </a:cubicBezTo>
                    <a:cubicBezTo>
                      <a:pt x="104444" y="-18"/>
                      <a:pt x="134514" y="30069"/>
                      <a:pt x="134497" y="67186"/>
                    </a:cubicBezTo>
                    <a:cubicBezTo>
                      <a:pt x="134481" y="84999"/>
                      <a:pt x="127402" y="102074"/>
                      <a:pt x="114800" y="114676"/>
                    </a:cubicBezTo>
                    <a:cubicBezTo>
                      <a:pt x="102231" y="127327"/>
                      <a:pt x="85107" y="134406"/>
                      <a:pt x="67278" y="134340"/>
                    </a:cubicBezTo>
                    <a:close/>
                    <a:moveTo>
                      <a:pt x="67278" y="13731"/>
                    </a:moveTo>
                    <a:cubicBezTo>
                      <a:pt x="37683" y="13764"/>
                      <a:pt x="13725" y="37804"/>
                      <a:pt x="13758" y="67383"/>
                    </a:cubicBezTo>
                    <a:cubicBezTo>
                      <a:pt x="13790" y="81558"/>
                      <a:pt x="19411" y="95142"/>
                      <a:pt x="29424" y="105171"/>
                    </a:cubicBezTo>
                    <a:cubicBezTo>
                      <a:pt x="50645" y="125458"/>
                      <a:pt x="84074" y="125458"/>
                      <a:pt x="105296" y="105171"/>
                    </a:cubicBezTo>
                    <a:cubicBezTo>
                      <a:pt x="126206" y="84229"/>
                      <a:pt x="126173" y="50291"/>
                      <a:pt x="105230" y="29397"/>
                    </a:cubicBezTo>
                    <a:cubicBezTo>
                      <a:pt x="95152" y="19336"/>
                      <a:pt x="81502" y="13715"/>
                      <a:pt x="67278" y="137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A2CE21A-AFFB-432A-A0F7-86AF7141F054}"/>
                  </a:ext>
                </a:extLst>
              </p:cNvPr>
              <p:cNvSpPr/>
              <p:nvPr/>
            </p:nvSpPr>
            <p:spPr>
              <a:xfrm>
                <a:off x="9486490" y="1756368"/>
                <a:ext cx="594687" cy="594196"/>
              </a:xfrm>
              <a:custGeom>
                <a:avLst/>
                <a:gdLst>
                  <a:gd name="connsiteX0" fmla="*/ 585183 w 594687"/>
                  <a:gd name="connsiteY0" fmla="*/ 594196 h 594196"/>
                  <a:gd name="connsiteX1" fmla="*/ 0 w 594687"/>
                  <a:gd name="connsiteY1" fmla="*/ 9505 h 594196"/>
                  <a:gd name="connsiteX2" fmla="*/ 9504 w 594687"/>
                  <a:gd name="connsiteY2" fmla="*/ 0 h 594196"/>
                  <a:gd name="connsiteX3" fmla="*/ 594687 w 594687"/>
                  <a:gd name="connsiteY3" fmla="*/ 584692 h 594196"/>
                  <a:gd name="connsiteX4" fmla="*/ 585183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585183" y="594196"/>
                    </a:moveTo>
                    <a:lnTo>
                      <a:pt x="0" y="9505"/>
                    </a:lnTo>
                    <a:lnTo>
                      <a:pt x="9504" y="0"/>
                    </a:lnTo>
                    <a:lnTo>
                      <a:pt x="594687" y="584692"/>
                    </a:lnTo>
                    <a:lnTo>
                      <a:pt x="585183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CC3550C4-59D8-4FA1-A064-AF8FD7875EF0}"/>
                  </a:ext>
                </a:extLst>
              </p:cNvPr>
              <p:cNvSpPr/>
              <p:nvPr/>
            </p:nvSpPr>
            <p:spPr>
              <a:xfrm>
                <a:off x="10051091" y="2321141"/>
                <a:ext cx="134475" cy="134301"/>
              </a:xfrm>
              <a:custGeom>
                <a:avLst/>
                <a:gdLst>
                  <a:gd name="connsiteX0" fmla="*/ 67409 w 134475"/>
                  <a:gd name="connsiteY0" fmla="*/ 134267 h 134301"/>
                  <a:gd name="connsiteX1" fmla="*/ 124 w 134475"/>
                  <a:gd name="connsiteY1" fmla="*/ 67506 h 134301"/>
                  <a:gd name="connsiteX2" fmla="*/ 20050 w 134475"/>
                  <a:gd name="connsiteY2" fmla="*/ 19557 h 134301"/>
                  <a:gd name="connsiteX3" fmla="*/ 114768 w 134475"/>
                  <a:gd name="connsiteY3" fmla="*/ 19557 h 134301"/>
                  <a:gd name="connsiteX4" fmla="*/ 114768 w 134475"/>
                  <a:gd name="connsiteY4" fmla="*/ 19557 h 134301"/>
                  <a:gd name="connsiteX5" fmla="*/ 134596 w 134475"/>
                  <a:gd name="connsiteY5" fmla="*/ 67079 h 134301"/>
                  <a:gd name="connsiteX6" fmla="*/ 67409 w 134475"/>
                  <a:gd name="connsiteY6" fmla="*/ 134267 h 134301"/>
                  <a:gd name="connsiteX7" fmla="*/ 67409 w 134475"/>
                  <a:gd name="connsiteY7" fmla="*/ 13658 h 134301"/>
                  <a:gd name="connsiteX8" fmla="*/ 13987 w 134475"/>
                  <a:gd name="connsiteY8" fmla="*/ 67407 h 134301"/>
                  <a:gd name="connsiteX9" fmla="*/ 67737 w 134475"/>
                  <a:gd name="connsiteY9" fmla="*/ 120829 h 134301"/>
                  <a:gd name="connsiteX10" fmla="*/ 121159 w 134475"/>
                  <a:gd name="connsiteY10" fmla="*/ 67243 h 134301"/>
                  <a:gd name="connsiteX11" fmla="*/ 104772 w 134475"/>
                  <a:gd name="connsiteY11" fmla="*/ 29225 h 134301"/>
                  <a:gd name="connsiteX12" fmla="*/ 104772 w 134475"/>
                  <a:gd name="connsiteY12" fmla="*/ 29225 h 134301"/>
                  <a:gd name="connsiteX13" fmla="*/ 67409 w 134475"/>
                  <a:gd name="connsiteY13" fmla="*/ 13658 h 13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475" h="134301">
                    <a:moveTo>
                      <a:pt x="67409" y="134267"/>
                    </a:moveTo>
                    <a:cubicBezTo>
                      <a:pt x="30391" y="134414"/>
                      <a:pt x="271" y="104524"/>
                      <a:pt x="124" y="67506"/>
                    </a:cubicBezTo>
                    <a:cubicBezTo>
                      <a:pt x="58" y="49496"/>
                      <a:pt x="7236" y="32208"/>
                      <a:pt x="20050" y="19557"/>
                    </a:cubicBezTo>
                    <a:cubicBezTo>
                      <a:pt x="46221" y="-6564"/>
                      <a:pt x="88598" y="-6564"/>
                      <a:pt x="114768" y="19557"/>
                    </a:cubicBezTo>
                    <a:lnTo>
                      <a:pt x="114768" y="19557"/>
                    </a:lnTo>
                    <a:cubicBezTo>
                      <a:pt x="127582" y="32028"/>
                      <a:pt x="134744" y="49201"/>
                      <a:pt x="134596" y="67079"/>
                    </a:cubicBezTo>
                    <a:cubicBezTo>
                      <a:pt x="134596" y="104180"/>
                      <a:pt x="104510" y="134267"/>
                      <a:pt x="67409" y="134267"/>
                    </a:cubicBezTo>
                    <a:close/>
                    <a:moveTo>
                      <a:pt x="67409" y="13658"/>
                    </a:moveTo>
                    <a:cubicBezTo>
                      <a:pt x="37814" y="13756"/>
                      <a:pt x="13889" y="37812"/>
                      <a:pt x="13987" y="67407"/>
                    </a:cubicBezTo>
                    <a:cubicBezTo>
                      <a:pt x="14086" y="97002"/>
                      <a:pt x="38142" y="120911"/>
                      <a:pt x="67737" y="120829"/>
                    </a:cubicBezTo>
                    <a:cubicBezTo>
                      <a:pt x="97266" y="120731"/>
                      <a:pt x="121159" y="96773"/>
                      <a:pt x="121159" y="67243"/>
                    </a:cubicBezTo>
                    <a:cubicBezTo>
                      <a:pt x="121110" y="52872"/>
                      <a:pt x="115178" y="39139"/>
                      <a:pt x="104772" y="29225"/>
                    </a:cubicBezTo>
                    <a:lnTo>
                      <a:pt x="104772" y="29225"/>
                    </a:lnTo>
                    <a:cubicBezTo>
                      <a:pt x="94857" y="19311"/>
                      <a:pt x="81436" y="13707"/>
                      <a:pt x="67409" y="1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4617C007-F938-465C-8EA5-2979D9B86829}"/>
                  </a:ext>
                </a:extLst>
              </p:cNvPr>
              <p:cNvSpPr/>
              <p:nvPr/>
            </p:nvSpPr>
            <p:spPr>
              <a:xfrm rot="-2711401">
                <a:off x="10040154" y="2046616"/>
                <a:ext cx="824598" cy="13437"/>
              </a:xfrm>
              <a:custGeom>
                <a:avLst/>
                <a:gdLst>
                  <a:gd name="connsiteX0" fmla="*/ 124 w 824598"/>
                  <a:gd name="connsiteY0" fmla="*/ -34 h 13437"/>
                  <a:gd name="connsiteX1" fmla="*/ 824722 w 824598"/>
                  <a:gd name="connsiteY1" fmla="*/ -34 h 13437"/>
                  <a:gd name="connsiteX2" fmla="*/ 824722 w 824598"/>
                  <a:gd name="connsiteY2" fmla="*/ 13404 h 13437"/>
                  <a:gd name="connsiteX3" fmla="*/ 123 w 824598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98" h="13437">
                    <a:moveTo>
                      <a:pt x="124" y="-34"/>
                    </a:moveTo>
                    <a:lnTo>
                      <a:pt x="824722" y="-34"/>
                    </a:lnTo>
                    <a:lnTo>
                      <a:pt x="824722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B8667215-4CB8-4255-85FF-6BCD5B6C291E}"/>
                  </a:ext>
                </a:extLst>
              </p:cNvPr>
              <p:cNvSpPr/>
              <p:nvPr/>
            </p:nvSpPr>
            <p:spPr>
              <a:xfrm>
                <a:off x="10719127" y="1651491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1 w 134047"/>
                  <a:gd name="connsiteY3" fmla="*/ 66990 h 134046"/>
                  <a:gd name="connsiteX4" fmla="*/ 66983 w 134047"/>
                  <a:gd name="connsiteY4" fmla="*/ 134013 h 134046"/>
                  <a:gd name="connsiteX5" fmla="*/ 66983 w 134047"/>
                  <a:gd name="connsiteY5" fmla="*/ 13404 h 134046"/>
                  <a:gd name="connsiteX6" fmla="*/ 13397 w 134047"/>
                  <a:gd name="connsiteY6" fmla="*/ 66990 h 134046"/>
                  <a:gd name="connsiteX7" fmla="*/ 66983 w 134047"/>
                  <a:gd name="connsiteY7" fmla="*/ 120575 h 134046"/>
                  <a:gd name="connsiteX8" fmla="*/ 120832 w 134047"/>
                  <a:gd name="connsiteY8" fmla="*/ 67252 h 134046"/>
                  <a:gd name="connsiteX9" fmla="*/ 105166 w 134047"/>
                  <a:gd name="connsiteY9" fmla="*/ 29136 h 134046"/>
                  <a:gd name="connsiteX10" fmla="*/ 105166 w 134047"/>
                  <a:gd name="connsiteY10" fmla="*/ 29136 h 134046"/>
                  <a:gd name="connsiteX11" fmla="*/ 66983 w 134047"/>
                  <a:gd name="connsiteY11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5"/>
                      <a:pt x="26" y="103844"/>
                      <a:pt x="124" y="66826"/>
                    </a:cubicBezTo>
                    <a:cubicBezTo>
                      <a:pt x="206" y="29807"/>
                      <a:pt x="30292" y="-132"/>
                      <a:pt x="67311" y="-34"/>
                    </a:cubicBezTo>
                    <a:cubicBezTo>
                      <a:pt x="104264" y="65"/>
                      <a:pt x="134171" y="30037"/>
                      <a:pt x="134171" y="66990"/>
                    </a:cubicBezTo>
                    <a:cubicBezTo>
                      <a:pt x="134072" y="104025"/>
                      <a:pt x="104018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9" y="13404"/>
                      <a:pt x="13397" y="37395"/>
                      <a:pt x="13397" y="66990"/>
                    </a:cubicBezTo>
                    <a:cubicBezTo>
                      <a:pt x="13479" y="96552"/>
                      <a:pt x="37421" y="120494"/>
                      <a:pt x="66983" y="120575"/>
                    </a:cubicBezTo>
                    <a:cubicBezTo>
                      <a:pt x="96579" y="120723"/>
                      <a:pt x="120684" y="96847"/>
                      <a:pt x="120832" y="67252"/>
                    </a:cubicBezTo>
                    <a:cubicBezTo>
                      <a:pt x="120898" y="52962"/>
                      <a:pt x="115259" y="39246"/>
                      <a:pt x="105166" y="29136"/>
                    </a:cubicBezTo>
                    <a:lnTo>
                      <a:pt x="105166" y="29136"/>
                    </a:lnTo>
                    <a:cubicBezTo>
                      <a:pt x="95055" y="19008"/>
                      <a:pt x="81306" y="13338"/>
                      <a:pt x="66983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1A8C17F7-CAC6-4A9D-8844-828B0A0DA886}"/>
                  </a:ext>
                </a:extLst>
              </p:cNvPr>
              <p:cNvSpPr/>
              <p:nvPr/>
            </p:nvSpPr>
            <p:spPr>
              <a:xfrm rot="-2692202">
                <a:off x="10708031" y="1376310"/>
                <a:ext cx="829842" cy="13437"/>
              </a:xfrm>
              <a:custGeom>
                <a:avLst/>
                <a:gdLst>
                  <a:gd name="connsiteX0" fmla="*/ 123 w 829842"/>
                  <a:gd name="connsiteY0" fmla="*/ -34 h 13437"/>
                  <a:gd name="connsiteX1" fmla="*/ 829966 w 829842"/>
                  <a:gd name="connsiteY1" fmla="*/ -34 h 13437"/>
                  <a:gd name="connsiteX2" fmla="*/ 829966 w 829842"/>
                  <a:gd name="connsiteY2" fmla="*/ 13404 h 13437"/>
                  <a:gd name="connsiteX3" fmla="*/ 123 w 82984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842" h="13437">
                    <a:moveTo>
                      <a:pt x="123" y="-34"/>
                    </a:moveTo>
                    <a:lnTo>
                      <a:pt x="829966" y="-34"/>
                    </a:lnTo>
                    <a:lnTo>
                      <a:pt x="82996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627F166F-0896-4888-8745-DC1673BC4A0A}"/>
                  </a:ext>
                </a:extLst>
              </p:cNvPr>
              <p:cNvSpPr/>
              <p:nvPr/>
            </p:nvSpPr>
            <p:spPr>
              <a:xfrm rot="-2701201">
                <a:off x="11373958" y="686399"/>
                <a:ext cx="887525" cy="13437"/>
              </a:xfrm>
              <a:custGeom>
                <a:avLst/>
                <a:gdLst>
                  <a:gd name="connsiteX0" fmla="*/ 124 w 887525"/>
                  <a:gd name="connsiteY0" fmla="*/ -34 h 13437"/>
                  <a:gd name="connsiteX1" fmla="*/ 887649 w 887525"/>
                  <a:gd name="connsiteY1" fmla="*/ -34 h 13437"/>
                  <a:gd name="connsiteX2" fmla="*/ 887649 w 887525"/>
                  <a:gd name="connsiteY2" fmla="*/ 13404 h 13437"/>
                  <a:gd name="connsiteX3" fmla="*/ 124 w 887525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525" h="13437">
                    <a:moveTo>
                      <a:pt x="124" y="-34"/>
                    </a:moveTo>
                    <a:lnTo>
                      <a:pt x="887649" y="-34"/>
                    </a:lnTo>
                    <a:lnTo>
                      <a:pt x="887649" y="13404"/>
                    </a:lnTo>
                    <a:lnTo>
                      <a:pt x="124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4AB2648-58D2-40F9-86E2-F9B39621188A}"/>
                  </a:ext>
                </a:extLst>
              </p:cNvPr>
              <p:cNvSpPr/>
              <p:nvPr/>
            </p:nvSpPr>
            <p:spPr>
              <a:xfrm>
                <a:off x="11393292" y="981422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4 w 134046"/>
                  <a:gd name="connsiteY1" fmla="*/ 67317 h 134046"/>
                  <a:gd name="connsiteX2" fmla="*/ 124 w 134046"/>
                  <a:gd name="connsiteY2" fmla="*/ 67153 h 134046"/>
                  <a:gd name="connsiteX3" fmla="*/ 66983 w 134046"/>
                  <a:gd name="connsiteY3" fmla="*/ -34 h 134046"/>
                  <a:gd name="connsiteX4" fmla="*/ 134170 w 134046"/>
                  <a:gd name="connsiteY4" fmla="*/ 66826 h 134046"/>
                  <a:gd name="connsiteX5" fmla="*/ 67311 w 134046"/>
                  <a:gd name="connsiteY5" fmla="*/ 134013 h 134046"/>
                  <a:gd name="connsiteX6" fmla="*/ 67147 w 134046"/>
                  <a:gd name="connsiteY6" fmla="*/ 134013 h 134046"/>
                  <a:gd name="connsiteX7" fmla="*/ 67147 w 134046"/>
                  <a:gd name="connsiteY7" fmla="*/ 13568 h 134046"/>
                  <a:gd name="connsiteX8" fmla="*/ 13397 w 134046"/>
                  <a:gd name="connsiteY8" fmla="*/ 66990 h 134046"/>
                  <a:gd name="connsiteX9" fmla="*/ 13397 w 134046"/>
                  <a:gd name="connsiteY9" fmla="*/ 67153 h 134046"/>
                  <a:gd name="connsiteX10" fmla="*/ 29784 w 134046"/>
                  <a:gd name="connsiteY10" fmla="*/ 104844 h 134046"/>
                  <a:gd name="connsiteX11" fmla="*/ 105559 w 134046"/>
                  <a:gd name="connsiteY11" fmla="*/ 105237 h 134046"/>
                  <a:gd name="connsiteX12" fmla="*/ 105968 w 134046"/>
                  <a:gd name="connsiteY12" fmla="*/ 29463 h 134046"/>
                  <a:gd name="connsiteX13" fmla="*/ 67802 w 134046"/>
                  <a:gd name="connsiteY13" fmla="*/ 13568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227" y="134111"/>
                      <a:pt x="223" y="104237"/>
                      <a:pt x="124" y="67317"/>
                    </a:cubicBezTo>
                    <a:cubicBezTo>
                      <a:pt x="124" y="67268"/>
                      <a:pt x="124" y="67203"/>
                      <a:pt x="124" y="67153"/>
                    </a:cubicBezTo>
                    <a:cubicBezTo>
                      <a:pt x="42" y="30135"/>
                      <a:pt x="29964" y="65"/>
                      <a:pt x="66983" y="-34"/>
                    </a:cubicBezTo>
                    <a:cubicBezTo>
                      <a:pt x="104001" y="-132"/>
                      <a:pt x="134088" y="29807"/>
                      <a:pt x="134170" y="66826"/>
                    </a:cubicBezTo>
                    <a:cubicBezTo>
                      <a:pt x="134269" y="103844"/>
                      <a:pt x="104329" y="133914"/>
                      <a:pt x="67311" y="134013"/>
                    </a:cubicBezTo>
                    <a:cubicBezTo>
                      <a:pt x="67261" y="134013"/>
                      <a:pt x="67196" y="134013"/>
                      <a:pt x="67147" y="134013"/>
                    </a:cubicBezTo>
                    <a:close/>
                    <a:moveTo>
                      <a:pt x="67147" y="13568"/>
                    </a:moveTo>
                    <a:cubicBezTo>
                      <a:pt x="37552" y="13469"/>
                      <a:pt x="13496" y="37394"/>
                      <a:pt x="13397" y="66990"/>
                    </a:cubicBezTo>
                    <a:cubicBezTo>
                      <a:pt x="13397" y="67039"/>
                      <a:pt x="13397" y="67104"/>
                      <a:pt x="13397" y="67153"/>
                    </a:cubicBezTo>
                    <a:cubicBezTo>
                      <a:pt x="13528" y="81427"/>
                      <a:pt x="19444" y="95028"/>
                      <a:pt x="29784" y="104844"/>
                    </a:cubicBezTo>
                    <a:cubicBezTo>
                      <a:pt x="50596" y="125885"/>
                      <a:pt x="84534" y="126065"/>
                      <a:pt x="105559" y="105237"/>
                    </a:cubicBezTo>
                    <a:cubicBezTo>
                      <a:pt x="126600" y="84425"/>
                      <a:pt x="126780" y="50504"/>
                      <a:pt x="105968" y="29463"/>
                    </a:cubicBezTo>
                    <a:cubicBezTo>
                      <a:pt x="95890" y="19270"/>
                      <a:pt x="82141" y="13551"/>
                      <a:pt x="67802" y="135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0938C66-56C1-4929-B7DC-1062F851E747}"/>
                  </a:ext>
                </a:extLst>
              </p:cNvPr>
              <p:cNvSpPr/>
              <p:nvPr/>
            </p:nvSpPr>
            <p:spPr>
              <a:xfrm>
                <a:off x="2682239" y="2998576"/>
                <a:ext cx="120688" cy="120707"/>
              </a:xfrm>
              <a:custGeom>
                <a:avLst/>
                <a:gdLst>
                  <a:gd name="connsiteX0" fmla="*/ 103198 w 120688"/>
                  <a:gd name="connsiteY0" fmla="*/ 17107 h 120707"/>
                  <a:gd name="connsiteX1" fmla="*/ 103198 w 120688"/>
                  <a:gd name="connsiteY1" fmla="*/ 102156 h 120707"/>
                  <a:gd name="connsiteX2" fmla="*/ 60592 w 120688"/>
                  <a:gd name="connsiteY2" fmla="*/ 120673 h 120707"/>
                  <a:gd name="connsiteX3" fmla="*/ 124 w 120688"/>
                  <a:gd name="connsiteY3" fmla="*/ 60533 h 120707"/>
                  <a:gd name="connsiteX4" fmla="*/ 124 w 120688"/>
                  <a:gd name="connsiteY4" fmla="*/ 60369 h 120707"/>
                  <a:gd name="connsiteX5" fmla="*/ 60335 w 120688"/>
                  <a:gd name="connsiteY5" fmla="*/ -34 h 120707"/>
                  <a:gd name="connsiteX6" fmla="*/ 103198 w 120688"/>
                  <a:gd name="connsiteY6" fmla="*/ 17762 h 12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88" h="120707">
                    <a:moveTo>
                      <a:pt x="103198" y="17107"/>
                    </a:moveTo>
                    <a:cubicBezTo>
                      <a:pt x="126683" y="40590"/>
                      <a:pt x="126683" y="78673"/>
                      <a:pt x="103198" y="102156"/>
                    </a:cubicBezTo>
                    <a:cubicBezTo>
                      <a:pt x="92039" y="113774"/>
                      <a:pt x="76697" y="120444"/>
                      <a:pt x="60592" y="120673"/>
                    </a:cubicBezTo>
                    <a:cubicBezTo>
                      <a:pt x="27287" y="120772"/>
                      <a:pt x="214" y="93831"/>
                      <a:pt x="124" y="60533"/>
                    </a:cubicBezTo>
                    <a:cubicBezTo>
                      <a:pt x="124" y="60484"/>
                      <a:pt x="124" y="60418"/>
                      <a:pt x="124" y="60369"/>
                    </a:cubicBezTo>
                    <a:cubicBezTo>
                      <a:pt x="71" y="27070"/>
                      <a:pt x="27029" y="15"/>
                      <a:pt x="60335" y="-34"/>
                    </a:cubicBezTo>
                    <a:cubicBezTo>
                      <a:pt x="76423" y="-50"/>
                      <a:pt x="91855" y="6357"/>
                      <a:pt x="103198" y="1776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0A6DA5F3-47A2-4445-BA49-B10E1BB064FA}"/>
                  </a:ext>
                </a:extLst>
              </p:cNvPr>
              <p:cNvSpPr/>
              <p:nvPr/>
            </p:nvSpPr>
            <p:spPr>
              <a:xfrm rot="-2701801">
                <a:off x="2664475" y="2718121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568834C-6C7C-4F44-B8F4-E3CEE45869A7}"/>
                  </a:ext>
                </a:extLst>
              </p:cNvPr>
              <p:cNvSpPr/>
              <p:nvPr/>
            </p:nvSpPr>
            <p:spPr>
              <a:xfrm>
                <a:off x="3353128" y="2328038"/>
                <a:ext cx="120608" cy="120615"/>
              </a:xfrm>
              <a:custGeom>
                <a:avLst/>
                <a:gdLst>
                  <a:gd name="connsiteX0" fmla="*/ 120568 w 120608"/>
                  <a:gd name="connsiteY0" fmla="*/ 60346 h 120615"/>
                  <a:gd name="connsiteX1" fmla="*/ 103034 w 120608"/>
                  <a:gd name="connsiteY1" fmla="*/ 102953 h 120615"/>
                  <a:gd name="connsiteX2" fmla="*/ 103034 w 120608"/>
                  <a:gd name="connsiteY2" fmla="*/ 102953 h 120615"/>
                  <a:gd name="connsiteX3" fmla="*/ 17751 w 120608"/>
                  <a:gd name="connsiteY3" fmla="*/ 102887 h 120615"/>
                  <a:gd name="connsiteX4" fmla="*/ 17821 w 120608"/>
                  <a:gd name="connsiteY4" fmla="*/ 17593 h 120615"/>
                  <a:gd name="connsiteX5" fmla="*/ 103105 w 120608"/>
                  <a:gd name="connsiteY5" fmla="*/ 17675 h 120615"/>
                  <a:gd name="connsiteX6" fmla="*/ 120732 w 120608"/>
                  <a:gd name="connsiteY6" fmla="*/ 60346 h 12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8" h="120615">
                    <a:moveTo>
                      <a:pt x="120568" y="60346"/>
                    </a:moveTo>
                    <a:cubicBezTo>
                      <a:pt x="120593" y="76307"/>
                      <a:pt x="114287" y="91630"/>
                      <a:pt x="103034" y="102953"/>
                    </a:cubicBezTo>
                    <a:lnTo>
                      <a:pt x="103034" y="102953"/>
                    </a:lnTo>
                    <a:cubicBezTo>
                      <a:pt x="79465" y="126485"/>
                      <a:pt x="41281" y="126452"/>
                      <a:pt x="17751" y="102887"/>
                    </a:cubicBezTo>
                    <a:cubicBezTo>
                      <a:pt x="-5780" y="79306"/>
                      <a:pt x="-5748" y="41125"/>
                      <a:pt x="17821" y="17593"/>
                    </a:cubicBezTo>
                    <a:cubicBezTo>
                      <a:pt x="41391" y="-5939"/>
                      <a:pt x="79574" y="-5907"/>
                      <a:pt x="103105" y="17675"/>
                    </a:cubicBezTo>
                    <a:cubicBezTo>
                      <a:pt x="114410" y="28998"/>
                      <a:pt x="120750" y="44353"/>
                      <a:pt x="120732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1FF461F3-D67D-4DB7-9A2C-EA2D16D29211}"/>
                  </a:ext>
                </a:extLst>
              </p:cNvPr>
              <p:cNvSpPr/>
              <p:nvPr/>
            </p:nvSpPr>
            <p:spPr>
              <a:xfrm rot="-2701801">
                <a:off x="3743641" y="2309789"/>
                <a:ext cx="9996" cy="827220"/>
              </a:xfrm>
              <a:custGeom>
                <a:avLst/>
                <a:gdLst>
                  <a:gd name="connsiteX0" fmla="*/ 124 w 9996"/>
                  <a:gd name="connsiteY0" fmla="*/ -34 h 827220"/>
                  <a:gd name="connsiteX1" fmla="*/ 10120 w 9996"/>
                  <a:gd name="connsiteY1" fmla="*/ -34 h 827220"/>
                  <a:gd name="connsiteX2" fmla="*/ 10120 w 9996"/>
                  <a:gd name="connsiteY2" fmla="*/ 827187 h 827220"/>
                  <a:gd name="connsiteX3" fmla="*/ 124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4" y="-34"/>
                    </a:moveTo>
                    <a:lnTo>
                      <a:pt x="10120" y="-34"/>
                    </a:lnTo>
                    <a:lnTo>
                      <a:pt x="10120" y="827187"/>
                    </a:lnTo>
                    <a:lnTo>
                      <a:pt x="124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5F2C2B8-9687-42B9-A269-D71305D644C9}"/>
                  </a:ext>
                </a:extLst>
              </p:cNvPr>
              <p:cNvSpPr/>
              <p:nvPr/>
            </p:nvSpPr>
            <p:spPr>
              <a:xfrm>
                <a:off x="4024178" y="2998084"/>
                <a:ext cx="119884" cy="120543"/>
              </a:xfrm>
              <a:custGeom>
                <a:avLst/>
                <a:gdLst>
                  <a:gd name="connsiteX0" fmla="*/ 102379 w 119884"/>
                  <a:gd name="connsiteY0" fmla="*/ 17598 h 120543"/>
                  <a:gd name="connsiteX1" fmla="*/ 102314 w 119884"/>
                  <a:gd name="connsiteY1" fmla="*/ 102877 h 120543"/>
                  <a:gd name="connsiteX2" fmla="*/ 59773 w 119884"/>
                  <a:gd name="connsiteY2" fmla="*/ 120510 h 120543"/>
                  <a:gd name="connsiteX3" fmla="*/ 32898 w 119884"/>
                  <a:gd name="connsiteY3" fmla="*/ 114282 h 120543"/>
                  <a:gd name="connsiteX4" fmla="*/ 124 w 119884"/>
                  <a:gd name="connsiteY4" fmla="*/ 60205 h 120543"/>
                  <a:gd name="connsiteX5" fmla="*/ 60494 w 119884"/>
                  <a:gd name="connsiteY5" fmla="*/ -34 h 120543"/>
                  <a:gd name="connsiteX6" fmla="*/ 103035 w 119884"/>
                  <a:gd name="connsiteY6" fmla="*/ 17598 h 12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884" h="120543">
                    <a:moveTo>
                      <a:pt x="102379" y="17598"/>
                    </a:moveTo>
                    <a:cubicBezTo>
                      <a:pt x="125911" y="41163"/>
                      <a:pt x="125878" y="79345"/>
                      <a:pt x="102314" y="102877"/>
                    </a:cubicBezTo>
                    <a:cubicBezTo>
                      <a:pt x="91023" y="114151"/>
                      <a:pt x="75718" y="120493"/>
                      <a:pt x="59773" y="120510"/>
                    </a:cubicBezTo>
                    <a:cubicBezTo>
                      <a:pt x="50465" y="120493"/>
                      <a:pt x="41272" y="118363"/>
                      <a:pt x="32898" y="114282"/>
                    </a:cubicBezTo>
                    <a:cubicBezTo>
                      <a:pt x="12693" y="103828"/>
                      <a:pt x="42" y="82950"/>
                      <a:pt x="124" y="60205"/>
                    </a:cubicBezTo>
                    <a:cubicBezTo>
                      <a:pt x="157" y="26906"/>
                      <a:pt x="27195" y="-67"/>
                      <a:pt x="60494" y="-34"/>
                    </a:cubicBezTo>
                    <a:cubicBezTo>
                      <a:pt x="76455" y="-18"/>
                      <a:pt x="91744" y="6324"/>
                      <a:pt x="103035" y="175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71329782-B359-4429-8037-33AB928760FB}"/>
                  </a:ext>
                </a:extLst>
              </p:cNvPr>
              <p:cNvSpPr/>
              <p:nvPr/>
            </p:nvSpPr>
            <p:spPr>
              <a:xfrm rot="-2701801">
                <a:off x="4005583" y="271812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BFAA9CC3-DCCB-4696-866F-5BF01177F6AF}"/>
                  </a:ext>
                </a:extLst>
              </p:cNvPr>
              <p:cNvSpPr/>
              <p:nvPr/>
            </p:nvSpPr>
            <p:spPr>
              <a:xfrm>
                <a:off x="5364763" y="2328015"/>
                <a:ext cx="120674" cy="120708"/>
              </a:xfrm>
              <a:custGeom>
                <a:avLst/>
                <a:gdLst>
                  <a:gd name="connsiteX0" fmla="*/ 114386 w 120674"/>
                  <a:gd name="connsiteY0" fmla="*/ 33331 h 120708"/>
                  <a:gd name="connsiteX1" fmla="*/ 87527 w 120674"/>
                  <a:gd name="connsiteY1" fmla="*/ 114267 h 120708"/>
                  <a:gd name="connsiteX2" fmla="*/ 60308 w 120674"/>
                  <a:gd name="connsiteY2" fmla="*/ 120674 h 120708"/>
                  <a:gd name="connsiteX3" fmla="*/ 33597 w 120674"/>
                  <a:gd name="connsiteY3" fmla="*/ 114283 h 120708"/>
                  <a:gd name="connsiteX4" fmla="*/ 6444 w 120674"/>
                  <a:gd name="connsiteY4" fmla="*/ 33446 h 120708"/>
                  <a:gd name="connsiteX5" fmla="*/ 87281 w 120674"/>
                  <a:gd name="connsiteY5" fmla="*/ 6276 h 120708"/>
                  <a:gd name="connsiteX6" fmla="*/ 114386 w 120674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74" h="120708">
                    <a:moveTo>
                      <a:pt x="114386" y="33331"/>
                    </a:moveTo>
                    <a:cubicBezTo>
                      <a:pt x="129314" y="63106"/>
                      <a:pt x="117286" y="99338"/>
                      <a:pt x="87527" y="114267"/>
                    </a:cubicBezTo>
                    <a:cubicBezTo>
                      <a:pt x="79072" y="118511"/>
                      <a:pt x="69764" y="120707"/>
                      <a:pt x="60308" y="120674"/>
                    </a:cubicBezTo>
                    <a:cubicBezTo>
                      <a:pt x="51017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5" y="12110"/>
                      <a:pt x="108536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856E5D50-1C82-4161-857B-B8C02E489D2D}"/>
                  </a:ext>
                </a:extLst>
              </p:cNvPr>
              <p:cNvSpPr/>
              <p:nvPr/>
            </p:nvSpPr>
            <p:spPr>
              <a:xfrm>
                <a:off x="5476731" y="2075917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003B8876-28D5-4F19-9FD0-10921C0E0BF7}"/>
                  </a:ext>
                </a:extLst>
              </p:cNvPr>
              <p:cNvSpPr/>
              <p:nvPr/>
            </p:nvSpPr>
            <p:spPr>
              <a:xfrm>
                <a:off x="6035203" y="1992686"/>
                <a:ext cx="120794" cy="121084"/>
              </a:xfrm>
              <a:custGeom>
                <a:avLst/>
                <a:gdLst>
                  <a:gd name="connsiteX0" fmla="*/ 114506 w 120794"/>
                  <a:gd name="connsiteY0" fmla="*/ 33708 h 121084"/>
                  <a:gd name="connsiteX1" fmla="*/ 87648 w 120794"/>
                  <a:gd name="connsiteY1" fmla="*/ 114644 h 121084"/>
                  <a:gd name="connsiteX2" fmla="*/ 60593 w 120794"/>
                  <a:gd name="connsiteY2" fmla="*/ 121051 h 121084"/>
                  <a:gd name="connsiteX3" fmla="*/ 124 w 120794"/>
                  <a:gd name="connsiteY3" fmla="*/ 60747 h 121084"/>
                  <a:gd name="connsiteX4" fmla="*/ 60281 w 120794"/>
                  <a:gd name="connsiteY4" fmla="*/ -33 h 121084"/>
                  <a:gd name="connsiteX5" fmla="*/ 114834 w 120794"/>
                  <a:gd name="connsiteY5" fmla="*/ 33708 h 12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794" h="121084">
                    <a:moveTo>
                      <a:pt x="114506" y="33708"/>
                    </a:moveTo>
                    <a:cubicBezTo>
                      <a:pt x="129435" y="63483"/>
                      <a:pt x="117407" y="99715"/>
                      <a:pt x="87648" y="114644"/>
                    </a:cubicBezTo>
                    <a:cubicBezTo>
                      <a:pt x="79241" y="118855"/>
                      <a:pt x="69983" y="121051"/>
                      <a:pt x="60593" y="121051"/>
                    </a:cubicBezTo>
                    <a:cubicBezTo>
                      <a:pt x="27261" y="121051"/>
                      <a:pt x="223" y="94078"/>
                      <a:pt x="124" y="60747"/>
                    </a:cubicBezTo>
                    <a:cubicBezTo>
                      <a:pt x="-56" y="27350"/>
                      <a:pt x="26884" y="131"/>
                      <a:pt x="60281" y="-33"/>
                    </a:cubicBezTo>
                    <a:cubicBezTo>
                      <a:pt x="83420" y="-148"/>
                      <a:pt x="104608" y="12945"/>
                      <a:pt x="114834" y="3370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55FBECC-9CAC-4381-8D69-87087E8385BD}"/>
                  </a:ext>
                </a:extLst>
              </p:cNvPr>
              <p:cNvSpPr/>
              <p:nvPr/>
            </p:nvSpPr>
            <p:spPr>
              <a:xfrm>
                <a:off x="6147455" y="174096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569 w 566993"/>
                  <a:gd name="connsiteY2" fmla="*/ 0 h 290051"/>
                  <a:gd name="connsiteX3" fmla="*/ 566993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6993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F3A92C8-AF9D-483E-B1F3-4A2441554972}"/>
                  </a:ext>
                </a:extLst>
              </p:cNvPr>
              <p:cNvSpPr/>
              <p:nvPr/>
            </p:nvSpPr>
            <p:spPr>
              <a:xfrm>
                <a:off x="6705927" y="1661027"/>
                <a:ext cx="120772" cy="117628"/>
              </a:xfrm>
              <a:custGeom>
                <a:avLst/>
                <a:gdLst>
                  <a:gd name="connsiteX0" fmla="*/ 120732 w 120772"/>
                  <a:gd name="connsiteY0" fmla="*/ 57454 h 117628"/>
                  <a:gd name="connsiteX1" fmla="*/ 103198 w 120772"/>
                  <a:gd name="connsiteY1" fmla="*/ 99896 h 117628"/>
                  <a:gd name="connsiteX2" fmla="*/ 103198 w 120772"/>
                  <a:gd name="connsiteY2" fmla="*/ 99896 h 117628"/>
                  <a:gd name="connsiteX3" fmla="*/ 60592 w 120772"/>
                  <a:gd name="connsiteY3" fmla="*/ 117594 h 117628"/>
                  <a:gd name="connsiteX4" fmla="*/ 123 w 120772"/>
                  <a:gd name="connsiteY4" fmla="*/ 57290 h 117628"/>
                  <a:gd name="connsiteX5" fmla="*/ 63656 w 120772"/>
                  <a:gd name="connsiteY5" fmla="*/ 49 h 117628"/>
                  <a:gd name="connsiteX6" fmla="*/ 120896 w 120772"/>
                  <a:gd name="connsiteY6" fmla="*/ 57290 h 11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628">
                    <a:moveTo>
                      <a:pt x="120732" y="57454"/>
                    </a:moveTo>
                    <a:cubicBezTo>
                      <a:pt x="120716" y="73365"/>
                      <a:pt x="114407" y="88622"/>
                      <a:pt x="103198" y="99896"/>
                    </a:cubicBezTo>
                    <a:lnTo>
                      <a:pt x="103198" y="99896"/>
                    </a:lnTo>
                    <a:cubicBezTo>
                      <a:pt x="91875" y="111170"/>
                      <a:pt x="76569" y="117529"/>
                      <a:pt x="60592" y="117594"/>
                    </a:cubicBezTo>
                    <a:cubicBezTo>
                      <a:pt x="27260" y="117594"/>
                      <a:pt x="221" y="90621"/>
                      <a:pt x="123" y="57290"/>
                    </a:cubicBezTo>
                    <a:cubicBezTo>
                      <a:pt x="1860" y="23942"/>
                      <a:pt x="30308" y="-1688"/>
                      <a:pt x="63656" y="49"/>
                    </a:cubicBezTo>
                    <a:cubicBezTo>
                      <a:pt x="94578" y="1655"/>
                      <a:pt x="119290" y="26367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37354A71-171E-46D9-8E70-26890590FE56}"/>
                  </a:ext>
                </a:extLst>
              </p:cNvPr>
              <p:cNvSpPr/>
              <p:nvPr/>
            </p:nvSpPr>
            <p:spPr>
              <a:xfrm rot="-2701801">
                <a:off x="7096500" y="1639749"/>
                <a:ext cx="9996" cy="827220"/>
              </a:xfrm>
              <a:custGeom>
                <a:avLst/>
                <a:gdLst>
                  <a:gd name="connsiteX0" fmla="*/ 123 w 9996"/>
                  <a:gd name="connsiteY0" fmla="*/ -34 h 827220"/>
                  <a:gd name="connsiteX1" fmla="*/ 10119 w 9996"/>
                  <a:gd name="connsiteY1" fmla="*/ -34 h 827220"/>
                  <a:gd name="connsiteX2" fmla="*/ 10119 w 9996"/>
                  <a:gd name="connsiteY2" fmla="*/ 827187 h 827220"/>
                  <a:gd name="connsiteX3" fmla="*/ 123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3" y="-34"/>
                    </a:moveTo>
                    <a:lnTo>
                      <a:pt x="10119" y="-34"/>
                    </a:lnTo>
                    <a:lnTo>
                      <a:pt x="10119" y="827187"/>
                    </a:lnTo>
                    <a:lnTo>
                      <a:pt x="123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B312C20-F274-484A-87CA-D7D7F86AF72F}"/>
                  </a:ext>
                </a:extLst>
              </p:cNvPr>
              <p:cNvSpPr/>
              <p:nvPr/>
            </p:nvSpPr>
            <p:spPr>
              <a:xfrm>
                <a:off x="7377077" y="2328114"/>
                <a:ext cx="120674" cy="120609"/>
              </a:xfrm>
              <a:custGeom>
                <a:avLst/>
                <a:gdLst>
                  <a:gd name="connsiteX0" fmla="*/ 103100 w 120674"/>
                  <a:gd name="connsiteY0" fmla="*/ 17664 h 120609"/>
                  <a:gd name="connsiteX1" fmla="*/ 120798 w 120674"/>
                  <a:gd name="connsiteY1" fmla="*/ 60271 h 120609"/>
                  <a:gd name="connsiteX2" fmla="*/ 60493 w 120674"/>
                  <a:gd name="connsiteY2" fmla="*/ 120575 h 120609"/>
                  <a:gd name="connsiteX3" fmla="*/ 124 w 120674"/>
                  <a:gd name="connsiteY3" fmla="*/ 60336 h 120609"/>
                  <a:gd name="connsiteX4" fmla="*/ 60346 w 120674"/>
                  <a:gd name="connsiteY4" fmla="*/ -34 h 120609"/>
                  <a:gd name="connsiteX5" fmla="*/ 103100 w 120674"/>
                  <a:gd name="connsiteY5" fmla="*/ 17664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674" h="120609">
                    <a:moveTo>
                      <a:pt x="103100" y="17664"/>
                    </a:moveTo>
                    <a:cubicBezTo>
                      <a:pt x="114489" y="28906"/>
                      <a:pt x="120864" y="44261"/>
                      <a:pt x="120798" y="60271"/>
                    </a:cubicBezTo>
                    <a:cubicBezTo>
                      <a:pt x="120700" y="93536"/>
                      <a:pt x="93759" y="120493"/>
                      <a:pt x="60493" y="120575"/>
                    </a:cubicBezTo>
                    <a:cubicBezTo>
                      <a:pt x="27195" y="120608"/>
                      <a:pt x="156" y="93651"/>
                      <a:pt x="124" y="60336"/>
                    </a:cubicBezTo>
                    <a:cubicBezTo>
                      <a:pt x="75" y="27038"/>
                      <a:pt x="27048" y="-1"/>
                      <a:pt x="60346" y="-34"/>
                    </a:cubicBezTo>
                    <a:cubicBezTo>
                      <a:pt x="76389" y="-50"/>
                      <a:pt x="91776" y="6324"/>
                      <a:pt x="103100" y="1766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27228E7-4D46-4130-B060-21F30B64342E}"/>
                  </a:ext>
                </a:extLst>
              </p:cNvPr>
              <p:cNvSpPr/>
              <p:nvPr/>
            </p:nvSpPr>
            <p:spPr>
              <a:xfrm rot="-2701801">
                <a:off x="7358278" y="204808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F5C86C0B-79E6-498D-B513-D758B7F1F344}"/>
                  </a:ext>
                </a:extLst>
              </p:cNvPr>
              <p:cNvSpPr/>
              <p:nvPr/>
            </p:nvSpPr>
            <p:spPr>
              <a:xfrm>
                <a:off x="8044660" y="1656477"/>
                <a:ext cx="122997" cy="122341"/>
              </a:xfrm>
              <a:custGeom>
                <a:avLst/>
                <a:gdLst>
                  <a:gd name="connsiteX0" fmla="*/ 105422 w 122997"/>
                  <a:gd name="connsiteY0" fmla="*/ 19396 h 122341"/>
                  <a:gd name="connsiteX1" fmla="*/ 123120 w 122997"/>
                  <a:gd name="connsiteY1" fmla="*/ 62003 h 122341"/>
                  <a:gd name="connsiteX2" fmla="*/ 62816 w 122997"/>
                  <a:gd name="connsiteY2" fmla="*/ 122307 h 122341"/>
                  <a:gd name="connsiteX3" fmla="*/ 35941 w 122997"/>
                  <a:gd name="connsiteY3" fmla="*/ 115916 h 122341"/>
                  <a:gd name="connsiteX4" fmla="*/ 19554 w 122997"/>
                  <a:gd name="connsiteY4" fmla="*/ 104609 h 122341"/>
                  <a:gd name="connsiteX5" fmla="*/ 16080 w 122997"/>
                  <a:gd name="connsiteY5" fmla="*/ 19396 h 122341"/>
                  <a:gd name="connsiteX6" fmla="*/ 101292 w 122997"/>
                  <a:gd name="connsiteY6" fmla="*/ 15922 h 122341"/>
                  <a:gd name="connsiteX7" fmla="*/ 104767 w 122997"/>
                  <a:gd name="connsiteY7" fmla="*/ 19396 h 122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97" h="122341">
                    <a:moveTo>
                      <a:pt x="105422" y="19396"/>
                    </a:moveTo>
                    <a:cubicBezTo>
                      <a:pt x="116811" y="30638"/>
                      <a:pt x="123185" y="45993"/>
                      <a:pt x="123120" y="62003"/>
                    </a:cubicBezTo>
                    <a:cubicBezTo>
                      <a:pt x="123022" y="95269"/>
                      <a:pt x="96081" y="122226"/>
                      <a:pt x="62816" y="122307"/>
                    </a:cubicBezTo>
                    <a:cubicBezTo>
                      <a:pt x="53475" y="122307"/>
                      <a:pt x="44282" y="120128"/>
                      <a:pt x="35941" y="115916"/>
                    </a:cubicBezTo>
                    <a:cubicBezTo>
                      <a:pt x="29845" y="113147"/>
                      <a:pt x="24306" y="109312"/>
                      <a:pt x="19554" y="104609"/>
                    </a:cubicBezTo>
                    <a:cubicBezTo>
                      <a:pt x="-4929" y="82044"/>
                      <a:pt x="-6486" y="43879"/>
                      <a:pt x="16080" y="19396"/>
                    </a:cubicBezTo>
                    <a:cubicBezTo>
                      <a:pt x="38661" y="-5086"/>
                      <a:pt x="76810" y="-6643"/>
                      <a:pt x="101292" y="15922"/>
                    </a:cubicBezTo>
                    <a:cubicBezTo>
                      <a:pt x="102505" y="17037"/>
                      <a:pt x="103652" y="18200"/>
                      <a:pt x="104767" y="19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69571D5D-1DDF-48D7-8567-FBA990DE74D7}"/>
                  </a:ext>
                </a:extLst>
              </p:cNvPr>
              <p:cNvSpPr/>
              <p:nvPr/>
            </p:nvSpPr>
            <p:spPr>
              <a:xfrm rot="-2701801">
                <a:off x="8028805" y="1378156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9529B1D-F607-438C-9712-3FDD2380D6E5}"/>
                  </a:ext>
                </a:extLst>
              </p:cNvPr>
              <p:cNvSpPr/>
              <p:nvPr/>
            </p:nvSpPr>
            <p:spPr>
              <a:xfrm>
                <a:off x="8717120" y="988229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60916 w 121096"/>
                  <a:gd name="connsiteY1" fmla="*/ 120651 h 120685"/>
                  <a:gd name="connsiteX2" fmla="*/ 34205 w 121096"/>
                  <a:gd name="connsiteY2" fmla="*/ 114260 h 120685"/>
                  <a:gd name="connsiteX3" fmla="*/ 17818 w 121096"/>
                  <a:gd name="connsiteY3" fmla="*/ 102953 h 120685"/>
                  <a:gd name="connsiteX4" fmla="*/ 17752 w 121096"/>
                  <a:gd name="connsiteY4" fmla="*/ 17674 h 120685"/>
                  <a:gd name="connsiteX5" fmla="*/ 103030 w 121096"/>
                  <a:gd name="connsiteY5" fmla="*/ 17592 h 120685"/>
                  <a:gd name="connsiteX6" fmla="*/ 120729 w 121096"/>
                  <a:gd name="connsiteY6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138" y="93612"/>
                      <a:pt x="94182" y="120569"/>
                      <a:pt x="60916" y="120651"/>
                    </a:cubicBezTo>
                    <a:cubicBezTo>
                      <a:pt x="51624" y="120684"/>
                      <a:pt x="42480" y="118488"/>
                      <a:pt x="34205" y="114260"/>
                    </a:cubicBezTo>
                    <a:cubicBezTo>
                      <a:pt x="28158" y="111409"/>
                      <a:pt x="22619" y="107590"/>
                      <a:pt x="17818" y="102953"/>
                    </a:cubicBezTo>
                    <a:cubicBezTo>
                      <a:pt x="-5747" y="79421"/>
                      <a:pt x="-5780" y="41239"/>
                      <a:pt x="17752" y="17674"/>
                    </a:cubicBezTo>
                    <a:cubicBezTo>
                      <a:pt x="41284" y="-5907"/>
                      <a:pt x="79466" y="-5939"/>
                      <a:pt x="103030" y="17592"/>
                    </a:cubicBezTo>
                    <a:cubicBezTo>
                      <a:pt x="114387" y="28932"/>
                      <a:pt x="120745" y="44304"/>
                      <a:pt x="120729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20DADD2-20A0-4AF1-88E3-FC2447D9EAA9}"/>
                  </a:ext>
                </a:extLst>
              </p:cNvPr>
              <p:cNvSpPr/>
              <p:nvPr/>
            </p:nvSpPr>
            <p:spPr>
              <a:xfrm>
                <a:off x="8838380" y="1043530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5732690A-0D8B-4103-8554-1B6B66DC555C}"/>
                  </a:ext>
                </a:extLst>
              </p:cNvPr>
              <p:cNvSpPr/>
              <p:nvPr/>
            </p:nvSpPr>
            <p:spPr>
              <a:xfrm>
                <a:off x="9388287" y="988370"/>
                <a:ext cx="120637" cy="120708"/>
              </a:xfrm>
              <a:custGeom>
                <a:avLst/>
                <a:gdLst>
                  <a:gd name="connsiteX0" fmla="*/ 114386 w 120637"/>
                  <a:gd name="connsiteY0" fmla="*/ 33331 h 120708"/>
                  <a:gd name="connsiteX1" fmla="*/ 103242 w 120637"/>
                  <a:gd name="connsiteY1" fmla="*/ 102812 h 120708"/>
                  <a:gd name="connsiteX2" fmla="*/ 60308 w 120637"/>
                  <a:gd name="connsiteY2" fmla="*/ 120674 h 120708"/>
                  <a:gd name="connsiteX3" fmla="*/ 33597 w 120637"/>
                  <a:gd name="connsiteY3" fmla="*/ 114283 h 120708"/>
                  <a:gd name="connsiteX4" fmla="*/ 6444 w 120637"/>
                  <a:gd name="connsiteY4" fmla="*/ 33446 h 120708"/>
                  <a:gd name="connsiteX5" fmla="*/ 87281 w 120637"/>
                  <a:gd name="connsiteY5" fmla="*/ 6276 h 120708"/>
                  <a:gd name="connsiteX6" fmla="*/ 114386 w 120637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37" h="120708">
                    <a:moveTo>
                      <a:pt x="114386" y="33331"/>
                    </a:moveTo>
                    <a:cubicBezTo>
                      <a:pt x="125971" y="56486"/>
                      <a:pt x="121481" y="84443"/>
                      <a:pt x="103242" y="102812"/>
                    </a:cubicBezTo>
                    <a:cubicBezTo>
                      <a:pt x="91869" y="114234"/>
                      <a:pt x="76433" y="120658"/>
                      <a:pt x="60308" y="120674"/>
                    </a:cubicBezTo>
                    <a:cubicBezTo>
                      <a:pt x="51033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4" y="12110"/>
                      <a:pt x="108535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8D22F084-892B-4DBC-943C-3AC1C77B7591}"/>
                  </a:ext>
                </a:extLst>
              </p:cNvPr>
              <p:cNvSpPr/>
              <p:nvPr/>
            </p:nvSpPr>
            <p:spPr>
              <a:xfrm>
                <a:off x="9500255" y="735780"/>
                <a:ext cx="567157" cy="290379"/>
              </a:xfrm>
              <a:custGeom>
                <a:avLst/>
                <a:gdLst>
                  <a:gd name="connsiteX0" fmla="*/ 4589 w 567157"/>
                  <a:gd name="connsiteY0" fmla="*/ 290379 h 290379"/>
                  <a:gd name="connsiteX1" fmla="*/ 0 w 567157"/>
                  <a:gd name="connsiteY1" fmla="*/ 281366 h 290379"/>
                  <a:gd name="connsiteX2" fmla="*/ 562569 w 567157"/>
                  <a:gd name="connsiteY2" fmla="*/ 0 h 290379"/>
                  <a:gd name="connsiteX3" fmla="*/ 567157 w 567157"/>
                  <a:gd name="connsiteY3" fmla="*/ 9013 h 290379"/>
                  <a:gd name="connsiteX4" fmla="*/ 4589 w 567157"/>
                  <a:gd name="connsiteY4" fmla="*/ 290379 h 290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379">
                    <a:moveTo>
                      <a:pt x="4589" y="290379"/>
                    </a:moveTo>
                    <a:lnTo>
                      <a:pt x="0" y="281366"/>
                    </a:lnTo>
                    <a:lnTo>
                      <a:pt x="562569" y="0"/>
                    </a:lnTo>
                    <a:lnTo>
                      <a:pt x="567157" y="9013"/>
                    </a:lnTo>
                    <a:lnTo>
                      <a:pt x="4589" y="290379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EF688BF-BF4F-4EC7-AFF4-E2C4E27231FE}"/>
                  </a:ext>
                </a:extLst>
              </p:cNvPr>
              <p:cNvSpPr/>
              <p:nvPr/>
            </p:nvSpPr>
            <p:spPr>
              <a:xfrm>
                <a:off x="10058192" y="652923"/>
                <a:ext cx="121308" cy="120555"/>
              </a:xfrm>
              <a:custGeom>
                <a:avLst/>
                <a:gdLst>
                  <a:gd name="connsiteX0" fmla="*/ 115041 w 121308"/>
                  <a:gd name="connsiteY0" fmla="*/ 33334 h 120555"/>
                  <a:gd name="connsiteX1" fmla="*/ 121432 w 121308"/>
                  <a:gd name="connsiteY1" fmla="*/ 60209 h 120555"/>
                  <a:gd name="connsiteX2" fmla="*/ 61472 w 121308"/>
                  <a:gd name="connsiteY2" fmla="*/ 120521 h 120555"/>
                  <a:gd name="connsiteX3" fmla="*/ 60308 w 121308"/>
                  <a:gd name="connsiteY3" fmla="*/ 120513 h 120555"/>
                  <a:gd name="connsiteX4" fmla="*/ 33597 w 121308"/>
                  <a:gd name="connsiteY4" fmla="*/ 114286 h 120555"/>
                  <a:gd name="connsiteX5" fmla="*/ 6444 w 121308"/>
                  <a:gd name="connsiteY5" fmla="*/ 33443 h 120555"/>
                  <a:gd name="connsiteX6" fmla="*/ 87281 w 121308"/>
                  <a:gd name="connsiteY6" fmla="*/ 6282 h 120555"/>
                  <a:gd name="connsiteX7" fmla="*/ 114385 w 121308"/>
                  <a:gd name="connsiteY7" fmla="*/ 33334 h 12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308" h="120555">
                    <a:moveTo>
                      <a:pt x="115041" y="33334"/>
                    </a:moveTo>
                    <a:cubicBezTo>
                      <a:pt x="119252" y="41668"/>
                      <a:pt x="121432" y="50873"/>
                      <a:pt x="121432" y="60209"/>
                    </a:cubicBezTo>
                    <a:cubicBezTo>
                      <a:pt x="121530" y="93424"/>
                      <a:pt x="94672" y="120426"/>
                      <a:pt x="61472" y="120521"/>
                    </a:cubicBezTo>
                    <a:cubicBezTo>
                      <a:pt x="61078" y="120521"/>
                      <a:pt x="60701" y="120520"/>
                      <a:pt x="60308" y="120513"/>
                    </a:cubicBezTo>
                    <a:cubicBezTo>
                      <a:pt x="51033" y="120570"/>
                      <a:pt x="41889" y="118437"/>
                      <a:pt x="33597" y="114286"/>
                    </a:cubicBezTo>
                    <a:cubicBezTo>
                      <a:pt x="3772" y="99462"/>
                      <a:pt x="-8386" y="63268"/>
                      <a:pt x="6444" y="33443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4" y="12116"/>
                      <a:pt x="108535" y="21610"/>
                      <a:pt x="114385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231F4CC5-5F0D-48B9-9240-04F3DD68F639}"/>
                  </a:ext>
                </a:extLst>
              </p:cNvPr>
              <p:cNvSpPr/>
              <p:nvPr/>
            </p:nvSpPr>
            <p:spPr>
              <a:xfrm>
                <a:off x="10170979" y="400991"/>
                <a:ext cx="566994" cy="289887"/>
              </a:xfrm>
              <a:custGeom>
                <a:avLst/>
                <a:gdLst>
                  <a:gd name="connsiteX0" fmla="*/ 4425 w 566994"/>
                  <a:gd name="connsiteY0" fmla="*/ 289888 h 289887"/>
                  <a:gd name="connsiteX1" fmla="*/ 0 w 566994"/>
                  <a:gd name="connsiteY1" fmla="*/ 280875 h 289887"/>
                  <a:gd name="connsiteX2" fmla="*/ 562405 w 566994"/>
                  <a:gd name="connsiteY2" fmla="*/ 0 h 289887"/>
                  <a:gd name="connsiteX3" fmla="*/ 566994 w 566994"/>
                  <a:gd name="connsiteY3" fmla="*/ 9013 h 289887"/>
                  <a:gd name="connsiteX4" fmla="*/ 4425 w 566994"/>
                  <a:gd name="connsiteY4" fmla="*/ 289888 h 28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4" h="289887">
                    <a:moveTo>
                      <a:pt x="4425" y="289888"/>
                    </a:moveTo>
                    <a:lnTo>
                      <a:pt x="0" y="280875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5" y="28988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B8BDF179-0C21-4140-87AD-020FBDDBAADA}"/>
                  </a:ext>
                </a:extLst>
              </p:cNvPr>
              <p:cNvSpPr/>
              <p:nvPr/>
            </p:nvSpPr>
            <p:spPr>
              <a:xfrm>
                <a:off x="10729779" y="321381"/>
                <a:ext cx="120772" cy="117466"/>
              </a:xfrm>
              <a:custGeom>
                <a:avLst/>
                <a:gdLst>
                  <a:gd name="connsiteX0" fmla="*/ 120405 w 120772"/>
                  <a:gd name="connsiteY0" fmla="*/ 57290 h 117466"/>
                  <a:gd name="connsiteX1" fmla="*/ 60592 w 120772"/>
                  <a:gd name="connsiteY1" fmla="*/ 117430 h 117466"/>
                  <a:gd name="connsiteX2" fmla="*/ 33717 w 120772"/>
                  <a:gd name="connsiteY2" fmla="*/ 111203 h 117466"/>
                  <a:gd name="connsiteX3" fmla="*/ 6515 w 120772"/>
                  <a:gd name="connsiteY3" fmla="*/ 84164 h 117466"/>
                  <a:gd name="connsiteX4" fmla="*/ 123 w 120772"/>
                  <a:gd name="connsiteY4" fmla="*/ 57290 h 117466"/>
                  <a:gd name="connsiteX5" fmla="*/ 63656 w 120772"/>
                  <a:gd name="connsiteY5" fmla="*/ 49 h 117466"/>
                  <a:gd name="connsiteX6" fmla="*/ 120896 w 120772"/>
                  <a:gd name="connsiteY6" fmla="*/ 57290 h 11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466">
                    <a:moveTo>
                      <a:pt x="120405" y="57290"/>
                    </a:moveTo>
                    <a:cubicBezTo>
                      <a:pt x="120405" y="90377"/>
                      <a:pt x="93677" y="117250"/>
                      <a:pt x="60592" y="117430"/>
                    </a:cubicBezTo>
                    <a:cubicBezTo>
                      <a:pt x="51268" y="117507"/>
                      <a:pt x="42058" y="115374"/>
                      <a:pt x="33717" y="111203"/>
                    </a:cubicBezTo>
                    <a:cubicBezTo>
                      <a:pt x="21952" y="105391"/>
                      <a:pt x="12398" y="95898"/>
                      <a:pt x="6515" y="84164"/>
                    </a:cubicBezTo>
                    <a:cubicBezTo>
                      <a:pt x="2303" y="75830"/>
                      <a:pt x="123" y="66625"/>
                      <a:pt x="123" y="57290"/>
                    </a:cubicBezTo>
                    <a:cubicBezTo>
                      <a:pt x="1861" y="23939"/>
                      <a:pt x="30308" y="-1688"/>
                      <a:pt x="63656" y="49"/>
                    </a:cubicBezTo>
                    <a:cubicBezTo>
                      <a:pt x="94578" y="1662"/>
                      <a:pt x="119290" y="26369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06DD242-D466-4283-B84C-66F5C6EBE660}"/>
                  </a:ext>
                </a:extLst>
              </p:cNvPr>
              <p:cNvSpPr/>
              <p:nvPr/>
            </p:nvSpPr>
            <p:spPr>
              <a:xfrm>
                <a:off x="10850060" y="373625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9CE7AF9-DFF5-4CE8-A543-F02F565996D2}"/>
                  </a:ext>
                </a:extLst>
              </p:cNvPr>
              <p:cNvSpPr/>
              <p:nvPr/>
            </p:nvSpPr>
            <p:spPr>
              <a:xfrm>
                <a:off x="11399967" y="318299"/>
                <a:ext cx="120693" cy="120549"/>
              </a:xfrm>
              <a:custGeom>
                <a:avLst/>
                <a:gdLst>
                  <a:gd name="connsiteX0" fmla="*/ 114386 w 120693"/>
                  <a:gd name="connsiteY0" fmla="*/ 33334 h 120549"/>
                  <a:gd name="connsiteX1" fmla="*/ 87707 w 120693"/>
                  <a:gd name="connsiteY1" fmla="*/ 114093 h 120549"/>
                  <a:gd name="connsiteX2" fmla="*/ 60472 w 120693"/>
                  <a:gd name="connsiteY2" fmla="*/ 120513 h 120549"/>
                  <a:gd name="connsiteX3" fmla="*/ 33597 w 120693"/>
                  <a:gd name="connsiteY3" fmla="*/ 114286 h 120549"/>
                  <a:gd name="connsiteX4" fmla="*/ 6444 w 120693"/>
                  <a:gd name="connsiteY4" fmla="*/ 33444 h 120549"/>
                  <a:gd name="connsiteX5" fmla="*/ 87281 w 120693"/>
                  <a:gd name="connsiteY5" fmla="*/ 6282 h 120549"/>
                  <a:gd name="connsiteX6" fmla="*/ 114386 w 120693"/>
                  <a:gd name="connsiteY6" fmla="*/ 33334 h 1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93" h="120549">
                    <a:moveTo>
                      <a:pt x="114386" y="33334"/>
                    </a:moveTo>
                    <a:cubicBezTo>
                      <a:pt x="129314" y="63003"/>
                      <a:pt x="117368" y="99159"/>
                      <a:pt x="87707" y="114093"/>
                    </a:cubicBezTo>
                    <a:cubicBezTo>
                      <a:pt x="79252" y="118343"/>
                      <a:pt x="69927" y="120544"/>
                      <a:pt x="60472" y="120513"/>
                    </a:cubicBezTo>
                    <a:cubicBezTo>
                      <a:pt x="51148" y="120590"/>
                      <a:pt x="41938" y="118456"/>
                      <a:pt x="33597" y="114286"/>
                    </a:cubicBezTo>
                    <a:cubicBezTo>
                      <a:pt x="3773" y="99462"/>
                      <a:pt x="-8387" y="63268"/>
                      <a:pt x="6444" y="33444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5" y="12116"/>
                      <a:pt x="108535" y="21610"/>
                      <a:pt x="114386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21207AB5-8B5F-4132-B3D5-932AACCD0120}"/>
                  </a:ext>
                </a:extLst>
              </p:cNvPr>
              <p:cNvSpPr/>
              <p:nvPr/>
            </p:nvSpPr>
            <p:spPr>
              <a:xfrm>
                <a:off x="11512099" y="39164"/>
                <a:ext cx="621070" cy="317090"/>
              </a:xfrm>
              <a:custGeom>
                <a:avLst/>
                <a:gdLst>
                  <a:gd name="connsiteX0" fmla="*/ 4425 w 621070"/>
                  <a:gd name="connsiteY0" fmla="*/ 317090 h 317090"/>
                  <a:gd name="connsiteX1" fmla="*/ 0 w 621070"/>
                  <a:gd name="connsiteY1" fmla="*/ 308077 h 317090"/>
                  <a:gd name="connsiteX2" fmla="*/ 616483 w 621070"/>
                  <a:gd name="connsiteY2" fmla="*/ 0 h 317090"/>
                  <a:gd name="connsiteX3" fmla="*/ 621070 w 621070"/>
                  <a:gd name="connsiteY3" fmla="*/ 9013 h 317090"/>
                  <a:gd name="connsiteX4" fmla="*/ 4425 w 621070"/>
                  <a:gd name="connsiteY4" fmla="*/ 317090 h 3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070" h="317090">
                    <a:moveTo>
                      <a:pt x="4425" y="317090"/>
                    </a:moveTo>
                    <a:lnTo>
                      <a:pt x="0" y="308077"/>
                    </a:lnTo>
                    <a:lnTo>
                      <a:pt x="616483" y="0"/>
                    </a:lnTo>
                    <a:lnTo>
                      <a:pt x="621070" y="9013"/>
                    </a:lnTo>
                    <a:lnTo>
                      <a:pt x="4425" y="31709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83B1DDF-F94D-44D6-8CB1-82953ACA8127}"/>
                  </a:ext>
                </a:extLst>
              </p:cNvPr>
              <p:cNvSpPr/>
              <p:nvPr/>
            </p:nvSpPr>
            <p:spPr>
              <a:xfrm>
                <a:off x="12070571" y="-16059"/>
                <a:ext cx="120609" cy="120118"/>
              </a:xfrm>
              <a:custGeom>
                <a:avLst/>
                <a:gdLst>
                  <a:gd name="connsiteX0" fmla="*/ 120732 w 120609"/>
                  <a:gd name="connsiteY0" fmla="*/ 59615 h 120118"/>
                  <a:gd name="connsiteX1" fmla="*/ 60920 w 120609"/>
                  <a:gd name="connsiteY1" fmla="*/ 120084 h 120118"/>
                  <a:gd name="connsiteX2" fmla="*/ 60428 w 120609"/>
                  <a:gd name="connsiteY2" fmla="*/ 120084 h 120118"/>
                  <a:gd name="connsiteX3" fmla="*/ 33553 w 120609"/>
                  <a:gd name="connsiteY3" fmla="*/ 113856 h 120118"/>
                  <a:gd name="connsiteX4" fmla="*/ 6351 w 120609"/>
                  <a:gd name="connsiteY4" fmla="*/ 87309 h 120118"/>
                  <a:gd name="connsiteX5" fmla="*/ 123 w 120609"/>
                  <a:gd name="connsiteY5" fmla="*/ 60271 h 120118"/>
                  <a:gd name="connsiteX6" fmla="*/ 60428 w 120609"/>
                  <a:gd name="connsiteY6" fmla="*/ -34 h 120118"/>
                  <a:gd name="connsiteX7" fmla="*/ 120732 w 120609"/>
                  <a:gd name="connsiteY7" fmla="*/ 60271 h 12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609" h="120118">
                    <a:moveTo>
                      <a:pt x="120732" y="59615"/>
                    </a:moveTo>
                    <a:cubicBezTo>
                      <a:pt x="120912" y="92830"/>
                      <a:pt x="94136" y="119902"/>
                      <a:pt x="60920" y="120084"/>
                    </a:cubicBezTo>
                    <a:cubicBezTo>
                      <a:pt x="60756" y="120084"/>
                      <a:pt x="60592" y="120084"/>
                      <a:pt x="60428" y="120084"/>
                    </a:cubicBezTo>
                    <a:cubicBezTo>
                      <a:pt x="51104" y="120143"/>
                      <a:pt x="41894" y="118009"/>
                      <a:pt x="33553" y="113856"/>
                    </a:cubicBezTo>
                    <a:cubicBezTo>
                      <a:pt x="21902" y="108123"/>
                      <a:pt x="12365" y="98825"/>
                      <a:pt x="6351" y="87309"/>
                    </a:cubicBezTo>
                    <a:cubicBezTo>
                      <a:pt x="2254" y="78885"/>
                      <a:pt x="123" y="69639"/>
                      <a:pt x="123" y="60271"/>
                    </a:cubicBezTo>
                    <a:cubicBezTo>
                      <a:pt x="123" y="26966"/>
                      <a:pt x="27130" y="-34"/>
                      <a:pt x="60428" y="-34"/>
                    </a:cubicBezTo>
                    <a:cubicBezTo>
                      <a:pt x="93726" y="-34"/>
                      <a:pt x="120732" y="26966"/>
                      <a:pt x="120732" y="602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5FC0E49-EFCB-4287-AB54-F62A91C64DF5}"/>
                  </a:ext>
                </a:extLst>
              </p:cNvPr>
              <p:cNvSpPr/>
              <p:nvPr/>
            </p:nvSpPr>
            <p:spPr>
              <a:xfrm>
                <a:off x="4693596" y="2328038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103850 w 121096"/>
                  <a:gd name="connsiteY1" fmla="*/ 102789 h 120685"/>
                  <a:gd name="connsiteX2" fmla="*/ 60915 w 121096"/>
                  <a:gd name="connsiteY2" fmla="*/ 120651 h 120685"/>
                  <a:gd name="connsiteX3" fmla="*/ 34204 w 121096"/>
                  <a:gd name="connsiteY3" fmla="*/ 114260 h 120685"/>
                  <a:gd name="connsiteX4" fmla="*/ 17817 w 121096"/>
                  <a:gd name="connsiteY4" fmla="*/ 102953 h 120685"/>
                  <a:gd name="connsiteX5" fmla="*/ 17752 w 121096"/>
                  <a:gd name="connsiteY5" fmla="*/ 17675 h 120685"/>
                  <a:gd name="connsiteX6" fmla="*/ 103030 w 121096"/>
                  <a:gd name="connsiteY6" fmla="*/ 17593 h 120685"/>
                  <a:gd name="connsiteX7" fmla="*/ 120728 w 121096"/>
                  <a:gd name="connsiteY7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269" y="76226"/>
                      <a:pt x="115026" y="91498"/>
                      <a:pt x="103850" y="102789"/>
                    </a:cubicBezTo>
                    <a:cubicBezTo>
                      <a:pt x="92477" y="114211"/>
                      <a:pt x="77040" y="120635"/>
                      <a:pt x="60915" y="120651"/>
                    </a:cubicBezTo>
                    <a:cubicBezTo>
                      <a:pt x="51624" y="120684"/>
                      <a:pt x="42480" y="118488"/>
                      <a:pt x="34204" y="114260"/>
                    </a:cubicBezTo>
                    <a:cubicBezTo>
                      <a:pt x="28125" y="111474"/>
                      <a:pt x="22586" y="107656"/>
                      <a:pt x="17817" y="102953"/>
                    </a:cubicBezTo>
                    <a:cubicBezTo>
                      <a:pt x="-5747" y="79421"/>
                      <a:pt x="-5780" y="41239"/>
                      <a:pt x="17752" y="17675"/>
                    </a:cubicBezTo>
                    <a:cubicBezTo>
                      <a:pt x="41284" y="-5907"/>
                      <a:pt x="79466" y="-5939"/>
                      <a:pt x="103030" y="17593"/>
                    </a:cubicBezTo>
                    <a:cubicBezTo>
                      <a:pt x="114387" y="28932"/>
                      <a:pt x="120745" y="44304"/>
                      <a:pt x="120728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D3F5595-5200-44F7-A179-5363B1219347}"/>
                  </a:ext>
                </a:extLst>
              </p:cNvPr>
              <p:cNvSpPr/>
              <p:nvPr/>
            </p:nvSpPr>
            <p:spPr>
              <a:xfrm>
                <a:off x="4814856" y="2383339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C3265E72-CBB2-4741-B0D7-ECF7FD809956}"/>
                  </a:ext>
                </a:extLst>
              </p:cNvPr>
              <p:cNvSpPr/>
              <p:nvPr/>
            </p:nvSpPr>
            <p:spPr>
              <a:xfrm>
                <a:off x="2011843" y="3002311"/>
                <a:ext cx="120773" cy="116974"/>
              </a:xfrm>
              <a:custGeom>
                <a:avLst/>
                <a:gdLst>
                  <a:gd name="connsiteX0" fmla="*/ 120733 w 120773"/>
                  <a:gd name="connsiteY0" fmla="*/ 55979 h 116974"/>
                  <a:gd name="connsiteX1" fmla="*/ 60759 w 120773"/>
                  <a:gd name="connsiteY1" fmla="*/ 116939 h 116974"/>
                  <a:gd name="connsiteX2" fmla="*/ 60592 w 120773"/>
                  <a:gd name="connsiteY2" fmla="*/ 116939 h 116974"/>
                  <a:gd name="connsiteX3" fmla="*/ 6515 w 120773"/>
                  <a:gd name="connsiteY3" fmla="*/ 84164 h 116974"/>
                  <a:gd name="connsiteX4" fmla="*/ 124 w 120773"/>
                  <a:gd name="connsiteY4" fmla="*/ 57290 h 116974"/>
                  <a:gd name="connsiteX5" fmla="*/ 63657 w 120773"/>
                  <a:gd name="connsiteY5" fmla="*/ 49 h 116974"/>
                  <a:gd name="connsiteX6" fmla="*/ 120897 w 120773"/>
                  <a:gd name="connsiteY6" fmla="*/ 57290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3" h="116974">
                    <a:moveTo>
                      <a:pt x="120733" y="55979"/>
                    </a:moveTo>
                    <a:cubicBezTo>
                      <a:pt x="121005" y="89375"/>
                      <a:pt x="94153" y="116660"/>
                      <a:pt x="60759" y="116939"/>
                    </a:cubicBezTo>
                    <a:cubicBezTo>
                      <a:pt x="60703" y="116939"/>
                      <a:pt x="60648" y="116939"/>
                      <a:pt x="60592" y="116939"/>
                    </a:cubicBezTo>
                    <a:cubicBezTo>
                      <a:pt x="37814" y="117135"/>
                      <a:pt x="16879" y="104452"/>
                      <a:pt x="6515" y="84164"/>
                    </a:cubicBezTo>
                    <a:cubicBezTo>
                      <a:pt x="2293" y="75840"/>
                      <a:pt x="103" y="66630"/>
                      <a:pt x="124" y="57290"/>
                    </a:cubicBezTo>
                    <a:cubicBezTo>
                      <a:pt x="1862" y="23942"/>
                      <a:pt x="30306" y="-1688"/>
                      <a:pt x="63657" y="49"/>
                    </a:cubicBezTo>
                    <a:cubicBezTo>
                      <a:pt x="94578" y="1655"/>
                      <a:pt x="119285" y="26367"/>
                      <a:pt x="120897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FA05988-61D6-4CBD-AD23-115DB04E4EEE}"/>
                  </a:ext>
                </a:extLst>
              </p:cNvPr>
              <p:cNvSpPr/>
              <p:nvPr/>
            </p:nvSpPr>
            <p:spPr>
              <a:xfrm>
                <a:off x="2132452" y="3053243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CEB24CA1-67BA-4291-805F-4DD7A4839E55}"/>
                  </a:ext>
                </a:extLst>
              </p:cNvPr>
              <p:cNvSpPr/>
              <p:nvPr/>
            </p:nvSpPr>
            <p:spPr>
              <a:xfrm>
                <a:off x="1341116" y="3332316"/>
                <a:ext cx="120776" cy="121264"/>
              </a:xfrm>
              <a:custGeom>
                <a:avLst/>
                <a:gdLst>
                  <a:gd name="connsiteX0" fmla="*/ 114509 w 120776"/>
                  <a:gd name="connsiteY0" fmla="*/ 33888 h 121264"/>
                  <a:gd name="connsiteX1" fmla="*/ 120900 w 120776"/>
                  <a:gd name="connsiteY1" fmla="*/ 60926 h 121264"/>
                  <a:gd name="connsiteX2" fmla="*/ 103366 w 120776"/>
                  <a:gd name="connsiteY2" fmla="*/ 103369 h 121264"/>
                  <a:gd name="connsiteX3" fmla="*/ 60432 w 120776"/>
                  <a:gd name="connsiteY3" fmla="*/ 121231 h 121264"/>
                  <a:gd name="connsiteX4" fmla="*/ 33721 w 120776"/>
                  <a:gd name="connsiteY4" fmla="*/ 115003 h 121264"/>
                  <a:gd name="connsiteX5" fmla="*/ 6518 w 120776"/>
                  <a:gd name="connsiteY5" fmla="*/ 87801 h 121264"/>
                  <a:gd name="connsiteX6" fmla="*/ 127 w 120776"/>
                  <a:gd name="connsiteY6" fmla="*/ 60926 h 121264"/>
                  <a:gd name="connsiteX7" fmla="*/ 59773 w 120776"/>
                  <a:gd name="connsiteY7" fmla="*/ -34 h 121264"/>
                  <a:gd name="connsiteX8" fmla="*/ 60432 w 120776"/>
                  <a:gd name="connsiteY8" fmla="*/ -34 h 121264"/>
                  <a:gd name="connsiteX9" fmla="*/ 114509 w 120776"/>
                  <a:gd name="connsiteY9" fmla="*/ 33888 h 121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776" h="121264">
                    <a:moveTo>
                      <a:pt x="114509" y="33888"/>
                    </a:moveTo>
                    <a:cubicBezTo>
                      <a:pt x="118716" y="42278"/>
                      <a:pt x="120903" y="51536"/>
                      <a:pt x="120900" y="60926"/>
                    </a:cubicBezTo>
                    <a:cubicBezTo>
                      <a:pt x="120918" y="76838"/>
                      <a:pt x="114609" y="92111"/>
                      <a:pt x="103366" y="103369"/>
                    </a:cubicBezTo>
                    <a:cubicBezTo>
                      <a:pt x="92008" y="114807"/>
                      <a:pt x="76552" y="121231"/>
                      <a:pt x="60432" y="121231"/>
                    </a:cubicBezTo>
                    <a:cubicBezTo>
                      <a:pt x="51171" y="121214"/>
                      <a:pt x="42035" y="119084"/>
                      <a:pt x="33721" y="115003"/>
                    </a:cubicBezTo>
                    <a:cubicBezTo>
                      <a:pt x="21940" y="109137"/>
                      <a:pt x="12393" y="99583"/>
                      <a:pt x="6518" y="87801"/>
                    </a:cubicBezTo>
                    <a:cubicBezTo>
                      <a:pt x="2297" y="79476"/>
                      <a:pt x="107" y="70267"/>
                      <a:pt x="127" y="60926"/>
                    </a:cubicBezTo>
                    <a:cubicBezTo>
                      <a:pt x="-235" y="27628"/>
                      <a:pt x="26469" y="327"/>
                      <a:pt x="59773" y="-34"/>
                    </a:cubicBezTo>
                    <a:cubicBezTo>
                      <a:pt x="59992" y="-34"/>
                      <a:pt x="60212" y="-34"/>
                      <a:pt x="60432" y="-34"/>
                    </a:cubicBezTo>
                    <a:cubicBezTo>
                      <a:pt x="83455" y="15"/>
                      <a:pt x="104436" y="13191"/>
                      <a:pt x="114509" y="3388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9F6F269-AAE1-4B09-B257-C7DBC4520DEB}"/>
                  </a:ext>
                </a:extLst>
              </p:cNvPr>
              <p:cNvSpPr/>
              <p:nvPr/>
            </p:nvSpPr>
            <p:spPr>
              <a:xfrm>
                <a:off x="1453371" y="308077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405 w 566993"/>
                  <a:gd name="connsiteY2" fmla="*/ 0 h 290051"/>
                  <a:gd name="connsiteX3" fmla="*/ 566994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36B2553E-C4A3-4D1D-BB70-9BFAC5780251}"/>
                  </a:ext>
                </a:extLst>
              </p:cNvPr>
              <p:cNvSpPr/>
              <p:nvPr/>
            </p:nvSpPr>
            <p:spPr>
              <a:xfrm>
                <a:off x="670559" y="3667924"/>
                <a:ext cx="120773" cy="120608"/>
              </a:xfrm>
              <a:custGeom>
                <a:avLst/>
                <a:gdLst>
                  <a:gd name="connsiteX0" fmla="*/ 114506 w 120773"/>
                  <a:gd name="connsiteY0" fmla="*/ 33395 h 120608"/>
                  <a:gd name="connsiteX1" fmla="*/ 120897 w 120773"/>
                  <a:gd name="connsiteY1" fmla="*/ 60271 h 120608"/>
                  <a:gd name="connsiteX2" fmla="*/ 103362 w 120773"/>
                  <a:gd name="connsiteY2" fmla="*/ 102713 h 120608"/>
                  <a:gd name="connsiteX3" fmla="*/ 60428 w 120773"/>
                  <a:gd name="connsiteY3" fmla="*/ 120575 h 120608"/>
                  <a:gd name="connsiteX4" fmla="*/ 33717 w 120773"/>
                  <a:gd name="connsiteY4" fmla="*/ 114348 h 120608"/>
                  <a:gd name="connsiteX5" fmla="*/ 6515 w 120773"/>
                  <a:gd name="connsiteY5" fmla="*/ 87145 h 120608"/>
                  <a:gd name="connsiteX6" fmla="*/ 124 w 120773"/>
                  <a:gd name="connsiteY6" fmla="*/ 60271 h 120608"/>
                  <a:gd name="connsiteX7" fmla="*/ 60428 w 120773"/>
                  <a:gd name="connsiteY7" fmla="*/ -34 h 120608"/>
                  <a:gd name="connsiteX8" fmla="*/ 114506 w 120773"/>
                  <a:gd name="connsiteY8" fmla="*/ 33395 h 12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773" h="120608">
                    <a:moveTo>
                      <a:pt x="114506" y="33395"/>
                    </a:moveTo>
                    <a:cubicBezTo>
                      <a:pt x="118727" y="41720"/>
                      <a:pt x="120916" y="50930"/>
                      <a:pt x="120897" y="60271"/>
                    </a:cubicBezTo>
                    <a:cubicBezTo>
                      <a:pt x="120915" y="76183"/>
                      <a:pt x="114605" y="91455"/>
                      <a:pt x="103362" y="102713"/>
                    </a:cubicBezTo>
                    <a:cubicBezTo>
                      <a:pt x="91993" y="114135"/>
                      <a:pt x="76545" y="120558"/>
                      <a:pt x="60428" y="120575"/>
                    </a:cubicBezTo>
                    <a:cubicBezTo>
                      <a:pt x="51164" y="120575"/>
                      <a:pt x="42027" y="118445"/>
                      <a:pt x="33717" y="114348"/>
                    </a:cubicBezTo>
                    <a:cubicBezTo>
                      <a:pt x="21909" y="108514"/>
                      <a:pt x="12350" y="98960"/>
                      <a:pt x="6515" y="87145"/>
                    </a:cubicBezTo>
                    <a:cubicBezTo>
                      <a:pt x="2293" y="78821"/>
                      <a:pt x="104" y="69611"/>
                      <a:pt x="124" y="60271"/>
                    </a:cubicBezTo>
                    <a:cubicBezTo>
                      <a:pt x="124" y="26972"/>
                      <a:pt x="27123" y="-34"/>
                      <a:pt x="60428" y="-34"/>
                    </a:cubicBezTo>
                    <a:cubicBezTo>
                      <a:pt x="83319" y="15"/>
                      <a:pt x="104236" y="12945"/>
                      <a:pt x="114506" y="3339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0DEDEFED-7B08-4CCE-A2E5-AB24B415F956}"/>
                  </a:ext>
                </a:extLst>
              </p:cNvPr>
              <p:cNvSpPr/>
              <p:nvPr/>
            </p:nvSpPr>
            <p:spPr>
              <a:xfrm>
                <a:off x="782647" y="3415726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BEB3E349-C9D7-44BC-970B-1B3C1521327D}"/>
                  </a:ext>
                </a:extLst>
              </p:cNvPr>
              <p:cNvSpPr/>
              <p:nvPr/>
            </p:nvSpPr>
            <p:spPr>
              <a:xfrm>
                <a:off x="655" y="4003531"/>
                <a:ext cx="119953" cy="120609"/>
              </a:xfrm>
              <a:custGeom>
                <a:avLst/>
                <a:gdLst>
                  <a:gd name="connsiteX0" fmla="*/ 113850 w 119953"/>
                  <a:gd name="connsiteY0" fmla="*/ 33396 h 120609"/>
                  <a:gd name="connsiteX1" fmla="*/ 120077 w 119953"/>
                  <a:gd name="connsiteY1" fmla="*/ 60271 h 120609"/>
                  <a:gd name="connsiteX2" fmla="*/ 102543 w 119953"/>
                  <a:gd name="connsiteY2" fmla="*/ 102714 h 120609"/>
                  <a:gd name="connsiteX3" fmla="*/ 59773 w 119953"/>
                  <a:gd name="connsiteY3" fmla="*/ 120575 h 120609"/>
                  <a:gd name="connsiteX4" fmla="*/ 32898 w 119953"/>
                  <a:gd name="connsiteY4" fmla="*/ 114348 h 120609"/>
                  <a:gd name="connsiteX5" fmla="*/ 124 w 119953"/>
                  <a:gd name="connsiteY5" fmla="*/ 60271 h 120609"/>
                  <a:gd name="connsiteX6" fmla="*/ 60428 w 119953"/>
                  <a:gd name="connsiteY6" fmla="*/ -34 h 120609"/>
                  <a:gd name="connsiteX7" fmla="*/ 113850 w 119953"/>
                  <a:gd name="connsiteY7" fmla="*/ 33396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953" h="120609">
                    <a:moveTo>
                      <a:pt x="113850" y="33396"/>
                    </a:moveTo>
                    <a:cubicBezTo>
                      <a:pt x="117947" y="41770"/>
                      <a:pt x="120077" y="50963"/>
                      <a:pt x="120077" y="60271"/>
                    </a:cubicBezTo>
                    <a:cubicBezTo>
                      <a:pt x="120094" y="76183"/>
                      <a:pt x="113785" y="91455"/>
                      <a:pt x="102543" y="102714"/>
                    </a:cubicBezTo>
                    <a:cubicBezTo>
                      <a:pt x="91252" y="114152"/>
                      <a:pt x="75849" y="120592"/>
                      <a:pt x="59773" y="120575"/>
                    </a:cubicBezTo>
                    <a:cubicBezTo>
                      <a:pt x="50465" y="120559"/>
                      <a:pt x="41272" y="118429"/>
                      <a:pt x="32898" y="114348"/>
                    </a:cubicBezTo>
                    <a:cubicBezTo>
                      <a:pt x="12693" y="103893"/>
                      <a:pt x="42" y="83016"/>
                      <a:pt x="124" y="60271"/>
                    </a:cubicBezTo>
                    <a:cubicBezTo>
                      <a:pt x="124" y="26972"/>
                      <a:pt x="27130" y="-34"/>
                      <a:pt x="60428" y="-34"/>
                    </a:cubicBezTo>
                    <a:cubicBezTo>
                      <a:pt x="83075" y="261"/>
                      <a:pt x="103690" y="13142"/>
                      <a:pt x="113850" y="33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A754FBB0-2520-4CF5-B4D9-8F9A25AB1160}"/>
                  </a:ext>
                </a:extLst>
              </p:cNvPr>
              <p:cNvSpPr/>
              <p:nvPr/>
            </p:nvSpPr>
            <p:spPr>
              <a:xfrm rot="-1591798">
                <a:off x="29800" y="3902617"/>
                <a:ext cx="683342" cy="9996"/>
              </a:xfrm>
              <a:custGeom>
                <a:avLst/>
                <a:gdLst>
                  <a:gd name="connsiteX0" fmla="*/ 123 w 683342"/>
                  <a:gd name="connsiteY0" fmla="*/ -34 h 9996"/>
                  <a:gd name="connsiteX1" fmla="*/ 683465 w 683342"/>
                  <a:gd name="connsiteY1" fmla="*/ -34 h 9996"/>
                  <a:gd name="connsiteX2" fmla="*/ 683465 w 683342"/>
                  <a:gd name="connsiteY2" fmla="*/ 9962 h 9996"/>
                  <a:gd name="connsiteX3" fmla="*/ 123 w 683342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342" h="9996">
                    <a:moveTo>
                      <a:pt x="123" y="-34"/>
                    </a:moveTo>
                    <a:lnTo>
                      <a:pt x="683465" y="-34"/>
                    </a:lnTo>
                    <a:lnTo>
                      <a:pt x="683465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80070977-0BAA-410D-A847-144996D216D4}"/>
                  </a:ext>
                </a:extLst>
              </p:cNvPr>
              <p:cNvSpPr/>
              <p:nvPr/>
            </p:nvSpPr>
            <p:spPr>
              <a:xfrm>
                <a:off x="58174" y="1713926"/>
                <a:ext cx="12074995" cy="3693651"/>
              </a:xfrm>
              <a:custGeom>
                <a:avLst/>
                <a:gdLst>
                  <a:gd name="connsiteX0" fmla="*/ 4425 w 12074995"/>
                  <a:gd name="connsiteY0" fmla="*/ 3693652 h 3693651"/>
                  <a:gd name="connsiteX1" fmla="*/ 0 w 12074995"/>
                  <a:gd name="connsiteY1" fmla="*/ 3684639 h 3693651"/>
                  <a:gd name="connsiteX2" fmla="*/ 671543 w 12074995"/>
                  <a:gd name="connsiteY2" fmla="*/ 3349031 h 3693651"/>
                  <a:gd name="connsiteX3" fmla="*/ 1342103 w 12074995"/>
                  <a:gd name="connsiteY3" fmla="*/ 3349031 h 3693651"/>
                  <a:gd name="connsiteX4" fmla="*/ 2012827 w 12074995"/>
                  <a:gd name="connsiteY4" fmla="*/ 3014079 h 3693651"/>
                  <a:gd name="connsiteX5" fmla="*/ 2686828 w 12074995"/>
                  <a:gd name="connsiteY5" fmla="*/ 3014735 h 3693651"/>
                  <a:gd name="connsiteX6" fmla="*/ 3355094 w 12074995"/>
                  <a:gd name="connsiteY6" fmla="*/ 3348540 h 3693651"/>
                  <a:gd name="connsiteX7" fmla="*/ 4022705 w 12074995"/>
                  <a:gd name="connsiteY7" fmla="*/ 3015062 h 3693651"/>
                  <a:gd name="connsiteX8" fmla="*/ 4695231 w 12074995"/>
                  <a:gd name="connsiteY8" fmla="*/ 2343191 h 3693651"/>
                  <a:gd name="connsiteX9" fmla="*/ 5366938 w 12074995"/>
                  <a:gd name="connsiteY9" fmla="*/ 2678635 h 3693651"/>
                  <a:gd name="connsiteX10" fmla="*/ 6036187 w 12074995"/>
                  <a:gd name="connsiteY10" fmla="*/ 2344175 h 3693651"/>
                  <a:gd name="connsiteX11" fmla="*/ 6705928 w 12074995"/>
                  <a:gd name="connsiteY11" fmla="*/ 2344175 h 3693651"/>
                  <a:gd name="connsiteX12" fmla="*/ 7377635 w 12074995"/>
                  <a:gd name="connsiteY12" fmla="*/ 1673287 h 3693651"/>
                  <a:gd name="connsiteX13" fmla="*/ 8049178 w 12074995"/>
                  <a:gd name="connsiteY13" fmla="*/ 2008731 h 3693651"/>
                  <a:gd name="connsiteX14" fmla="*/ 9389151 w 12074995"/>
                  <a:gd name="connsiteY14" fmla="*/ 1339318 h 3693651"/>
                  <a:gd name="connsiteX15" fmla="*/ 10059711 w 12074995"/>
                  <a:gd name="connsiteY15" fmla="*/ 1339318 h 3693651"/>
                  <a:gd name="connsiteX16" fmla="*/ 10728632 w 12074995"/>
                  <a:gd name="connsiteY16" fmla="*/ 1005349 h 3693651"/>
                  <a:gd name="connsiteX17" fmla="*/ 11399192 w 12074995"/>
                  <a:gd name="connsiteY17" fmla="*/ 335444 h 3693651"/>
                  <a:gd name="connsiteX18" fmla="*/ 11399848 w 12074995"/>
                  <a:gd name="connsiteY18" fmla="*/ 334952 h 3693651"/>
                  <a:gd name="connsiteX19" fmla="*/ 12070408 w 12074995"/>
                  <a:gd name="connsiteY19" fmla="*/ 0 h 3693651"/>
                  <a:gd name="connsiteX20" fmla="*/ 12074996 w 12074995"/>
                  <a:gd name="connsiteY20" fmla="*/ 9013 h 3693651"/>
                  <a:gd name="connsiteX21" fmla="*/ 11405092 w 12074995"/>
                  <a:gd name="connsiteY21" fmla="*/ 343637 h 3693651"/>
                  <a:gd name="connsiteX22" fmla="*/ 10734531 w 12074995"/>
                  <a:gd name="connsiteY22" fmla="*/ 1013542 h 3693651"/>
                  <a:gd name="connsiteX23" fmla="*/ 10733876 w 12074995"/>
                  <a:gd name="connsiteY23" fmla="*/ 1013870 h 3693651"/>
                  <a:gd name="connsiteX24" fmla="*/ 10062169 w 12074995"/>
                  <a:gd name="connsiteY24" fmla="*/ 1349478 h 3693651"/>
                  <a:gd name="connsiteX25" fmla="*/ 9391609 w 12074995"/>
                  <a:gd name="connsiteY25" fmla="*/ 1349478 h 3693651"/>
                  <a:gd name="connsiteX26" fmla="*/ 8049178 w 12074995"/>
                  <a:gd name="connsiteY26" fmla="*/ 2019874 h 3693651"/>
                  <a:gd name="connsiteX27" fmla="*/ 7379602 w 12074995"/>
                  <a:gd name="connsiteY27" fmla="*/ 1685413 h 3693651"/>
                  <a:gd name="connsiteX28" fmla="*/ 6710189 w 12074995"/>
                  <a:gd name="connsiteY28" fmla="*/ 2354335 h 3693651"/>
                  <a:gd name="connsiteX29" fmla="*/ 6038645 w 12074995"/>
                  <a:gd name="connsiteY29" fmla="*/ 2354335 h 3693651"/>
                  <a:gd name="connsiteX30" fmla="*/ 5366938 w 12074995"/>
                  <a:gd name="connsiteY30" fmla="*/ 2689779 h 3693651"/>
                  <a:gd name="connsiteX31" fmla="*/ 4697198 w 12074995"/>
                  <a:gd name="connsiteY31" fmla="*/ 2355318 h 3693651"/>
                  <a:gd name="connsiteX32" fmla="*/ 4028604 w 12074995"/>
                  <a:gd name="connsiteY32" fmla="*/ 3023256 h 3693651"/>
                  <a:gd name="connsiteX33" fmla="*/ 4027949 w 12074995"/>
                  <a:gd name="connsiteY33" fmla="*/ 3023747 h 3693651"/>
                  <a:gd name="connsiteX34" fmla="*/ 3355094 w 12074995"/>
                  <a:gd name="connsiteY34" fmla="*/ 3359683 h 3693651"/>
                  <a:gd name="connsiteX35" fmla="*/ 2683387 w 12074995"/>
                  <a:gd name="connsiteY35" fmla="*/ 3024239 h 3693651"/>
                  <a:gd name="connsiteX36" fmla="*/ 2015121 w 12074995"/>
                  <a:gd name="connsiteY36" fmla="*/ 3024239 h 3693651"/>
                  <a:gd name="connsiteX37" fmla="*/ 1344561 w 12074995"/>
                  <a:gd name="connsiteY37" fmla="*/ 3359191 h 3693651"/>
                  <a:gd name="connsiteX38" fmla="*/ 674001 w 12074995"/>
                  <a:gd name="connsiteY38" fmla="*/ 3359191 h 3693651"/>
                  <a:gd name="connsiteX39" fmla="*/ 4425 w 12074995"/>
                  <a:gd name="connsiteY39" fmla="*/ 3693652 h 369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074995" h="3693651">
                    <a:moveTo>
                      <a:pt x="4425" y="3693652"/>
                    </a:moveTo>
                    <a:lnTo>
                      <a:pt x="0" y="3684639"/>
                    </a:lnTo>
                    <a:lnTo>
                      <a:pt x="671543" y="3349031"/>
                    </a:lnTo>
                    <a:lnTo>
                      <a:pt x="1342103" y="3349031"/>
                    </a:lnTo>
                    <a:lnTo>
                      <a:pt x="2012827" y="3014079"/>
                    </a:lnTo>
                    <a:lnTo>
                      <a:pt x="2686828" y="3014735"/>
                    </a:lnTo>
                    <a:lnTo>
                      <a:pt x="3355094" y="3348540"/>
                    </a:lnTo>
                    <a:lnTo>
                      <a:pt x="4022705" y="3015062"/>
                    </a:lnTo>
                    <a:lnTo>
                      <a:pt x="4695231" y="2343191"/>
                    </a:lnTo>
                    <a:lnTo>
                      <a:pt x="5366938" y="2678635"/>
                    </a:lnTo>
                    <a:lnTo>
                      <a:pt x="6036187" y="2344175"/>
                    </a:lnTo>
                    <a:lnTo>
                      <a:pt x="6705928" y="2344175"/>
                    </a:lnTo>
                    <a:lnTo>
                      <a:pt x="7377635" y="1673287"/>
                    </a:lnTo>
                    <a:lnTo>
                      <a:pt x="8049178" y="2008731"/>
                    </a:lnTo>
                    <a:lnTo>
                      <a:pt x="9389151" y="1339318"/>
                    </a:lnTo>
                    <a:lnTo>
                      <a:pt x="10059711" y="1339318"/>
                    </a:lnTo>
                    <a:lnTo>
                      <a:pt x="10728632" y="1005349"/>
                    </a:lnTo>
                    <a:lnTo>
                      <a:pt x="11399192" y="335444"/>
                    </a:lnTo>
                    <a:lnTo>
                      <a:pt x="11399848" y="334952"/>
                    </a:lnTo>
                    <a:lnTo>
                      <a:pt x="12070408" y="0"/>
                    </a:lnTo>
                    <a:lnTo>
                      <a:pt x="12074996" y="9013"/>
                    </a:lnTo>
                    <a:lnTo>
                      <a:pt x="11405092" y="343637"/>
                    </a:lnTo>
                    <a:lnTo>
                      <a:pt x="10734531" y="1013542"/>
                    </a:lnTo>
                    <a:lnTo>
                      <a:pt x="10733876" y="1013870"/>
                    </a:lnTo>
                    <a:lnTo>
                      <a:pt x="10062169" y="1349478"/>
                    </a:lnTo>
                    <a:lnTo>
                      <a:pt x="9391609" y="1349478"/>
                    </a:lnTo>
                    <a:lnTo>
                      <a:pt x="8049178" y="2019874"/>
                    </a:lnTo>
                    <a:lnTo>
                      <a:pt x="7379602" y="1685413"/>
                    </a:lnTo>
                    <a:lnTo>
                      <a:pt x="6710189" y="2354335"/>
                    </a:lnTo>
                    <a:lnTo>
                      <a:pt x="6038645" y="2354335"/>
                    </a:lnTo>
                    <a:lnTo>
                      <a:pt x="5366938" y="2689779"/>
                    </a:lnTo>
                    <a:lnTo>
                      <a:pt x="4697198" y="2355318"/>
                    </a:lnTo>
                    <a:lnTo>
                      <a:pt x="4028604" y="3023256"/>
                    </a:lnTo>
                    <a:lnTo>
                      <a:pt x="4027949" y="3023747"/>
                    </a:lnTo>
                    <a:lnTo>
                      <a:pt x="3355094" y="3359683"/>
                    </a:lnTo>
                    <a:lnTo>
                      <a:pt x="2683387" y="3024239"/>
                    </a:lnTo>
                    <a:lnTo>
                      <a:pt x="2015121" y="3024239"/>
                    </a:lnTo>
                    <a:lnTo>
                      <a:pt x="1344561" y="3359191"/>
                    </a:lnTo>
                    <a:lnTo>
                      <a:pt x="674001" y="3359191"/>
                    </a:lnTo>
                    <a:lnTo>
                      <a:pt x="4425" y="36936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18A5EAE3-2F74-4E46-8AB6-30CBC69CF1B6}"/>
                  </a:ext>
                </a:extLst>
              </p:cNvPr>
              <p:cNvSpPr/>
              <p:nvPr/>
            </p:nvSpPr>
            <p:spPr>
              <a:xfrm>
                <a:off x="31791" y="5369887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549" y="14829"/>
                      <a:pt x="14987" y="392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90961F8F-DC24-42F7-98B2-135AD2D4941E}"/>
                  </a:ext>
                </a:extLst>
              </p:cNvPr>
              <p:cNvSpPr/>
              <p:nvPr/>
            </p:nvSpPr>
            <p:spPr>
              <a:xfrm>
                <a:off x="69889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8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8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8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8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C51F31D-4158-45DA-AF72-1D142D4952C2}"/>
                  </a:ext>
                </a:extLst>
              </p:cNvPr>
              <p:cNvSpPr/>
              <p:nvPr/>
            </p:nvSpPr>
            <p:spPr>
              <a:xfrm>
                <a:off x="136945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7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7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7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7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34A8FECB-94AA-4E5D-96C3-43FA7B4784C6}"/>
                  </a:ext>
                </a:extLst>
              </p:cNvPr>
              <p:cNvSpPr/>
              <p:nvPr/>
            </p:nvSpPr>
            <p:spPr>
              <a:xfrm>
                <a:off x="2039538" y="4700311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8" y="65514"/>
                      <a:pt x="32898" y="65514"/>
                    </a:cubicBezTo>
                    <a:cubicBezTo>
                      <a:pt x="14797" y="65514"/>
                      <a:pt x="123" y="50848"/>
                      <a:pt x="123" y="32740"/>
                    </a:cubicBezTo>
                    <a:cubicBezTo>
                      <a:pt x="123" y="14632"/>
                      <a:pt x="14797" y="-34"/>
                      <a:pt x="32898" y="-34"/>
                    </a:cubicBezTo>
                    <a:cubicBezTo>
                      <a:pt x="50998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DD0C67D0-6699-4961-8955-0B53B3A406D0}"/>
                  </a:ext>
                </a:extLst>
              </p:cNvPr>
              <p:cNvSpPr/>
              <p:nvPr/>
            </p:nvSpPr>
            <p:spPr>
              <a:xfrm>
                <a:off x="2707321" y="4700300"/>
                <a:ext cx="67187" cy="67191"/>
              </a:xfrm>
              <a:custGeom>
                <a:avLst/>
                <a:gdLst>
                  <a:gd name="connsiteX0" fmla="*/ 67301 w 67187"/>
                  <a:gd name="connsiteY0" fmla="*/ 32751 h 67191"/>
                  <a:gd name="connsiteX1" fmla="*/ 34537 w 67187"/>
                  <a:gd name="connsiteY1" fmla="*/ 67148 h 67191"/>
                  <a:gd name="connsiteX2" fmla="*/ 134 w 67187"/>
                  <a:gd name="connsiteY2" fmla="*/ 34389 h 67191"/>
                  <a:gd name="connsiteX3" fmla="*/ 32898 w 67187"/>
                  <a:gd name="connsiteY3" fmla="*/ -7 h 67191"/>
                  <a:gd name="connsiteX4" fmla="*/ 33707 w 67187"/>
                  <a:gd name="connsiteY4" fmla="*/ -23 h 67191"/>
                  <a:gd name="connsiteX5" fmla="*/ 67291 w 67187"/>
                  <a:gd name="connsiteY5" fmla="*/ 31915 h 67191"/>
                  <a:gd name="connsiteX6" fmla="*/ 67301 w 67187"/>
                  <a:gd name="connsiteY6" fmla="*/ 32751 h 67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187" h="67191">
                    <a:moveTo>
                      <a:pt x="67301" y="32751"/>
                    </a:moveTo>
                    <a:cubicBezTo>
                      <a:pt x="67753" y="51301"/>
                      <a:pt x="53085" y="66705"/>
                      <a:pt x="34537" y="67148"/>
                    </a:cubicBezTo>
                    <a:cubicBezTo>
                      <a:pt x="15990" y="67606"/>
                      <a:pt x="586" y="52940"/>
                      <a:pt x="134" y="34389"/>
                    </a:cubicBezTo>
                    <a:cubicBezTo>
                      <a:pt x="-319" y="15839"/>
                      <a:pt x="14351" y="435"/>
                      <a:pt x="32898" y="-7"/>
                    </a:cubicBezTo>
                    <a:cubicBezTo>
                      <a:pt x="33168" y="-23"/>
                      <a:pt x="33437" y="-23"/>
                      <a:pt x="33707" y="-23"/>
                    </a:cubicBezTo>
                    <a:cubicBezTo>
                      <a:pt x="51802" y="-482"/>
                      <a:pt x="66839" y="13824"/>
                      <a:pt x="67291" y="31915"/>
                    </a:cubicBezTo>
                    <a:cubicBezTo>
                      <a:pt x="67298" y="32194"/>
                      <a:pt x="67301" y="32472"/>
                      <a:pt x="67301" y="3275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237FF80C-2085-4FF0-8909-47023F71176A}"/>
                  </a:ext>
                </a:extLst>
              </p:cNvPr>
              <p:cNvSpPr/>
              <p:nvPr/>
            </p:nvSpPr>
            <p:spPr>
              <a:xfrm>
                <a:off x="3383280" y="5035263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9" y="65514"/>
                      <a:pt x="32898" y="65514"/>
                    </a:cubicBezTo>
                    <a:cubicBezTo>
                      <a:pt x="14796" y="65514"/>
                      <a:pt x="123" y="50848"/>
                      <a:pt x="123" y="32740"/>
                    </a:cubicBezTo>
                    <a:cubicBezTo>
                      <a:pt x="123" y="14632"/>
                      <a:pt x="14796" y="-34"/>
                      <a:pt x="32898" y="-34"/>
                    </a:cubicBezTo>
                    <a:cubicBezTo>
                      <a:pt x="50999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69F7CA5-201F-43E0-B6F0-CA70DEEF7C5D}"/>
                  </a:ext>
                </a:extLst>
              </p:cNvPr>
              <p:cNvSpPr/>
              <p:nvPr/>
            </p:nvSpPr>
            <p:spPr>
              <a:xfrm>
                <a:off x="4052856" y="4699491"/>
                <a:ext cx="67187" cy="67187"/>
              </a:xfrm>
              <a:custGeom>
                <a:avLst/>
                <a:gdLst>
                  <a:gd name="connsiteX0" fmla="*/ 67187 w 67187"/>
                  <a:gd name="connsiteY0" fmla="*/ 33593 h 67187"/>
                  <a:gd name="connsiteX1" fmla="*/ 33593 w 67187"/>
                  <a:gd name="connsiteY1" fmla="*/ 67187 h 67187"/>
                  <a:gd name="connsiteX2" fmla="*/ 0 w 67187"/>
                  <a:gd name="connsiteY2" fmla="*/ 33593 h 67187"/>
                  <a:gd name="connsiteX3" fmla="*/ 33593 w 67187"/>
                  <a:gd name="connsiteY3" fmla="*/ 0 h 67187"/>
                  <a:gd name="connsiteX4" fmla="*/ 67187 w 67187"/>
                  <a:gd name="connsiteY4" fmla="*/ 33593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3"/>
                    </a:moveTo>
                    <a:cubicBezTo>
                      <a:pt x="67187" y="52146"/>
                      <a:pt x="52147" y="67187"/>
                      <a:pt x="33593" y="67187"/>
                    </a:cubicBezTo>
                    <a:cubicBezTo>
                      <a:pt x="15040" y="67187"/>
                      <a:pt x="0" y="52146"/>
                      <a:pt x="0" y="33593"/>
                    </a:cubicBezTo>
                    <a:cubicBezTo>
                      <a:pt x="0" y="15040"/>
                      <a:pt x="15040" y="0"/>
                      <a:pt x="33593" y="0"/>
                    </a:cubicBezTo>
                    <a:cubicBezTo>
                      <a:pt x="52147" y="0"/>
                      <a:pt x="67187" y="15040"/>
                      <a:pt x="67187" y="3359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D31F148F-909E-45A3-8CCC-9BC7F0F717E6}"/>
                  </a:ext>
                </a:extLst>
              </p:cNvPr>
              <p:cNvSpPr/>
              <p:nvPr/>
            </p:nvSpPr>
            <p:spPr>
              <a:xfrm>
                <a:off x="4722439" y="4033345"/>
                <a:ext cx="65555" cy="65553"/>
              </a:xfrm>
              <a:custGeom>
                <a:avLst/>
                <a:gdLst>
                  <a:gd name="connsiteX0" fmla="*/ 65666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6 w 65555"/>
                  <a:gd name="connsiteY4" fmla="*/ 31915 h 65553"/>
                  <a:gd name="connsiteX5" fmla="*/ 65666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6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5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24"/>
                      <a:pt x="65666" y="31915"/>
                    </a:cubicBezTo>
                    <a:cubicBezTo>
                      <a:pt x="65683" y="32456"/>
                      <a:pt x="65683" y="33013"/>
                      <a:pt x="65666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2B7700C7-3A87-4883-8B0C-12D2A070A6F9}"/>
                  </a:ext>
                </a:extLst>
              </p:cNvPr>
              <p:cNvSpPr/>
              <p:nvPr/>
            </p:nvSpPr>
            <p:spPr>
              <a:xfrm>
                <a:off x="5393000" y="4359787"/>
                <a:ext cx="65558" cy="65542"/>
              </a:xfrm>
              <a:custGeom>
                <a:avLst/>
                <a:gdLst>
                  <a:gd name="connsiteX0" fmla="*/ 65665 w 65558"/>
                  <a:gd name="connsiteY0" fmla="*/ 33559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59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59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0" y="65055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2"/>
                      <a:pt x="65682" y="32724"/>
                    </a:cubicBezTo>
                    <a:cubicBezTo>
                      <a:pt x="65682" y="33002"/>
                      <a:pt x="65665" y="33281"/>
                      <a:pt x="65665" y="335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07426651-0873-4B96-A940-4CC0BB75C13A}"/>
                  </a:ext>
                </a:extLst>
              </p:cNvPr>
              <p:cNvSpPr/>
              <p:nvPr/>
            </p:nvSpPr>
            <p:spPr>
              <a:xfrm>
                <a:off x="606355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AED8E520-FAB5-41E6-983B-0ED513F438E0}"/>
                  </a:ext>
                </a:extLst>
              </p:cNvPr>
              <p:cNvSpPr/>
              <p:nvPr/>
            </p:nvSpPr>
            <p:spPr>
              <a:xfrm>
                <a:off x="673411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C19A974-33BD-40AF-9603-6D25D021D926}"/>
                  </a:ext>
                </a:extLst>
              </p:cNvPr>
              <p:cNvSpPr/>
              <p:nvPr/>
            </p:nvSpPr>
            <p:spPr>
              <a:xfrm>
                <a:off x="7404679" y="3359682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9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9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0B69A7AF-F824-4B96-B0CF-A70EAEFA29B8}"/>
                  </a:ext>
                </a:extLst>
              </p:cNvPr>
              <p:cNvSpPr/>
              <p:nvPr/>
            </p:nvSpPr>
            <p:spPr>
              <a:xfrm>
                <a:off x="8073758" y="3694623"/>
                <a:ext cx="67199" cy="67197"/>
              </a:xfrm>
              <a:custGeom>
                <a:avLst/>
                <a:gdLst>
                  <a:gd name="connsiteX0" fmla="*/ 67310 w 67199"/>
                  <a:gd name="connsiteY0" fmla="*/ 33571 h 67197"/>
                  <a:gd name="connsiteX1" fmla="*/ 33717 w 67199"/>
                  <a:gd name="connsiteY1" fmla="*/ 67164 h 67197"/>
                  <a:gd name="connsiteX2" fmla="*/ 123 w 67199"/>
                  <a:gd name="connsiteY2" fmla="*/ 33571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1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1"/>
                    </a:moveTo>
                    <a:cubicBezTo>
                      <a:pt x="67310" y="52121"/>
                      <a:pt x="52267" y="67164"/>
                      <a:pt x="33717" y="67164"/>
                    </a:cubicBezTo>
                    <a:cubicBezTo>
                      <a:pt x="15167" y="67164"/>
                      <a:pt x="123" y="52121"/>
                      <a:pt x="123" y="33571"/>
                    </a:cubicBezTo>
                    <a:cubicBezTo>
                      <a:pt x="123" y="15021"/>
                      <a:pt x="15167" y="-23"/>
                      <a:pt x="33717" y="-23"/>
                    </a:cubicBezTo>
                    <a:cubicBezTo>
                      <a:pt x="51808" y="-482"/>
                      <a:pt x="66852" y="13824"/>
                      <a:pt x="67310" y="31915"/>
                    </a:cubicBezTo>
                    <a:cubicBezTo>
                      <a:pt x="67327" y="32456"/>
                      <a:pt x="67327" y="33014"/>
                      <a:pt x="67310" y="335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869FAC9E-D246-43A1-9FBE-985E080382E9}"/>
                  </a:ext>
                </a:extLst>
              </p:cNvPr>
              <p:cNvSpPr/>
              <p:nvPr/>
            </p:nvSpPr>
            <p:spPr>
              <a:xfrm>
                <a:off x="8744318" y="3359682"/>
                <a:ext cx="67187" cy="67187"/>
              </a:xfrm>
              <a:custGeom>
                <a:avLst/>
                <a:gdLst>
                  <a:gd name="connsiteX0" fmla="*/ 67187 w 67187"/>
                  <a:gd name="connsiteY0" fmla="*/ 33594 h 67187"/>
                  <a:gd name="connsiteX1" fmla="*/ 33594 w 67187"/>
                  <a:gd name="connsiteY1" fmla="*/ 67187 h 67187"/>
                  <a:gd name="connsiteX2" fmla="*/ 1 w 67187"/>
                  <a:gd name="connsiteY2" fmla="*/ 33594 h 67187"/>
                  <a:gd name="connsiteX3" fmla="*/ 33594 w 67187"/>
                  <a:gd name="connsiteY3" fmla="*/ 0 h 67187"/>
                  <a:gd name="connsiteX4" fmla="*/ 67187 w 67187"/>
                  <a:gd name="connsiteY4" fmla="*/ 33594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4"/>
                    </a:moveTo>
                    <a:cubicBezTo>
                      <a:pt x="67187" y="52147"/>
                      <a:pt x="52147" y="67187"/>
                      <a:pt x="33594" y="67187"/>
                    </a:cubicBezTo>
                    <a:cubicBezTo>
                      <a:pt x="15041" y="67187"/>
                      <a:pt x="1" y="52147"/>
                      <a:pt x="1" y="33594"/>
                    </a:cubicBezTo>
                    <a:cubicBezTo>
                      <a:pt x="1" y="15040"/>
                      <a:pt x="15042" y="0"/>
                      <a:pt x="33594" y="0"/>
                    </a:cubicBezTo>
                    <a:cubicBezTo>
                      <a:pt x="52148" y="0"/>
                      <a:pt x="67187" y="15040"/>
                      <a:pt x="67187" y="3359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BDDC1C07-A000-40E1-9A0C-77AEFC6DDB3E}"/>
                  </a:ext>
                </a:extLst>
              </p:cNvPr>
              <p:cNvSpPr/>
              <p:nvPr/>
            </p:nvSpPr>
            <p:spPr>
              <a:xfrm>
                <a:off x="9416522" y="3024719"/>
                <a:ext cx="65555" cy="65553"/>
              </a:xfrm>
              <a:custGeom>
                <a:avLst/>
                <a:gdLst>
                  <a:gd name="connsiteX0" fmla="*/ 65667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7 w 65555"/>
                  <a:gd name="connsiteY4" fmla="*/ 31915 h 65553"/>
                  <a:gd name="connsiteX5" fmla="*/ 65667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7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4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08"/>
                      <a:pt x="65667" y="31915"/>
                    </a:cubicBezTo>
                    <a:cubicBezTo>
                      <a:pt x="65683" y="32456"/>
                      <a:pt x="65683" y="33013"/>
                      <a:pt x="65667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F20FCB4-5C1D-4E83-B85C-0A506A7DF4E8}"/>
                  </a:ext>
                </a:extLst>
              </p:cNvPr>
              <p:cNvSpPr/>
              <p:nvPr/>
            </p:nvSpPr>
            <p:spPr>
              <a:xfrm>
                <a:off x="10087083" y="3024730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9CAD6875-2AAD-4587-95BB-E29DC1C3BDBE}"/>
                  </a:ext>
                </a:extLst>
              </p:cNvPr>
              <p:cNvSpPr/>
              <p:nvPr/>
            </p:nvSpPr>
            <p:spPr>
              <a:xfrm>
                <a:off x="10757479" y="2689777"/>
                <a:ext cx="65558" cy="65542"/>
              </a:xfrm>
              <a:custGeom>
                <a:avLst/>
                <a:gdLst>
                  <a:gd name="connsiteX0" fmla="*/ 65666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2 w 65558"/>
                  <a:gd name="connsiteY3" fmla="*/ -34 h 65542"/>
                  <a:gd name="connsiteX4" fmla="*/ 65682 w 65558"/>
                  <a:gd name="connsiteY4" fmla="*/ 32724 h 65542"/>
                  <a:gd name="connsiteX5" fmla="*/ 65666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6" y="33560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7" y="14141"/>
                      <a:pt x="15111" y="-34"/>
                      <a:pt x="32892" y="-34"/>
                    </a:cubicBezTo>
                    <a:cubicBezTo>
                      <a:pt x="50999" y="-34"/>
                      <a:pt x="65666" y="14633"/>
                      <a:pt x="65682" y="32724"/>
                    </a:cubicBezTo>
                    <a:cubicBezTo>
                      <a:pt x="65682" y="33003"/>
                      <a:pt x="65666" y="33281"/>
                      <a:pt x="65666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193E2868-41CC-4EFA-A888-CD00FB6FD760}"/>
                  </a:ext>
                </a:extLst>
              </p:cNvPr>
              <p:cNvSpPr/>
              <p:nvPr/>
            </p:nvSpPr>
            <p:spPr>
              <a:xfrm>
                <a:off x="11428204" y="2020528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6" y="51651"/>
                      <a:pt x="50179" y="65957"/>
                      <a:pt x="32088" y="65498"/>
                    </a:cubicBezTo>
                    <a:cubicBezTo>
                      <a:pt x="13980" y="65056"/>
                      <a:pt x="-310" y="50012"/>
                      <a:pt x="133" y="31921"/>
                    </a:cubicBezTo>
                    <a:cubicBezTo>
                      <a:pt x="576" y="14141"/>
                      <a:pt x="15110" y="-34"/>
                      <a:pt x="32891" y="-34"/>
                    </a:cubicBezTo>
                    <a:cubicBezTo>
                      <a:pt x="50998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C16AFE78-FEE6-43B7-B806-459217062226}"/>
                  </a:ext>
                </a:extLst>
              </p:cNvPr>
              <p:cNvSpPr/>
              <p:nvPr/>
            </p:nvSpPr>
            <p:spPr>
              <a:xfrm>
                <a:off x="12097282" y="1684910"/>
                <a:ext cx="67199" cy="67197"/>
              </a:xfrm>
              <a:custGeom>
                <a:avLst/>
                <a:gdLst>
                  <a:gd name="connsiteX0" fmla="*/ 67310 w 67199"/>
                  <a:gd name="connsiteY0" fmla="*/ 33570 h 67197"/>
                  <a:gd name="connsiteX1" fmla="*/ 33717 w 67199"/>
                  <a:gd name="connsiteY1" fmla="*/ 67164 h 67197"/>
                  <a:gd name="connsiteX2" fmla="*/ 123 w 67199"/>
                  <a:gd name="connsiteY2" fmla="*/ 33570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0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0"/>
                    </a:moveTo>
                    <a:cubicBezTo>
                      <a:pt x="67310" y="52120"/>
                      <a:pt x="52267" y="67164"/>
                      <a:pt x="33717" y="67164"/>
                    </a:cubicBezTo>
                    <a:cubicBezTo>
                      <a:pt x="15166" y="67164"/>
                      <a:pt x="123" y="52120"/>
                      <a:pt x="123" y="33570"/>
                    </a:cubicBezTo>
                    <a:cubicBezTo>
                      <a:pt x="123" y="15020"/>
                      <a:pt x="15166" y="-23"/>
                      <a:pt x="33717" y="-23"/>
                    </a:cubicBezTo>
                    <a:cubicBezTo>
                      <a:pt x="51808" y="-482"/>
                      <a:pt x="66851" y="13807"/>
                      <a:pt x="67310" y="31915"/>
                    </a:cubicBezTo>
                    <a:cubicBezTo>
                      <a:pt x="67327" y="32456"/>
                      <a:pt x="67327" y="33013"/>
                      <a:pt x="67310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13" name="Graphic 5">
              <a:extLst>
                <a:ext uri="{FF2B5EF4-FFF2-40B4-BE49-F238E27FC236}">
                  <a16:creationId xmlns:a16="http://schemas.microsoft.com/office/drawing/2014/main" id="{09951BC5-014A-4D2E-AB75-7E5CFAA4EFDE}"/>
                </a:ext>
              </a:extLst>
            </p:cNvPr>
            <p:cNvGrpSpPr/>
            <p:nvPr/>
          </p:nvGrpSpPr>
          <p:grpSpPr>
            <a:xfrm>
              <a:off x="1696228" y="-222807"/>
              <a:ext cx="8848212" cy="5146939"/>
              <a:chOff x="1696228" y="-222807"/>
              <a:chExt cx="8848212" cy="5146939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63AC1FF-DA9E-461B-B144-A61B1B2AC196}"/>
                  </a:ext>
                </a:extLst>
              </p:cNvPr>
              <p:cNvSpPr/>
              <p:nvPr/>
            </p:nvSpPr>
            <p:spPr>
              <a:xfrm>
                <a:off x="2177517" y="4387317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48957 w 98322"/>
                  <a:gd name="connsiteY7" fmla="*/ 88456 h 98322"/>
                  <a:gd name="connsiteX8" fmla="*/ 49285 w 98322"/>
                  <a:gd name="connsiteY8" fmla="*/ 88456 h 98322"/>
                  <a:gd name="connsiteX9" fmla="*/ 87458 w 98322"/>
                  <a:gd name="connsiteY9" fmla="*/ 48963 h 98322"/>
                  <a:gd name="connsiteX10" fmla="*/ 76815 w 98322"/>
                  <a:gd name="connsiteY10" fmla="*/ 22908 h 98322"/>
                  <a:gd name="connsiteX11" fmla="*/ 49285 w 98322"/>
                  <a:gd name="connsiteY11" fmla="*/ 10126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3" y="98289"/>
                      <a:pt x="123" y="76281"/>
                      <a:pt x="123" y="49127"/>
                    </a:cubicBezTo>
                    <a:cubicBezTo>
                      <a:pt x="123" y="21974"/>
                      <a:pt x="22133" y="-34"/>
                      <a:pt x="49285" y="-34"/>
                    </a:cubicBezTo>
                    <a:cubicBezTo>
                      <a:pt x="76437" y="-34"/>
                      <a:pt x="98446" y="21974"/>
                      <a:pt x="98446" y="49127"/>
                    </a:cubicBezTo>
                    <a:cubicBezTo>
                      <a:pt x="98446" y="76281"/>
                      <a:pt x="76437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6" y="10782"/>
                      <a:pt x="10447" y="28168"/>
                      <a:pt x="10447" y="49619"/>
                    </a:cubicBezTo>
                    <a:cubicBezTo>
                      <a:pt x="10357" y="70972"/>
                      <a:pt x="27598" y="88358"/>
                      <a:pt x="48957" y="88456"/>
                    </a:cubicBezTo>
                    <a:cubicBezTo>
                      <a:pt x="49065" y="88456"/>
                      <a:pt x="49175" y="88456"/>
                      <a:pt x="49285" y="88456"/>
                    </a:cubicBezTo>
                    <a:cubicBezTo>
                      <a:pt x="70731" y="88096"/>
                      <a:pt x="87822" y="70414"/>
                      <a:pt x="87458" y="48963"/>
                    </a:cubicBezTo>
                    <a:cubicBezTo>
                      <a:pt x="87295" y="39263"/>
                      <a:pt x="83496" y="29954"/>
                      <a:pt x="76815" y="22908"/>
                    </a:cubicBezTo>
                    <a:cubicBezTo>
                      <a:pt x="69787" y="15042"/>
                      <a:pt x="59828" y="10421"/>
                      <a:pt x="49285" y="1012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1B9192D-9F7F-4540-BF50-3179B3A55E3A}"/>
                  </a:ext>
                </a:extLst>
              </p:cNvPr>
              <p:cNvSpPr/>
              <p:nvPr/>
            </p:nvSpPr>
            <p:spPr>
              <a:xfrm rot="-2701801">
                <a:off x="2169921" y="4188919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9145E779-EBBD-493C-8425-6A2A7FE311C3}"/>
                  </a:ext>
                </a:extLst>
              </p:cNvPr>
              <p:cNvSpPr/>
              <p:nvPr/>
            </p:nvSpPr>
            <p:spPr>
              <a:xfrm rot="-2701801">
                <a:off x="1649115" y="4689286"/>
                <a:ext cx="640571" cy="9668"/>
              </a:xfrm>
              <a:custGeom>
                <a:avLst/>
                <a:gdLst>
                  <a:gd name="connsiteX0" fmla="*/ 123 w 640571"/>
                  <a:gd name="connsiteY0" fmla="*/ -34 h 9668"/>
                  <a:gd name="connsiteX1" fmla="*/ 640695 w 640571"/>
                  <a:gd name="connsiteY1" fmla="*/ -34 h 9668"/>
                  <a:gd name="connsiteX2" fmla="*/ 640695 w 640571"/>
                  <a:gd name="connsiteY2" fmla="*/ 9635 h 9668"/>
                  <a:gd name="connsiteX3" fmla="*/ 123 w 640571"/>
                  <a:gd name="connsiteY3" fmla="*/ 9635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0571" h="9668">
                    <a:moveTo>
                      <a:pt x="123" y="-34"/>
                    </a:moveTo>
                    <a:lnTo>
                      <a:pt x="640695" y="-34"/>
                    </a:lnTo>
                    <a:lnTo>
                      <a:pt x="640695" y="9635"/>
                    </a:lnTo>
                    <a:lnTo>
                      <a:pt x="123" y="963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D9E4DD-FD89-4A98-9AFC-24EBE9DC8FC8}"/>
                  </a:ext>
                </a:extLst>
              </p:cNvPr>
              <p:cNvSpPr/>
              <p:nvPr/>
            </p:nvSpPr>
            <p:spPr>
              <a:xfrm>
                <a:off x="2656719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778 w 105816"/>
                  <a:gd name="connsiteY7" fmla="*/ 49049 h 98332"/>
                  <a:gd name="connsiteX8" fmla="*/ 56779 w 105816"/>
                  <a:gd name="connsiteY8" fmla="*/ 88051 h 98332"/>
                  <a:gd name="connsiteX9" fmla="*/ 95685 w 105816"/>
                  <a:gd name="connsiteY9" fmla="*/ 48951 h 98332"/>
                  <a:gd name="connsiteX10" fmla="*/ 84309 w 105816"/>
                  <a:gd name="connsiteY10" fmla="*/ 21519 h 98332"/>
                  <a:gd name="connsiteX11" fmla="*/ 56779 w 105816"/>
                  <a:gd name="connsiteY11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29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304" y="10212"/>
                      <a:pt x="17868" y="27566"/>
                      <a:pt x="17778" y="49049"/>
                    </a:cubicBezTo>
                    <a:cubicBezTo>
                      <a:pt x="17868" y="70549"/>
                      <a:pt x="35276" y="87969"/>
                      <a:pt x="56779" y="88051"/>
                    </a:cubicBezTo>
                    <a:cubicBezTo>
                      <a:pt x="78318" y="88002"/>
                      <a:pt x="95738" y="70500"/>
                      <a:pt x="95685" y="48951"/>
                    </a:cubicBezTo>
                    <a:cubicBezTo>
                      <a:pt x="95659" y="38660"/>
                      <a:pt x="91571" y="28812"/>
                      <a:pt x="84309" y="21519"/>
                    </a:cubicBezTo>
                    <a:cubicBezTo>
                      <a:pt x="76968" y="14292"/>
                      <a:pt x="67083" y="10229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0799B0C-EAB0-4D6E-9BB5-FAA7AAAC482A}"/>
                  </a:ext>
                </a:extLst>
              </p:cNvPr>
              <p:cNvSpPr/>
              <p:nvPr/>
            </p:nvSpPr>
            <p:spPr>
              <a:xfrm>
                <a:off x="2757129" y="3946012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5762DDE-E11C-4707-97F4-7C3EF266D483}"/>
                  </a:ext>
                </a:extLst>
              </p:cNvPr>
              <p:cNvSpPr/>
              <p:nvPr/>
            </p:nvSpPr>
            <p:spPr>
              <a:xfrm>
                <a:off x="3143416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614 w 105816"/>
                  <a:gd name="connsiteY7" fmla="*/ 49049 h 98332"/>
                  <a:gd name="connsiteX8" fmla="*/ 56451 w 105816"/>
                  <a:gd name="connsiteY8" fmla="*/ 88215 h 98332"/>
                  <a:gd name="connsiteX9" fmla="*/ 95617 w 105816"/>
                  <a:gd name="connsiteY9" fmla="*/ 49377 h 98332"/>
                  <a:gd name="connsiteX10" fmla="*/ 95617 w 105816"/>
                  <a:gd name="connsiteY10" fmla="*/ 49049 h 98332"/>
                  <a:gd name="connsiteX11" fmla="*/ 57107 w 105816"/>
                  <a:gd name="connsiteY11" fmla="*/ 10212 h 98332"/>
                  <a:gd name="connsiteX12" fmla="*/ 56779 w 105816"/>
                  <a:gd name="connsiteY12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31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40" y="10114"/>
                      <a:pt x="17706" y="27517"/>
                      <a:pt x="17614" y="49049"/>
                    </a:cubicBezTo>
                    <a:cubicBezTo>
                      <a:pt x="17524" y="70582"/>
                      <a:pt x="34912" y="88116"/>
                      <a:pt x="56451" y="88215"/>
                    </a:cubicBezTo>
                    <a:cubicBezTo>
                      <a:pt x="77992" y="88297"/>
                      <a:pt x="95526" y="70910"/>
                      <a:pt x="95617" y="49377"/>
                    </a:cubicBezTo>
                    <a:cubicBezTo>
                      <a:pt x="95617" y="49262"/>
                      <a:pt x="95617" y="49164"/>
                      <a:pt x="95617" y="49049"/>
                    </a:cubicBezTo>
                    <a:cubicBezTo>
                      <a:pt x="95707" y="27697"/>
                      <a:pt x="78466" y="10311"/>
                      <a:pt x="57107" y="10212"/>
                    </a:cubicBezTo>
                    <a:cubicBezTo>
                      <a:pt x="56999" y="10212"/>
                      <a:pt x="56889" y="10212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FE242EC-AAD4-4B89-B323-EB4D4B628BF3}"/>
                  </a:ext>
                </a:extLst>
              </p:cNvPr>
              <p:cNvSpPr/>
              <p:nvPr/>
            </p:nvSpPr>
            <p:spPr>
              <a:xfrm rot="-2701201">
                <a:off x="3143255" y="3702904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3918D7B-614B-4B35-A70E-EB5C2901C90E}"/>
                  </a:ext>
                </a:extLst>
              </p:cNvPr>
              <p:cNvSpPr/>
              <p:nvPr/>
            </p:nvSpPr>
            <p:spPr>
              <a:xfrm>
                <a:off x="3629949" y="3414821"/>
                <a:ext cx="105326" cy="98332"/>
              </a:xfrm>
              <a:custGeom>
                <a:avLst/>
                <a:gdLst>
                  <a:gd name="connsiteX0" fmla="*/ 56779 w 105326"/>
                  <a:gd name="connsiteY0" fmla="*/ 97719 h 98332"/>
                  <a:gd name="connsiteX1" fmla="*/ 704 w 105326"/>
                  <a:gd name="connsiteY1" fmla="*/ 56620 h 98332"/>
                  <a:gd name="connsiteX2" fmla="*/ 41801 w 105326"/>
                  <a:gd name="connsiteY2" fmla="*/ 544 h 98332"/>
                  <a:gd name="connsiteX3" fmla="*/ 56779 w 105326"/>
                  <a:gd name="connsiteY3" fmla="*/ 544 h 98332"/>
                  <a:gd name="connsiteX4" fmla="*/ 78410 w 105326"/>
                  <a:gd name="connsiteY4" fmla="*/ 5624 h 98332"/>
                  <a:gd name="connsiteX5" fmla="*/ 78410 w 105326"/>
                  <a:gd name="connsiteY5" fmla="*/ 5624 h 98332"/>
                  <a:gd name="connsiteX6" fmla="*/ 105449 w 105326"/>
                  <a:gd name="connsiteY6" fmla="*/ 49213 h 98332"/>
                  <a:gd name="connsiteX7" fmla="*/ 56779 w 105326"/>
                  <a:gd name="connsiteY7" fmla="*/ 97719 h 98332"/>
                  <a:gd name="connsiteX8" fmla="*/ 56779 w 105326"/>
                  <a:gd name="connsiteY8" fmla="*/ 10212 h 98332"/>
                  <a:gd name="connsiteX9" fmla="*/ 17942 w 105326"/>
                  <a:gd name="connsiteY9" fmla="*/ 49213 h 98332"/>
                  <a:gd name="connsiteX10" fmla="*/ 29249 w 105326"/>
                  <a:gd name="connsiteY10" fmla="*/ 76580 h 98332"/>
                  <a:gd name="connsiteX11" fmla="*/ 84178 w 105326"/>
                  <a:gd name="connsiteY11" fmla="*/ 76138 h 98332"/>
                  <a:gd name="connsiteX12" fmla="*/ 83736 w 105326"/>
                  <a:gd name="connsiteY12" fmla="*/ 21224 h 98332"/>
                  <a:gd name="connsiteX13" fmla="*/ 74150 w 105326"/>
                  <a:gd name="connsiteY13" fmla="*/ 14309 h 98332"/>
                  <a:gd name="connsiteX14" fmla="*/ 56779 w 105326"/>
                  <a:gd name="connsiteY14" fmla="*/ 10868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532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1" y="544"/>
                    </a:cubicBezTo>
                    <a:cubicBezTo>
                      <a:pt x="46767" y="-226"/>
                      <a:pt x="51814" y="-226"/>
                      <a:pt x="56779" y="544"/>
                    </a:cubicBezTo>
                    <a:cubicBezTo>
                      <a:pt x="64301" y="478"/>
                      <a:pt x="71708" y="2215"/>
                      <a:pt x="78410" y="5624"/>
                    </a:cubicBezTo>
                    <a:lnTo>
                      <a:pt x="78410" y="5624"/>
                    </a:lnTo>
                    <a:cubicBezTo>
                      <a:pt x="95059" y="13752"/>
                      <a:pt x="105564" y="30696"/>
                      <a:pt x="105449" y="49213"/>
                    </a:cubicBezTo>
                    <a:cubicBezTo>
                      <a:pt x="105088" y="75924"/>
                      <a:pt x="83490" y="97457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96" y="10294"/>
                      <a:pt x="17942" y="27730"/>
                      <a:pt x="17942" y="49213"/>
                    </a:cubicBezTo>
                    <a:cubicBezTo>
                      <a:pt x="17858" y="59488"/>
                      <a:pt x="21937" y="69353"/>
                      <a:pt x="29249" y="76580"/>
                    </a:cubicBezTo>
                    <a:cubicBezTo>
                      <a:pt x="44538" y="91623"/>
                      <a:pt x="69119" y="91426"/>
                      <a:pt x="84178" y="76138"/>
                    </a:cubicBezTo>
                    <a:cubicBezTo>
                      <a:pt x="99222" y="60848"/>
                      <a:pt x="99025" y="36267"/>
                      <a:pt x="83736" y="21224"/>
                    </a:cubicBezTo>
                    <a:cubicBezTo>
                      <a:pt x="80917" y="18438"/>
                      <a:pt x="77673" y="16111"/>
                      <a:pt x="74150" y="14309"/>
                    </a:cubicBezTo>
                    <a:cubicBezTo>
                      <a:pt x="68693" y="11867"/>
                      <a:pt x="62760" y="10704"/>
                      <a:pt x="56779" y="108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39E83F4-C697-4EF4-ABF4-F04B2882DDFF}"/>
                  </a:ext>
                </a:extLst>
              </p:cNvPr>
              <p:cNvSpPr/>
              <p:nvPr/>
            </p:nvSpPr>
            <p:spPr>
              <a:xfrm rot="-3816599">
                <a:off x="3429223" y="2973705"/>
                <a:ext cx="998301" cy="9668"/>
              </a:xfrm>
              <a:custGeom>
                <a:avLst/>
                <a:gdLst>
                  <a:gd name="connsiteX0" fmla="*/ 124 w 998301"/>
                  <a:gd name="connsiteY0" fmla="*/ -34 h 9668"/>
                  <a:gd name="connsiteX1" fmla="*/ 998425 w 998301"/>
                  <a:gd name="connsiteY1" fmla="*/ -34 h 9668"/>
                  <a:gd name="connsiteX2" fmla="*/ 998425 w 998301"/>
                  <a:gd name="connsiteY2" fmla="*/ 9634 h 9668"/>
                  <a:gd name="connsiteX3" fmla="*/ 124 w 998301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8301" h="9668">
                    <a:moveTo>
                      <a:pt x="124" y="-34"/>
                    </a:moveTo>
                    <a:lnTo>
                      <a:pt x="998425" y="-34"/>
                    </a:lnTo>
                    <a:lnTo>
                      <a:pt x="998425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39EA7D-A156-4D77-8591-077A0466F4E8}"/>
                  </a:ext>
                </a:extLst>
              </p:cNvPr>
              <p:cNvSpPr/>
              <p:nvPr/>
            </p:nvSpPr>
            <p:spPr>
              <a:xfrm>
                <a:off x="4120822" y="2442652"/>
                <a:ext cx="98345" cy="98330"/>
              </a:xfrm>
              <a:custGeom>
                <a:avLst/>
                <a:gdLst>
                  <a:gd name="connsiteX0" fmla="*/ 49162 w 98345"/>
                  <a:gd name="connsiteY0" fmla="*/ 98297 h 98330"/>
                  <a:gd name="connsiteX1" fmla="*/ 27531 w 98345"/>
                  <a:gd name="connsiteY1" fmla="*/ 93217 h 98330"/>
                  <a:gd name="connsiteX2" fmla="*/ 5211 w 98345"/>
                  <a:gd name="connsiteY2" fmla="*/ 27373 h 98330"/>
                  <a:gd name="connsiteX3" fmla="*/ 71055 w 98345"/>
                  <a:gd name="connsiteY3" fmla="*/ 5054 h 98330"/>
                  <a:gd name="connsiteX4" fmla="*/ 93374 w 98345"/>
                  <a:gd name="connsiteY4" fmla="*/ 70897 h 98330"/>
                  <a:gd name="connsiteX5" fmla="*/ 49162 w 98345"/>
                  <a:gd name="connsiteY5" fmla="*/ 98297 h 98330"/>
                  <a:gd name="connsiteX6" fmla="*/ 49162 w 98345"/>
                  <a:gd name="connsiteY6" fmla="*/ 10789 h 98330"/>
                  <a:gd name="connsiteX7" fmla="*/ 9980 w 98345"/>
                  <a:gd name="connsiteY7" fmla="*/ 49283 h 98330"/>
                  <a:gd name="connsiteX8" fmla="*/ 31791 w 98345"/>
                  <a:gd name="connsiteY8" fmla="*/ 84531 h 98330"/>
                  <a:gd name="connsiteX9" fmla="*/ 76692 w 98345"/>
                  <a:gd name="connsiteY9" fmla="*/ 76994 h 98330"/>
                  <a:gd name="connsiteX10" fmla="*/ 87999 w 98345"/>
                  <a:gd name="connsiteY10" fmla="*/ 49627 h 98330"/>
                  <a:gd name="connsiteX11" fmla="*/ 49162 w 98345"/>
                  <a:gd name="connsiteY11" fmla="*/ 10789 h 9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45" h="98330">
                    <a:moveTo>
                      <a:pt x="49162" y="98297"/>
                    </a:moveTo>
                    <a:cubicBezTo>
                      <a:pt x="41657" y="98280"/>
                      <a:pt x="34266" y="96543"/>
                      <a:pt x="27531" y="93217"/>
                    </a:cubicBezTo>
                    <a:cubicBezTo>
                      <a:pt x="3180" y="81205"/>
                      <a:pt x="-6800" y="51724"/>
                      <a:pt x="5211" y="27373"/>
                    </a:cubicBezTo>
                    <a:cubicBezTo>
                      <a:pt x="17240" y="3022"/>
                      <a:pt x="46720" y="-6958"/>
                      <a:pt x="71055" y="5054"/>
                    </a:cubicBezTo>
                    <a:cubicBezTo>
                      <a:pt x="95406" y="17082"/>
                      <a:pt x="105402" y="46562"/>
                      <a:pt x="93374" y="70897"/>
                    </a:cubicBezTo>
                    <a:cubicBezTo>
                      <a:pt x="85066" y="87727"/>
                      <a:pt x="67925" y="98346"/>
                      <a:pt x="49162" y="98297"/>
                    </a:cubicBezTo>
                    <a:close/>
                    <a:moveTo>
                      <a:pt x="49162" y="10789"/>
                    </a:moveTo>
                    <a:cubicBezTo>
                      <a:pt x="27711" y="10593"/>
                      <a:pt x="10177" y="27832"/>
                      <a:pt x="9980" y="49283"/>
                    </a:cubicBezTo>
                    <a:cubicBezTo>
                      <a:pt x="9849" y="64261"/>
                      <a:pt x="18338" y="77960"/>
                      <a:pt x="31791" y="84531"/>
                    </a:cubicBezTo>
                    <a:cubicBezTo>
                      <a:pt x="46851" y="91775"/>
                      <a:pt x="64828" y="88743"/>
                      <a:pt x="76692" y="76994"/>
                    </a:cubicBezTo>
                    <a:cubicBezTo>
                      <a:pt x="84001" y="69767"/>
                      <a:pt x="88081" y="59902"/>
                      <a:pt x="87999" y="49627"/>
                    </a:cubicBezTo>
                    <a:cubicBezTo>
                      <a:pt x="87999" y="28176"/>
                      <a:pt x="70613" y="10789"/>
                      <a:pt x="49162" y="107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4CCBBD3-6B33-45C2-9385-5D94E68E2ADC}"/>
                  </a:ext>
                </a:extLst>
              </p:cNvPr>
              <p:cNvSpPr/>
              <p:nvPr/>
            </p:nvSpPr>
            <p:spPr>
              <a:xfrm>
                <a:off x="4197718" y="2519679"/>
                <a:ext cx="434585" cy="431472"/>
              </a:xfrm>
              <a:custGeom>
                <a:avLst/>
                <a:gdLst>
                  <a:gd name="connsiteX0" fmla="*/ 427703 w 434585"/>
                  <a:gd name="connsiteY0" fmla="*/ 431472 h 431472"/>
                  <a:gd name="connsiteX1" fmla="*/ 0 w 434585"/>
                  <a:gd name="connsiteY1" fmla="*/ 6883 h 431472"/>
                  <a:gd name="connsiteX2" fmla="*/ 6719 w 434585"/>
                  <a:gd name="connsiteY2" fmla="*/ 0 h 431472"/>
                  <a:gd name="connsiteX3" fmla="*/ 434586 w 434585"/>
                  <a:gd name="connsiteY3" fmla="*/ 424590 h 431472"/>
                  <a:gd name="connsiteX4" fmla="*/ 427703 w 434585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585" h="431472">
                    <a:moveTo>
                      <a:pt x="427703" y="431472"/>
                    </a:moveTo>
                    <a:lnTo>
                      <a:pt x="0" y="6883"/>
                    </a:lnTo>
                    <a:lnTo>
                      <a:pt x="6719" y="0"/>
                    </a:lnTo>
                    <a:lnTo>
                      <a:pt x="434586" y="424590"/>
                    </a:lnTo>
                    <a:lnTo>
                      <a:pt x="427703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1B7AA0C-6F6B-4BAF-B599-8FA81E10A36B}"/>
                  </a:ext>
                </a:extLst>
              </p:cNvPr>
              <p:cNvSpPr/>
              <p:nvPr/>
            </p:nvSpPr>
            <p:spPr>
              <a:xfrm>
                <a:off x="4610837" y="2928122"/>
                <a:ext cx="105816" cy="98901"/>
              </a:xfrm>
              <a:custGeom>
                <a:avLst/>
                <a:gdLst>
                  <a:gd name="connsiteX0" fmla="*/ 49285 w 105816"/>
                  <a:gd name="connsiteY0" fmla="*/ 98868 h 98901"/>
                  <a:gd name="connsiteX1" fmla="*/ 123 w 105816"/>
                  <a:gd name="connsiteY1" fmla="*/ 49706 h 98901"/>
                  <a:gd name="connsiteX2" fmla="*/ 49285 w 105816"/>
                  <a:gd name="connsiteY2" fmla="*/ 545 h 98901"/>
                  <a:gd name="connsiteX3" fmla="*/ 105361 w 105816"/>
                  <a:gd name="connsiteY3" fmla="*/ 41644 h 98901"/>
                  <a:gd name="connsiteX4" fmla="*/ 64263 w 105816"/>
                  <a:gd name="connsiteY4" fmla="*/ 97721 h 98901"/>
                  <a:gd name="connsiteX5" fmla="*/ 49285 w 105816"/>
                  <a:gd name="connsiteY5" fmla="*/ 97721 h 98901"/>
                  <a:gd name="connsiteX6" fmla="*/ 49285 w 105816"/>
                  <a:gd name="connsiteY6" fmla="*/ 11361 h 98901"/>
                  <a:gd name="connsiteX7" fmla="*/ 10283 w 105816"/>
                  <a:gd name="connsiteY7" fmla="*/ 50362 h 98901"/>
                  <a:gd name="connsiteX8" fmla="*/ 51726 w 105816"/>
                  <a:gd name="connsiteY8" fmla="*/ 86758 h 98901"/>
                  <a:gd name="connsiteX9" fmla="*/ 88122 w 105816"/>
                  <a:gd name="connsiteY9" fmla="*/ 50362 h 98901"/>
                  <a:gd name="connsiteX10" fmla="*/ 76815 w 105816"/>
                  <a:gd name="connsiteY10" fmla="*/ 22832 h 98901"/>
                  <a:gd name="connsiteX11" fmla="*/ 76815 w 105816"/>
                  <a:gd name="connsiteY11" fmla="*/ 22832 h 98901"/>
                  <a:gd name="connsiteX12" fmla="*/ 49285 w 105816"/>
                  <a:gd name="connsiteY12" fmla="*/ 10869 h 98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1">
                    <a:moveTo>
                      <a:pt x="49285" y="98868"/>
                    </a:moveTo>
                    <a:cubicBezTo>
                      <a:pt x="22131" y="98868"/>
                      <a:pt x="123" y="76860"/>
                      <a:pt x="123" y="49706"/>
                    </a:cubicBezTo>
                    <a:cubicBezTo>
                      <a:pt x="123" y="22553"/>
                      <a:pt x="22131" y="545"/>
                      <a:pt x="49285" y="545"/>
                    </a:cubicBezTo>
                    <a:cubicBezTo>
                      <a:pt x="76127" y="-3584"/>
                      <a:pt x="101232" y="14818"/>
                      <a:pt x="105361" y="41644"/>
                    </a:cubicBezTo>
                    <a:cubicBezTo>
                      <a:pt x="109491" y="68486"/>
                      <a:pt x="91088" y="93591"/>
                      <a:pt x="64263" y="97721"/>
                    </a:cubicBezTo>
                    <a:cubicBezTo>
                      <a:pt x="59297" y="98491"/>
                      <a:pt x="54250" y="98491"/>
                      <a:pt x="49285" y="97721"/>
                    </a:cubicBezTo>
                    <a:close/>
                    <a:moveTo>
                      <a:pt x="49285" y="11361"/>
                    </a:moveTo>
                    <a:cubicBezTo>
                      <a:pt x="27785" y="11443"/>
                      <a:pt x="10365" y="28862"/>
                      <a:pt x="10283" y="50362"/>
                    </a:cubicBezTo>
                    <a:cubicBezTo>
                      <a:pt x="11676" y="71862"/>
                      <a:pt x="30243" y="88151"/>
                      <a:pt x="51726" y="86758"/>
                    </a:cubicBezTo>
                    <a:cubicBezTo>
                      <a:pt x="71276" y="85479"/>
                      <a:pt x="86860" y="69912"/>
                      <a:pt x="88122" y="50362"/>
                    </a:cubicBezTo>
                    <a:cubicBezTo>
                      <a:pt x="88220" y="40038"/>
                      <a:pt x="84140" y="30107"/>
                      <a:pt x="76815" y="22832"/>
                    </a:cubicBezTo>
                    <a:lnTo>
                      <a:pt x="76815" y="22832"/>
                    </a:lnTo>
                    <a:cubicBezTo>
                      <a:pt x="69605" y="15310"/>
                      <a:pt x="59690" y="11000"/>
                      <a:pt x="49285" y="1086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7B35B47-2D40-4DDE-8510-B465E97B679E}"/>
                  </a:ext>
                </a:extLst>
              </p:cNvPr>
              <p:cNvSpPr/>
              <p:nvPr/>
            </p:nvSpPr>
            <p:spPr>
              <a:xfrm rot="-2701801">
                <a:off x="4603205" y="2730422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99C067D-77BC-4268-8C75-681FFCBE6529}"/>
                  </a:ext>
                </a:extLst>
              </p:cNvPr>
              <p:cNvSpPr/>
              <p:nvPr/>
            </p:nvSpPr>
            <p:spPr>
              <a:xfrm>
                <a:off x="5097534" y="244266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1 h 98322"/>
                  <a:gd name="connsiteX6" fmla="*/ 11103 w 98322"/>
                  <a:gd name="connsiteY6" fmla="*/ 50274 h 98322"/>
                  <a:gd name="connsiteX7" fmla="*/ 21754 w 98322"/>
                  <a:gd name="connsiteY7" fmla="*/ 76330 h 98322"/>
                  <a:gd name="connsiteX8" fmla="*/ 49285 w 98322"/>
                  <a:gd name="connsiteY8" fmla="*/ 87637 h 98322"/>
                  <a:gd name="connsiteX9" fmla="*/ 88122 w 98322"/>
                  <a:gd name="connsiteY9" fmla="*/ 48800 h 98322"/>
                  <a:gd name="connsiteX10" fmla="*/ 76815 w 98322"/>
                  <a:gd name="connsiteY10" fmla="*/ 21269 h 98322"/>
                  <a:gd name="connsiteX11" fmla="*/ 49285 w 98322"/>
                  <a:gd name="connsiteY11" fmla="*/ 10781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1"/>
                    </a:moveTo>
                    <a:cubicBezTo>
                      <a:pt x="27834" y="11142"/>
                      <a:pt x="10742" y="28824"/>
                      <a:pt x="11103" y="50274"/>
                    </a:cubicBezTo>
                    <a:cubicBezTo>
                      <a:pt x="11283" y="59975"/>
                      <a:pt x="15069" y="69283"/>
                      <a:pt x="21754" y="76330"/>
                    </a:cubicBezTo>
                    <a:cubicBezTo>
                      <a:pt x="29030" y="83671"/>
                      <a:pt x="38961" y="87752"/>
                      <a:pt x="49285" y="87637"/>
                    </a:cubicBezTo>
                    <a:cubicBezTo>
                      <a:pt x="70736" y="87637"/>
                      <a:pt x="88122" y="70250"/>
                      <a:pt x="88122" y="48800"/>
                    </a:cubicBezTo>
                    <a:cubicBezTo>
                      <a:pt x="88106" y="38492"/>
                      <a:pt x="84042" y="28611"/>
                      <a:pt x="76815" y="21269"/>
                    </a:cubicBezTo>
                    <a:cubicBezTo>
                      <a:pt x="69375" y="14272"/>
                      <a:pt x="59477" y="10503"/>
                      <a:pt x="49285" y="1078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DE328C6-0435-4128-9998-66201BEE47C8}"/>
                  </a:ext>
                </a:extLst>
              </p:cNvPr>
              <p:cNvSpPr/>
              <p:nvPr/>
            </p:nvSpPr>
            <p:spPr>
              <a:xfrm rot="-2701201">
                <a:off x="5089933" y="2244500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0740E35-3136-4E61-B76E-E6EC425B5813}"/>
                  </a:ext>
                </a:extLst>
              </p:cNvPr>
              <p:cNvSpPr/>
              <p:nvPr/>
            </p:nvSpPr>
            <p:spPr>
              <a:xfrm>
                <a:off x="5584067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21754 w 98322"/>
                  <a:gd name="connsiteY7" fmla="*/ 77149 h 98322"/>
                  <a:gd name="connsiteX8" fmla="*/ 76913 w 98322"/>
                  <a:gd name="connsiteY8" fmla="*/ 77575 h 98322"/>
                  <a:gd name="connsiteX9" fmla="*/ 77323 w 98322"/>
                  <a:gd name="connsiteY9" fmla="*/ 22416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782"/>
                      <a:pt x="10447" y="28168"/>
                      <a:pt x="10447" y="49619"/>
                    </a:cubicBezTo>
                    <a:cubicBezTo>
                      <a:pt x="10349" y="59943"/>
                      <a:pt x="14429" y="69874"/>
                      <a:pt x="21754" y="77149"/>
                    </a:cubicBezTo>
                    <a:cubicBezTo>
                      <a:pt x="36863" y="92488"/>
                      <a:pt x="61559" y="92684"/>
                      <a:pt x="76913" y="77575"/>
                    </a:cubicBezTo>
                    <a:cubicBezTo>
                      <a:pt x="92252" y="62450"/>
                      <a:pt x="92448" y="37755"/>
                      <a:pt x="77323" y="22416"/>
                    </a:cubicBezTo>
                    <a:cubicBezTo>
                      <a:pt x="69932" y="14911"/>
                      <a:pt x="59821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5B8DEC6-BD88-4FBC-9ED7-6333F13FB56B}"/>
                  </a:ext>
                </a:extLst>
              </p:cNvPr>
              <p:cNvSpPr/>
              <p:nvPr/>
            </p:nvSpPr>
            <p:spPr>
              <a:xfrm>
                <a:off x="5677145" y="2001355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8D5FA82-9A2C-46BD-A12A-08EE3B1889D2}"/>
                  </a:ext>
                </a:extLst>
              </p:cNvPr>
              <p:cNvSpPr/>
              <p:nvPr/>
            </p:nvSpPr>
            <p:spPr>
              <a:xfrm>
                <a:off x="6070763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578 w 98322"/>
                  <a:gd name="connsiteY6" fmla="*/ 49750 h 98322"/>
                  <a:gd name="connsiteX7" fmla="*/ 49563 w 98322"/>
                  <a:gd name="connsiteY7" fmla="*/ 88456 h 98322"/>
                  <a:gd name="connsiteX8" fmla="*/ 88253 w 98322"/>
                  <a:gd name="connsiteY8" fmla="*/ 49488 h 98322"/>
                  <a:gd name="connsiteX9" fmla="*/ 76815 w 98322"/>
                  <a:gd name="connsiteY9" fmla="*/ 22089 h 98322"/>
                  <a:gd name="connsiteX10" fmla="*/ 49285 w 98322"/>
                  <a:gd name="connsiteY10" fmla="*/ 11437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863"/>
                      <a:pt x="10513" y="28299"/>
                      <a:pt x="10578" y="49750"/>
                    </a:cubicBezTo>
                    <a:cubicBezTo>
                      <a:pt x="10660" y="71201"/>
                      <a:pt x="28113" y="88538"/>
                      <a:pt x="49563" y="88456"/>
                    </a:cubicBezTo>
                    <a:cubicBezTo>
                      <a:pt x="71014" y="88375"/>
                      <a:pt x="88335" y="70939"/>
                      <a:pt x="88253" y="49488"/>
                    </a:cubicBezTo>
                    <a:cubicBezTo>
                      <a:pt x="88221" y="39197"/>
                      <a:pt x="84107" y="29348"/>
                      <a:pt x="76815" y="22089"/>
                    </a:cubicBezTo>
                    <a:cubicBezTo>
                      <a:pt x="69375" y="15091"/>
                      <a:pt x="59494" y="11273"/>
                      <a:pt x="49285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DB8051E-2323-4457-9E2A-B789FFC94462}"/>
                  </a:ext>
                </a:extLst>
              </p:cNvPr>
              <p:cNvSpPr/>
              <p:nvPr/>
            </p:nvSpPr>
            <p:spPr>
              <a:xfrm rot="-2701801">
                <a:off x="6062991" y="1758063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697C7BF-CD17-4581-BAC7-04C922E474EE}"/>
                  </a:ext>
                </a:extLst>
              </p:cNvPr>
              <p:cNvSpPr/>
              <p:nvPr/>
            </p:nvSpPr>
            <p:spPr>
              <a:xfrm>
                <a:off x="6549966" y="1470819"/>
                <a:ext cx="105816" cy="98900"/>
              </a:xfrm>
              <a:custGeom>
                <a:avLst/>
                <a:gdLst>
                  <a:gd name="connsiteX0" fmla="*/ 56779 w 105816"/>
                  <a:gd name="connsiteY0" fmla="*/ 97719 h 98900"/>
                  <a:gd name="connsiteX1" fmla="*/ 703 w 105816"/>
                  <a:gd name="connsiteY1" fmla="*/ 56620 h 98900"/>
                  <a:gd name="connsiteX2" fmla="*/ 41801 w 105816"/>
                  <a:gd name="connsiteY2" fmla="*/ 544 h 98900"/>
                  <a:gd name="connsiteX3" fmla="*/ 56779 w 105816"/>
                  <a:gd name="connsiteY3" fmla="*/ 544 h 98900"/>
                  <a:gd name="connsiteX4" fmla="*/ 105940 w 105816"/>
                  <a:gd name="connsiteY4" fmla="*/ 49705 h 98900"/>
                  <a:gd name="connsiteX5" fmla="*/ 56779 w 105816"/>
                  <a:gd name="connsiteY5" fmla="*/ 98866 h 98900"/>
                  <a:gd name="connsiteX6" fmla="*/ 56779 w 105816"/>
                  <a:gd name="connsiteY6" fmla="*/ 10212 h 98900"/>
                  <a:gd name="connsiteX7" fmla="*/ 17778 w 105816"/>
                  <a:gd name="connsiteY7" fmla="*/ 49213 h 98900"/>
                  <a:gd name="connsiteX8" fmla="*/ 29248 w 105816"/>
                  <a:gd name="connsiteY8" fmla="*/ 76580 h 98900"/>
                  <a:gd name="connsiteX9" fmla="*/ 84309 w 105816"/>
                  <a:gd name="connsiteY9" fmla="*/ 76580 h 98900"/>
                  <a:gd name="connsiteX10" fmla="*/ 95616 w 105816"/>
                  <a:gd name="connsiteY10" fmla="*/ 49213 h 98900"/>
                  <a:gd name="connsiteX11" fmla="*/ 57107 w 105816"/>
                  <a:gd name="connsiteY11" fmla="*/ 9720 h 98900"/>
                  <a:gd name="connsiteX12" fmla="*/ 56779 w 105816"/>
                  <a:gd name="connsiteY12" fmla="*/ 9720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0">
                    <a:moveTo>
                      <a:pt x="56779" y="97719"/>
                    </a:moveTo>
                    <a:cubicBezTo>
                      <a:pt x="29937" y="101849"/>
                      <a:pt x="4832" y="83446"/>
                      <a:pt x="703" y="56620"/>
                    </a:cubicBezTo>
                    <a:cubicBezTo>
                      <a:pt x="-3427" y="29778"/>
                      <a:pt x="14975" y="4673"/>
                      <a:pt x="41801" y="544"/>
                    </a:cubicBezTo>
                    <a:cubicBezTo>
                      <a:pt x="46766" y="-226"/>
                      <a:pt x="51814" y="-226"/>
                      <a:pt x="56779" y="544"/>
                    </a:cubicBezTo>
                    <a:cubicBezTo>
                      <a:pt x="83932" y="544"/>
                      <a:pt x="105940" y="22552"/>
                      <a:pt x="105940" y="49705"/>
                    </a:cubicBezTo>
                    <a:cubicBezTo>
                      <a:pt x="105940" y="76858"/>
                      <a:pt x="83932" y="98866"/>
                      <a:pt x="56779" y="98866"/>
                    </a:cubicBezTo>
                    <a:close/>
                    <a:moveTo>
                      <a:pt x="56779" y="10212"/>
                    </a:moveTo>
                    <a:cubicBezTo>
                      <a:pt x="35279" y="10294"/>
                      <a:pt x="17876" y="27714"/>
                      <a:pt x="17778" y="49213"/>
                    </a:cubicBezTo>
                    <a:cubicBezTo>
                      <a:pt x="17794" y="59504"/>
                      <a:pt x="21924" y="69353"/>
                      <a:pt x="29248" y="76580"/>
                    </a:cubicBezTo>
                    <a:cubicBezTo>
                      <a:pt x="44652" y="91312"/>
                      <a:pt x="68905" y="91312"/>
                      <a:pt x="84309" y="76580"/>
                    </a:cubicBezTo>
                    <a:cubicBezTo>
                      <a:pt x="91585" y="69337"/>
                      <a:pt x="95665" y="59488"/>
                      <a:pt x="95616" y="49213"/>
                    </a:cubicBezTo>
                    <a:cubicBezTo>
                      <a:pt x="95895" y="27681"/>
                      <a:pt x="78656" y="9999"/>
                      <a:pt x="57107" y="9720"/>
                    </a:cubicBezTo>
                    <a:cubicBezTo>
                      <a:pt x="56992" y="9720"/>
                      <a:pt x="56894" y="9720"/>
                      <a:pt x="56779" y="9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CA47098-901B-41A0-ACA6-232D00938734}"/>
                  </a:ext>
                </a:extLst>
              </p:cNvPr>
              <p:cNvSpPr/>
              <p:nvPr/>
            </p:nvSpPr>
            <p:spPr>
              <a:xfrm rot="-2701801">
                <a:off x="6844984" y="1462898"/>
                <a:ext cx="9668" cy="600259"/>
              </a:xfrm>
              <a:custGeom>
                <a:avLst/>
                <a:gdLst>
                  <a:gd name="connsiteX0" fmla="*/ 123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3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3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3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2BAC3BC-87B1-4315-BCCF-98B0814A2889}"/>
                  </a:ext>
                </a:extLst>
              </p:cNvPr>
              <p:cNvSpPr/>
              <p:nvPr/>
            </p:nvSpPr>
            <p:spPr>
              <a:xfrm>
                <a:off x="7043993" y="1962724"/>
                <a:ext cx="97338" cy="91397"/>
              </a:xfrm>
              <a:custGeom>
                <a:avLst/>
                <a:gdLst>
                  <a:gd name="connsiteX0" fmla="*/ 49285 w 97338"/>
                  <a:gd name="connsiteY0" fmla="*/ 91364 h 91397"/>
                  <a:gd name="connsiteX1" fmla="*/ 123 w 97338"/>
                  <a:gd name="connsiteY1" fmla="*/ 42203 h 91397"/>
                  <a:gd name="connsiteX2" fmla="*/ 55724 w 97338"/>
                  <a:gd name="connsiteY2" fmla="*/ 465 h 91397"/>
                  <a:gd name="connsiteX3" fmla="*/ 97462 w 97338"/>
                  <a:gd name="connsiteY3" fmla="*/ 42203 h 91397"/>
                  <a:gd name="connsiteX4" fmla="*/ 49285 w 97338"/>
                  <a:gd name="connsiteY4" fmla="*/ 91364 h 91397"/>
                  <a:gd name="connsiteX5" fmla="*/ 49285 w 97338"/>
                  <a:gd name="connsiteY5" fmla="*/ 3857 h 91397"/>
                  <a:gd name="connsiteX6" fmla="*/ 10447 w 97338"/>
                  <a:gd name="connsiteY6" fmla="*/ 42366 h 91397"/>
                  <a:gd name="connsiteX7" fmla="*/ 10447 w 97338"/>
                  <a:gd name="connsiteY7" fmla="*/ 42694 h 91397"/>
                  <a:gd name="connsiteX8" fmla="*/ 49285 w 97338"/>
                  <a:gd name="connsiteY8" fmla="*/ 81859 h 91397"/>
                  <a:gd name="connsiteX9" fmla="*/ 88450 w 97338"/>
                  <a:gd name="connsiteY9" fmla="*/ 43022 h 91397"/>
                  <a:gd name="connsiteX10" fmla="*/ 49612 w 97338"/>
                  <a:gd name="connsiteY10" fmla="*/ 3857 h 91397"/>
                  <a:gd name="connsiteX11" fmla="*/ 49285 w 97338"/>
                  <a:gd name="connsiteY11" fmla="*/ 3857 h 9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338" h="91397">
                    <a:moveTo>
                      <a:pt x="49285" y="91364"/>
                    </a:moveTo>
                    <a:cubicBezTo>
                      <a:pt x="22131" y="91364"/>
                      <a:pt x="123" y="69356"/>
                      <a:pt x="123" y="42203"/>
                    </a:cubicBezTo>
                    <a:cubicBezTo>
                      <a:pt x="3958" y="15328"/>
                      <a:pt x="28850" y="-3370"/>
                      <a:pt x="55724" y="465"/>
                    </a:cubicBezTo>
                    <a:cubicBezTo>
                      <a:pt x="77372" y="3546"/>
                      <a:pt x="94382" y="20555"/>
                      <a:pt x="97462" y="42203"/>
                    </a:cubicBezTo>
                    <a:cubicBezTo>
                      <a:pt x="97462" y="68979"/>
                      <a:pt x="76045" y="90823"/>
                      <a:pt x="49285" y="91364"/>
                    </a:cubicBezTo>
                    <a:close/>
                    <a:moveTo>
                      <a:pt x="49285" y="3857"/>
                    </a:moveTo>
                    <a:cubicBezTo>
                      <a:pt x="27932" y="3759"/>
                      <a:pt x="10545" y="21014"/>
                      <a:pt x="10447" y="42366"/>
                    </a:cubicBezTo>
                    <a:cubicBezTo>
                      <a:pt x="10447" y="42481"/>
                      <a:pt x="10447" y="42580"/>
                      <a:pt x="10447" y="42694"/>
                    </a:cubicBezTo>
                    <a:cubicBezTo>
                      <a:pt x="10349" y="64227"/>
                      <a:pt x="27752" y="81761"/>
                      <a:pt x="49285" y="81859"/>
                    </a:cubicBezTo>
                    <a:cubicBezTo>
                      <a:pt x="70817" y="81941"/>
                      <a:pt x="88351" y="64555"/>
                      <a:pt x="88450" y="43022"/>
                    </a:cubicBezTo>
                    <a:cubicBezTo>
                      <a:pt x="88532" y="21489"/>
                      <a:pt x="71145" y="3955"/>
                      <a:pt x="49612" y="3857"/>
                    </a:cubicBezTo>
                    <a:cubicBezTo>
                      <a:pt x="49498" y="3857"/>
                      <a:pt x="49399" y="3857"/>
                      <a:pt x="49285" y="385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F246F5E-805B-47A6-9F9B-7CF6D44DF58C}"/>
                  </a:ext>
                </a:extLst>
              </p:cNvPr>
              <p:cNvSpPr/>
              <p:nvPr/>
            </p:nvSpPr>
            <p:spPr>
              <a:xfrm rot="-2701801">
                <a:off x="7036550" y="1758651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4B461E4-D01A-4B3B-8793-622F655EFE77}"/>
                  </a:ext>
                </a:extLst>
              </p:cNvPr>
              <p:cNvSpPr/>
              <p:nvPr/>
            </p:nvSpPr>
            <p:spPr>
              <a:xfrm>
                <a:off x="7530690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783 h 98322"/>
                  <a:gd name="connsiteX7" fmla="*/ 21755 w 98322"/>
                  <a:gd name="connsiteY7" fmla="*/ 77149 h 98322"/>
                  <a:gd name="connsiteX8" fmla="*/ 76913 w 98322"/>
                  <a:gd name="connsiteY8" fmla="*/ 77576 h 98322"/>
                  <a:gd name="connsiteX9" fmla="*/ 77323 w 98322"/>
                  <a:gd name="connsiteY9" fmla="*/ 22417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2" y="98289"/>
                      <a:pt x="123" y="76281"/>
                      <a:pt x="123" y="49127"/>
                    </a:cubicBezTo>
                    <a:cubicBezTo>
                      <a:pt x="123" y="21974"/>
                      <a:pt x="22132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01" y="10880"/>
                      <a:pt x="10447" y="28299"/>
                      <a:pt x="10447" y="49783"/>
                    </a:cubicBezTo>
                    <a:cubicBezTo>
                      <a:pt x="10398" y="60058"/>
                      <a:pt x="14479" y="69906"/>
                      <a:pt x="21755" y="77149"/>
                    </a:cubicBezTo>
                    <a:cubicBezTo>
                      <a:pt x="36863" y="92488"/>
                      <a:pt x="61559" y="92684"/>
                      <a:pt x="76913" y="77576"/>
                    </a:cubicBezTo>
                    <a:cubicBezTo>
                      <a:pt x="92252" y="62450"/>
                      <a:pt x="92448" y="37755"/>
                      <a:pt x="77323" y="22417"/>
                    </a:cubicBezTo>
                    <a:cubicBezTo>
                      <a:pt x="69933" y="14911"/>
                      <a:pt x="59822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528CFEA-A966-4792-92AE-9E85589E0704}"/>
                  </a:ext>
                </a:extLst>
              </p:cNvPr>
              <p:cNvSpPr/>
              <p:nvPr/>
            </p:nvSpPr>
            <p:spPr>
              <a:xfrm>
                <a:off x="7623769" y="1515150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8CB1BE3-29CA-476F-9ABE-CF8B6F32F558}"/>
                  </a:ext>
                </a:extLst>
              </p:cNvPr>
              <p:cNvSpPr/>
              <p:nvPr/>
            </p:nvSpPr>
            <p:spPr>
              <a:xfrm>
                <a:off x="8017387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283 w 98322"/>
                  <a:gd name="connsiteY6" fmla="*/ 49783 h 98322"/>
                  <a:gd name="connsiteX7" fmla="*/ 49285 w 98322"/>
                  <a:gd name="connsiteY7" fmla="*/ 88784 h 98322"/>
                  <a:gd name="connsiteX8" fmla="*/ 88286 w 98322"/>
                  <a:gd name="connsiteY8" fmla="*/ 49783 h 98322"/>
                  <a:gd name="connsiteX9" fmla="*/ 49285 w 98322"/>
                  <a:gd name="connsiteY9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782"/>
                      <a:pt x="10283" y="28250"/>
                      <a:pt x="10283" y="49783"/>
                    </a:cubicBezTo>
                    <a:cubicBezTo>
                      <a:pt x="10283" y="71316"/>
                      <a:pt x="27752" y="88784"/>
                      <a:pt x="49285" y="88784"/>
                    </a:cubicBezTo>
                    <a:cubicBezTo>
                      <a:pt x="70817" y="88784"/>
                      <a:pt x="88286" y="71316"/>
                      <a:pt x="88286" y="49783"/>
                    </a:cubicBezTo>
                    <a:cubicBezTo>
                      <a:pt x="88204" y="28283"/>
                      <a:pt x="70784" y="10864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DC66A4F-9E87-436D-A90E-BACA55E01C6A}"/>
                  </a:ext>
                </a:extLst>
              </p:cNvPr>
              <p:cNvSpPr/>
              <p:nvPr/>
            </p:nvSpPr>
            <p:spPr>
              <a:xfrm rot="-2701801">
                <a:off x="8009652" y="1271857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3953D98-2A0E-47B4-86C2-CFB28FEAC0E7}"/>
                  </a:ext>
                </a:extLst>
              </p:cNvPr>
              <p:cNvSpPr/>
              <p:nvPr/>
            </p:nvSpPr>
            <p:spPr>
              <a:xfrm>
                <a:off x="8504120" y="984049"/>
                <a:ext cx="98328" cy="98320"/>
              </a:xfrm>
              <a:custGeom>
                <a:avLst/>
                <a:gdLst>
                  <a:gd name="connsiteX0" fmla="*/ 49248 w 98328"/>
                  <a:gd name="connsiteY0" fmla="*/ 98284 h 98320"/>
                  <a:gd name="connsiteX1" fmla="*/ 14835 w 98328"/>
                  <a:gd name="connsiteY1" fmla="*/ 84192 h 98320"/>
                  <a:gd name="connsiteX2" fmla="*/ 14212 w 98328"/>
                  <a:gd name="connsiteY2" fmla="*/ 14678 h 98320"/>
                  <a:gd name="connsiteX3" fmla="*/ 83743 w 98328"/>
                  <a:gd name="connsiteY3" fmla="*/ 14055 h 98320"/>
                  <a:gd name="connsiteX4" fmla="*/ 84349 w 98328"/>
                  <a:gd name="connsiteY4" fmla="*/ 83569 h 98320"/>
                  <a:gd name="connsiteX5" fmla="*/ 49248 w 98328"/>
                  <a:gd name="connsiteY5" fmla="*/ 98284 h 98320"/>
                  <a:gd name="connsiteX6" fmla="*/ 49248 w 98328"/>
                  <a:gd name="connsiteY6" fmla="*/ 10777 h 98320"/>
                  <a:gd name="connsiteX7" fmla="*/ 10345 w 98328"/>
                  <a:gd name="connsiteY7" fmla="*/ 49877 h 98320"/>
                  <a:gd name="connsiteX8" fmla="*/ 21717 w 98328"/>
                  <a:gd name="connsiteY8" fmla="*/ 77309 h 98320"/>
                  <a:gd name="connsiteX9" fmla="*/ 76778 w 98328"/>
                  <a:gd name="connsiteY9" fmla="*/ 77309 h 98320"/>
                  <a:gd name="connsiteX10" fmla="*/ 76680 w 98328"/>
                  <a:gd name="connsiteY10" fmla="*/ 22150 h 98320"/>
                  <a:gd name="connsiteX11" fmla="*/ 49248 w 98328"/>
                  <a:gd name="connsiteY11" fmla="*/ 10777 h 9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8" h="98320">
                    <a:moveTo>
                      <a:pt x="49248" y="98284"/>
                    </a:moveTo>
                    <a:cubicBezTo>
                      <a:pt x="36351" y="98399"/>
                      <a:pt x="23946" y="93319"/>
                      <a:pt x="14835" y="84192"/>
                    </a:cubicBezTo>
                    <a:cubicBezTo>
                      <a:pt x="-4535" y="65166"/>
                      <a:pt x="-4813" y="34031"/>
                      <a:pt x="14212" y="14678"/>
                    </a:cubicBezTo>
                    <a:cubicBezTo>
                      <a:pt x="33254" y="-4692"/>
                      <a:pt x="64373" y="-4971"/>
                      <a:pt x="83743" y="14055"/>
                    </a:cubicBezTo>
                    <a:cubicBezTo>
                      <a:pt x="103112" y="33080"/>
                      <a:pt x="103391" y="64216"/>
                      <a:pt x="84349" y="83569"/>
                    </a:cubicBezTo>
                    <a:cubicBezTo>
                      <a:pt x="75106" y="92991"/>
                      <a:pt x="62456" y="98301"/>
                      <a:pt x="49248" y="98284"/>
                    </a:cubicBezTo>
                    <a:close/>
                    <a:moveTo>
                      <a:pt x="49248" y="10777"/>
                    </a:moveTo>
                    <a:cubicBezTo>
                      <a:pt x="27715" y="10827"/>
                      <a:pt x="10296" y="28328"/>
                      <a:pt x="10345" y="49877"/>
                    </a:cubicBezTo>
                    <a:cubicBezTo>
                      <a:pt x="10361" y="60168"/>
                      <a:pt x="14458" y="70017"/>
                      <a:pt x="21717" y="77309"/>
                    </a:cubicBezTo>
                    <a:cubicBezTo>
                      <a:pt x="37187" y="91877"/>
                      <a:pt x="61309" y="91877"/>
                      <a:pt x="76778" y="77309"/>
                    </a:cubicBezTo>
                    <a:cubicBezTo>
                      <a:pt x="91985" y="62053"/>
                      <a:pt x="91936" y="37357"/>
                      <a:pt x="76680" y="22150"/>
                    </a:cubicBezTo>
                    <a:cubicBezTo>
                      <a:pt x="69404" y="14891"/>
                      <a:pt x="59539" y="10810"/>
                      <a:pt x="49248" y="1077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3F3415-74EE-4A23-B15A-E782E2C25221}"/>
                  </a:ext>
                </a:extLst>
              </p:cNvPr>
              <p:cNvSpPr/>
              <p:nvPr/>
            </p:nvSpPr>
            <p:spPr>
              <a:xfrm rot="-2701801">
                <a:off x="8791645" y="976692"/>
                <a:ext cx="9668" cy="600259"/>
              </a:xfrm>
              <a:custGeom>
                <a:avLst/>
                <a:gdLst>
                  <a:gd name="connsiteX0" fmla="*/ 124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4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4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CF2E8111-7CAA-4DC1-9579-87882337425A}"/>
                  </a:ext>
                </a:extLst>
              </p:cNvPr>
              <p:cNvSpPr/>
              <p:nvPr/>
            </p:nvSpPr>
            <p:spPr>
              <a:xfrm>
                <a:off x="8990616" y="1470950"/>
                <a:ext cx="96675" cy="97621"/>
              </a:xfrm>
              <a:custGeom>
                <a:avLst/>
                <a:gdLst>
                  <a:gd name="connsiteX0" fmla="*/ 49285 w 96675"/>
                  <a:gd name="connsiteY0" fmla="*/ 97588 h 97621"/>
                  <a:gd name="connsiteX1" fmla="*/ 124 w 96675"/>
                  <a:gd name="connsiteY1" fmla="*/ 48427 h 97621"/>
                  <a:gd name="connsiteX2" fmla="*/ 14381 w 96675"/>
                  <a:gd name="connsiteY2" fmla="*/ 14014 h 97621"/>
                  <a:gd name="connsiteX3" fmla="*/ 83207 w 96675"/>
                  <a:gd name="connsiteY3" fmla="*/ 14014 h 97621"/>
                  <a:gd name="connsiteX4" fmla="*/ 83207 w 96675"/>
                  <a:gd name="connsiteY4" fmla="*/ 14014 h 97621"/>
                  <a:gd name="connsiteX5" fmla="*/ 81568 w 96675"/>
                  <a:gd name="connsiteY5" fmla="*/ 83512 h 97621"/>
                  <a:gd name="connsiteX6" fmla="*/ 48794 w 96675"/>
                  <a:gd name="connsiteY6" fmla="*/ 97096 h 97621"/>
                  <a:gd name="connsiteX7" fmla="*/ 49285 w 96675"/>
                  <a:gd name="connsiteY7" fmla="*/ 10081 h 97621"/>
                  <a:gd name="connsiteX8" fmla="*/ 10579 w 96675"/>
                  <a:gd name="connsiteY8" fmla="*/ 49050 h 97621"/>
                  <a:gd name="connsiteX9" fmla="*/ 49564 w 96675"/>
                  <a:gd name="connsiteY9" fmla="*/ 87756 h 97621"/>
                  <a:gd name="connsiteX10" fmla="*/ 88254 w 96675"/>
                  <a:gd name="connsiteY10" fmla="*/ 48787 h 97621"/>
                  <a:gd name="connsiteX11" fmla="*/ 76815 w 96675"/>
                  <a:gd name="connsiteY11" fmla="*/ 21388 h 97621"/>
                  <a:gd name="connsiteX12" fmla="*/ 76815 w 96675"/>
                  <a:gd name="connsiteY12" fmla="*/ 21388 h 97621"/>
                  <a:gd name="connsiteX13" fmla="*/ 49285 w 96675"/>
                  <a:gd name="connsiteY13" fmla="*/ 9589 h 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6675" h="97621">
                    <a:moveTo>
                      <a:pt x="49285" y="97588"/>
                    </a:moveTo>
                    <a:cubicBezTo>
                      <a:pt x="22132" y="97588"/>
                      <a:pt x="124" y="75580"/>
                      <a:pt x="124" y="48427"/>
                    </a:cubicBezTo>
                    <a:cubicBezTo>
                      <a:pt x="75" y="35514"/>
                      <a:pt x="5204" y="23109"/>
                      <a:pt x="14381" y="14014"/>
                    </a:cubicBezTo>
                    <a:cubicBezTo>
                      <a:pt x="33505" y="-4717"/>
                      <a:pt x="64083" y="-4717"/>
                      <a:pt x="83207" y="14014"/>
                    </a:cubicBezTo>
                    <a:lnTo>
                      <a:pt x="83207" y="14014"/>
                    </a:lnTo>
                    <a:cubicBezTo>
                      <a:pt x="101954" y="33662"/>
                      <a:pt x="101216" y="64781"/>
                      <a:pt x="81568" y="83512"/>
                    </a:cubicBezTo>
                    <a:cubicBezTo>
                      <a:pt x="72719" y="91967"/>
                      <a:pt x="61035" y="96802"/>
                      <a:pt x="48794" y="97096"/>
                    </a:cubicBezTo>
                    <a:close/>
                    <a:moveTo>
                      <a:pt x="49285" y="10081"/>
                    </a:moveTo>
                    <a:cubicBezTo>
                      <a:pt x="27835" y="10163"/>
                      <a:pt x="10513" y="27599"/>
                      <a:pt x="10579" y="49050"/>
                    </a:cubicBezTo>
                    <a:cubicBezTo>
                      <a:pt x="10661" y="70500"/>
                      <a:pt x="28113" y="87838"/>
                      <a:pt x="49564" y="87756"/>
                    </a:cubicBezTo>
                    <a:cubicBezTo>
                      <a:pt x="71015" y="87674"/>
                      <a:pt x="88335" y="70238"/>
                      <a:pt x="88254" y="48787"/>
                    </a:cubicBezTo>
                    <a:cubicBezTo>
                      <a:pt x="88221" y="38496"/>
                      <a:pt x="84108" y="28648"/>
                      <a:pt x="76815" y="21388"/>
                    </a:cubicBezTo>
                    <a:lnTo>
                      <a:pt x="76815" y="21388"/>
                    </a:lnTo>
                    <a:cubicBezTo>
                      <a:pt x="69572" y="13948"/>
                      <a:pt x="59675" y="9704"/>
                      <a:pt x="49285" y="95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1C1067C-D2C5-4E16-B050-0427CB29B071}"/>
                  </a:ext>
                </a:extLst>
              </p:cNvPr>
              <p:cNvSpPr/>
              <p:nvPr/>
            </p:nvSpPr>
            <p:spPr>
              <a:xfrm rot="-2710800">
                <a:off x="8982322" y="1271769"/>
                <a:ext cx="598456" cy="9668"/>
              </a:xfrm>
              <a:custGeom>
                <a:avLst/>
                <a:gdLst>
                  <a:gd name="connsiteX0" fmla="*/ 123 w 598456"/>
                  <a:gd name="connsiteY0" fmla="*/ -34 h 9668"/>
                  <a:gd name="connsiteX1" fmla="*/ 598580 w 598456"/>
                  <a:gd name="connsiteY1" fmla="*/ -34 h 9668"/>
                  <a:gd name="connsiteX2" fmla="*/ 598580 w 598456"/>
                  <a:gd name="connsiteY2" fmla="*/ 9634 h 9668"/>
                  <a:gd name="connsiteX3" fmla="*/ 123 w 59845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456" h="9668">
                    <a:moveTo>
                      <a:pt x="123" y="-34"/>
                    </a:moveTo>
                    <a:lnTo>
                      <a:pt x="598580" y="-34"/>
                    </a:lnTo>
                    <a:lnTo>
                      <a:pt x="598580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848AB67-67A5-44C2-915A-D2320A3ABCA8}"/>
                  </a:ext>
                </a:extLst>
              </p:cNvPr>
              <p:cNvSpPr/>
              <p:nvPr/>
            </p:nvSpPr>
            <p:spPr>
              <a:xfrm>
                <a:off x="9474691" y="984044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382 w 98322"/>
                  <a:gd name="connsiteY6" fmla="*/ 49881 h 98322"/>
                  <a:gd name="connsiteX7" fmla="*/ 21755 w 98322"/>
                  <a:gd name="connsiteY7" fmla="*/ 77313 h 98322"/>
                  <a:gd name="connsiteX8" fmla="*/ 76815 w 98322"/>
                  <a:gd name="connsiteY8" fmla="*/ 80558 h 98322"/>
                  <a:gd name="connsiteX9" fmla="*/ 80060 w 98322"/>
                  <a:gd name="connsiteY9" fmla="*/ 25497 h 98322"/>
                  <a:gd name="connsiteX10" fmla="*/ 76815 w 98322"/>
                  <a:gd name="connsiteY10" fmla="*/ 22253 h 98322"/>
                  <a:gd name="connsiteX11" fmla="*/ 76815 w 98322"/>
                  <a:gd name="connsiteY11" fmla="*/ 22253 h 98322"/>
                  <a:gd name="connsiteX12" fmla="*/ 49285 w 98322"/>
                  <a:gd name="connsiteY12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831"/>
                      <a:pt x="10332" y="28332"/>
                      <a:pt x="10382" y="49881"/>
                    </a:cubicBezTo>
                    <a:cubicBezTo>
                      <a:pt x="10398" y="60172"/>
                      <a:pt x="14495" y="70021"/>
                      <a:pt x="21755" y="77313"/>
                    </a:cubicBezTo>
                    <a:cubicBezTo>
                      <a:pt x="36060" y="93422"/>
                      <a:pt x="60723" y="94864"/>
                      <a:pt x="76815" y="80558"/>
                    </a:cubicBezTo>
                    <a:cubicBezTo>
                      <a:pt x="92924" y="66252"/>
                      <a:pt x="94366" y="41606"/>
                      <a:pt x="80060" y="25497"/>
                    </a:cubicBezTo>
                    <a:cubicBezTo>
                      <a:pt x="79044" y="24350"/>
                      <a:pt x="77962" y="23269"/>
                      <a:pt x="76815" y="22253"/>
                    </a:cubicBezTo>
                    <a:lnTo>
                      <a:pt x="76815" y="22253"/>
                    </a:lnTo>
                    <a:cubicBezTo>
                      <a:pt x="69556" y="14878"/>
                      <a:pt x="59641" y="10733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3233E58-DD2E-45A4-986B-3A9CEF20CF4B}"/>
                  </a:ext>
                </a:extLst>
              </p:cNvPr>
              <p:cNvSpPr/>
              <p:nvPr/>
            </p:nvSpPr>
            <p:spPr>
              <a:xfrm>
                <a:off x="9551547" y="575022"/>
                <a:ext cx="434094" cy="431472"/>
              </a:xfrm>
              <a:custGeom>
                <a:avLst/>
                <a:gdLst>
                  <a:gd name="connsiteX0" fmla="*/ 6882 w 434094"/>
                  <a:gd name="connsiteY0" fmla="*/ 431472 h 431472"/>
                  <a:gd name="connsiteX1" fmla="*/ 0 w 434094"/>
                  <a:gd name="connsiteY1" fmla="*/ 424590 h 431472"/>
                  <a:gd name="connsiteX2" fmla="*/ 427212 w 434094"/>
                  <a:gd name="connsiteY2" fmla="*/ 0 h 431472"/>
                  <a:gd name="connsiteX3" fmla="*/ 434094 w 434094"/>
                  <a:gd name="connsiteY3" fmla="*/ 7046 h 431472"/>
                  <a:gd name="connsiteX4" fmla="*/ 6882 w 434094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094" h="431472">
                    <a:moveTo>
                      <a:pt x="6882" y="431472"/>
                    </a:moveTo>
                    <a:lnTo>
                      <a:pt x="0" y="424590"/>
                    </a:lnTo>
                    <a:lnTo>
                      <a:pt x="427212" y="0"/>
                    </a:lnTo>
                    <a:lnTo>
                      <a:pt x="434094" y="7046"/>
                    </a:lnTo>
                    <a:lnTo>
                      <a:pt x="6882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0EE6C87-BE85-4876-91BB-8ECD298E2A56}"/>
                  </a:ext>
                </a:extLst>
              </p:cNvPr>
              <p:cNvSpPr/>
              <p:nvPr/>
            </p:nvSpPr>
            <p:spPr>
              <a:xfrm rot="-2701801">
                <a:off x="9950409" y="284774"/>
                <a:ext cx="644176" cy="9668"/>
              </a:xfrm>
              <a:custGeom>
                <a:avLst/>
                <a:gdLst>
                  <a:gd name="connsiteX0" fmla="*/ 124 w 644176"/>
                  <a:gd name="connsiteY0" fmla="*/ -34 h 9668"/>
                  <a:gd name="connsiteX1" fmla="*/ 644301 w 644176"/>
                  <a:gd name="connsiteY1" fmla="*/ -34 h 9668"/>
                  <a:gd name="connsiteX2" fmla="*/ 644301 w 644176"/>
                  <a:gd name="connsiteY2" fmla="*/ 9634 h 9668"/>
                  <a:gd name="connsiteX3" fmla="*/ 124 w 64417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176" h="9668">
                    <a:moveTo>
                      <a:pt x="124" y="-34"/>
                    </a:moveTo>
                    <a:lnTo>
                      <a:pt x="644301" y="-34"/>
                    </a:lnTo>
                    <a:lnTo>
                      <a:pt x="644301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A390314-ED2A-4D6E-9DBB-A6E02A827893}"/>
                  </a:ext>
                </a:extLst>
              </p:cNvPr>
              <p:cNvSpPr/>
              <p:nvPr/>
            </p:nvSpPr>
            <p:spPr>
              <a:xfrm>
                <a:off x="9964215" y="497348"/>
                <a:ext cx="98324" cy="98323"/>
              </a:xfrm>
              <a:custGeom>
                <a:avLst/>
                <a:gdLst>
                  <a:gd name="connsiteX0" fmla="*/ 49080 w 98324"/>
                  <a:gd name="connsiteY0" fmla="*/ 98289 h 98323"/>
                  <a:gd name="connsiteX1" fmla="*/ 14503 w 98324"/>
                  <a:gd name="connsiteY1" fmla="*/ 83868 h 98323"/>
                  <a:gd name="connsiteX2" fmla="*/ 14552 w 98324"/>
                  <a:gd name="connsiteY2" fmla="*/ 14344 h 98323"/>
                  <a:gd name="connsiteX3" fmla="*/ 84066 w 98324"/>
                  <a:gd name="connsiteY3" fmla="*/ 14388 h 98323"/>
                  <a:gd name="connsiteX4" fmla="*/ 84034 w 98324"/>
                  <a:gd name="connsiteY4" fmla="*/ 83912 h 98323"/>
                  <a:gd name="connsiteX5" fmla="*/ 49080 w 98324"/>
                  <a:gd name="connsiteY5" fmla="*/ 98289 h 98323"/>
                  <a:gd name="connsiteX6" fmla="*/ 49080 w 98324"/>
                  <a:gd name="connsiteY6" fmla="*/ 10781 h 98323"/>
                  <a:gd name="connsiteX7" fmla="*/ 11078 w 98324"/>
                  <a:gd name="connsiteY7" fmla="*/ 50435 h 98323"/>
                  <a:gd name="connsiteX8" fmla="*/ 50735 w 98324"/>
                  <a:gd name="connsiteY8" fmla="*/ 88438 h 98323"/>
                  <a:gd name="connsiteX9" fmla="*/ 88737 w 98324"/>
                  <a:gd name="connsiteY9" fmla="*/ 50274 h 98323"/>
                  <a:gd name="connsiteX10" fmla="*/ 49571 w 98324"/>
                  <a:gd name="connsiteY10" fmla="*/ 11432 h 98323"/>
                  <a:gd name="connsiteX11" fmla="*/ 49080 w 98324"/>
                  <a:gd name="connsiteY11" fmla="*/ 11437 h 9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4" h="98323">
                    <a:moveTo>
                      <a:pt x="49080" y="98289"/>
                    </a:moveTo>
                    <a:cubicBezTo>
                      <a:pt x="36069" y="98362"/>
                      <a:pt x="23598" y="93158"/>
                      <a:pt x="14503" y="83868"/>
                    </a:cubicBezTo>
                    <a:cubicBezTo>
                      <a:pt x="-4686" y="64657"/>
                      <a:pt x="-4670" y="33530"/>
                      <a:pt x="14552" y="14344"/>
                    </a:cubicBezTo>
                    <a:cubicBezTo>
                      <a:pt x="33758" y="-4844"/>
                      <a:pt x="64877" y="-4824"/>
                      <a:pt x="84066" y="14388"/>
                    </a:cubicBezTo>
                    <a:cubicBezTo>
                      <a:pt x="103255" y="33599"/>
                      <a:pt x="103239" y="64726"/>
                      <a:pt x="84034" y="83912"/>
                    </a:cubicBezTo>
                    <a:cubicBezTo>
                      <a:pt x="74759" y="93169"/>
                      <a:pt x="62173" y="98344"/>
                      <a:pt x="49080" y="98289"/>
                    </a:cubicBezTo>
                    <a:close/>
                    <a:moveTo>
                      <a:pt x="49080" y="10781"/>
                    </a:moveTo>
                    <a:cubicBezTo>
                      <a:pt x="27629" y="11237"/>
                      <a:pt x="10619" y="28991"/>
                      <a:pt x="11078" y="50435"/>
                    </a:cubicBezTo>
                    <a:cubicBezTo>
                      <a:pt x="11537" y="71879"/>
                      <a:pt x="29284" y="88894"/>
                      <a:pt x="50735" y="88438"/>
                    </a:cubicBezTo>
                    <a:cubicBezTo>
                      <a:pt x="71596" y="87996"/>
                      <a:pt x="88376" y="71142"/>
                      <a:pt x="88737" y="50274"/>
                    </a:cubicBezTo>
                    <a:cubicBezTo>
                      <a:pt x="88655" y="28735"/>
                      <a:pt x="71120" y="11345"/>
                      <a:pt x="49571" y="11432"/>
                    </a:cubicBezTo>
                    <a:cubicBezTo>
                      <a:pt x="49408" y="11432"/>
                      <a:pt x="49244" y="11434"/>
                      <a:pt x="49080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6912DBD-C7D4-48A5-8C29-161074F9C43C}"/>
                  </a:ext>
                </a:extLst>
              </p:cNvPr>
              <p:cNvSpPr/>
              <p:nvPr/>
            </p:nvSpPr>
            <p:spPr>
              <a:xfrm>
                <a:off x="3643138" y="1962573"/>
                <a:ext cx="87289" cy="87288"/>
              </a:xfrm>
              <a:custGeom>
                <a:avLst/>
                <a:gdLst>
                  <a:gd name="connsiteX0" fmla="*/ 74562 w 87289"/>
                  <a:gd name="connsiteY0" fmla="*/ 12529 h 87288"/>
                  <a:gd name="connsiteX1" fmla="*/ 74627 w 87289"/>
                  <a:gd name="connsiteY1" fmla="*/ 74407 h 87288"/>
                  <a:gd name="connsiteX2" fmla="*/ 43590 w 87289"/>
                  <a:gd name="connsiteY2" fmla="*/ 87255 h 87288"/>
                  <a:gd name="connsiteX3" fmla="*/ 24253 w 87289"/>
                  <a:gd name="connsiteY3" fmla="*/ 82830 h 87288"/>
                  <a:gd name="connsiteX4" fmla="*/ 4785 w 87289"/>
                  <a:gd name="connsiteY4" fmla="*/ 24099 h 87288"/>
                  <a:gd name="connsiteX5" fmla="*/ 63517 w 87289"/>
                  <a:gd name="connsiteY5" fmla="*/ 4631 h 87288"/>
                  <a:gd name="connsiteX6" fmla="*/ 74562 w 87289"/>
                  <a:gd name="connsiteY6" fmla="*/ 12529 h 8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289" h="87288">
                    <a:moveTo>
                      <a:pt x="74562" y="12529"/>
                    </a:moveTo>
                    <a:cubicBezTo>
                      <a:pt x="91670" y="29605"/>
                      <a:pt x="91703" y="57299"/>
                      <a:pt x="74627" y="74407"/>
                    </a:cubicBezTo>
                    <a:cubicBezTo>
                      <a:pt x="66401" y="82650"/>
                      <a:pt x="55241" y="87271"/>
                      <a:pt x="43590" y="87255"/>
                    </a:cubicBezTo>
                    <a:cubicBezTo>
                      <a:pt x="36888" y="87238"/>
                      <a:pt x="30284" y="85731"/>
                      <a:pt x="24253" y="82830"/>
                    </a:cubicBezTo>
                    <a:cubicBezTo>
                      <a:pt x="2658" y="71982"/>
                      <a:pt x="-6058" y="45697"/>
                      <a:pt x="4785" y="24099"/>
                    </a:cubicBezTo>
                    <a:cubicBezTo>
                      <a:pt x="15627" y="2500"/>
                      <a:pt x="41918" y="-6218"/>
                      <a:pt x="63517" y="4631"/>
                    </a:cubicBezTo>
                    <a:cubicBezTo>
                      <a:pt x="67581" y="6663"/>
                      <a:pt x="71317" y="9334"/>
                      <a:pt x="74562" y="1252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7A9B467-1D18-40DF-BDB5-90935153D3A3}"/>
                  </a:ext>
                </a:extLst>
              </p:cNvPr>
              <p:cNvSpPr/>
              <p:nvPr/>
            </p:nvSpPr>
            <p:spPr>
              <a:xfrm rot="-2701801">
                <a:off x="3629898" y="1759379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7D29F408-A757-47B7-9438-5D9362D68ADC}"/>
                  </a:ext>
                </a:extLst>
              </p:cNvPr>
              <p:cNvSpPr/>
              <p:nvPr/>
            </p:nvSpPr>
            <p:spPr>
              <a:xfrm>
                <a:off x="4129708" y="1476210"/>
                <a:ext cx="87511" cy="87614"/>
              </a:xfrm>
              <a:custGeom>
                <a:avLst/>
                <a:gdLst>
                  <a:gd name="connsiteX0" fmla="*/ 87471 w 87511"/>
                  <a:gd name="connsiteY0" fmla="*/ 43658 h 87614"/>
                  <a:gd name="connsiteX1" fmla="*/ 74853 w 87511"/>
                  <a:gd name="connsiteY1" fmla="*/ 74630 h 87614"/>
                  <a:gd name="connsiteX2" fmla="*/ 74853 w 87511"/>
                  <a:gd name="connsiteY2" fmla="*/ 74630 h 87614"/>
                  <a:gd name="connsiteX3" fmla="*/ 24381 w 87511"/>
                  <a:gd name="connsiteY3" fmla="*/ 82987 h 87614"/>
                  <a:gd name="connsiteX4" fmla="*/ 12910 w 87511"/>
                  <a:gd name="connsiteY4" fmla="*/ 74630 h 87614"/>
                  <a:gd name="connsiteX5" fmla="*/ 12975 w 87511"/>
                  <a:gd name="connsiteY5" fmla="*/ 12752 h 87614"/>
                  <a:gd name="connsiteX6" fmla="*/ 74853 w 87511"/>
                  <a:gd name="connsiteY6" fmla="*/ 12818 h 87614"/>
                  <a:gd name="connsiteX7" fmla="*/ 87635 w 87511"/>
                  <a:gd name="connsiteY7" fmla="*/ 43658 h 87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11" h="87614">
                    <a:moveTo>
                      <a:pt x="87471" y="43658"/>
                    </a:moveTo>
                    <a:cubicBezTo>
                      <a:pt x="87520" y="55244"/>
                      <a:pt x="82981" y="66371"/>
                      <a:pt x="74853" y="74630"/>
                    </a:cubicBezTo>
                    <a:lnTo>
                      <a:pt x="74853" y="74630"/>
                    </a:lnTo>
                    <a:cubicBezTo>
                      <a:pt x="61612" y="88035"/>
                      <a:pt x="41243" y="91410"/>
                      <a:pt x="24381" y="82987"/>
                    </a:cubicBezTo>
                    <a:cubicBezTo>
                      <a:pt x="20103" y="80890"/>
                      <a:pt x="16220" y="78055"/>
                      <a:pt x="12910" y="74630"/>
                    </a:cubicBezTo>
                    <a:cubicBezTo>
                      <a:pt x="-4166" y="57522"/>
                      <a:pt x="-4133" y="29827"/>
                      <a:pt x="12975" y="12752"/>
                    </a:cubicBezTo>
                    <a:cubicBezTo>
                      <a:pt x="30083" y="-4323"/>
                      <a:pt x="57777" y="-4290"/>
                      <a:pt x="74853" y="12818"/>
                    </a:cubicBezTo>
                    <a:cubicBezTo>
                      <a:pt x="83030" y="21011"/>
                      <a:pt x="87618" y="32089"/>
                      <a:pt x="87635" y="4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57E171D-F9C8-463A-8FF8-76695FDE6A3A}"/>
                  </a:ext>
                </a:extLst>
              </p:cNvPr>
              <p:cNvSpPr/>
              <p:nvPr/>
            </p:nvSpPr>
            <p:spPr>
              <a:xfrm>
                <a:off x="4201651" y="1548416"/>
                <a:ext cx="429997" cy="429342"/>
              </a:xfrm>
              <a:custGeom>
                <a:avLst/>
                <a:gdLst>
                  <a:gd name="connsiteX0" fmla="*/ 424754 w 429997"/>
                  <a:gd name="connsiteY0" fmla="*/ 429342 h 429342"/>
                  <a:gd name="connsiteX1" fmla="*/ 0 w 429997"/>
                  <a:gd name="connsiteY1" fmla="*/ 5080 h 429342"/>
                  <a:gd name="connsiteX2" fmla="*/ 5244 w 429997"/>
                  <a:gd name="connsiteY2" fmla="*/ 0 h 429342"/>
                  <a:gd name="connsiteX3" fmla="*/ 429998 w 429997"/>
                  <a:gd name="connsiteY3" fmla="*/ 424262 h 429342"/>
                  <a:gd name="connsiteX4" fmla="*/ 424754 w 429997"/>
                  <a:gd name="connsiteY4" fmla="*/ 429342 h 42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97" h="429342">
                    <a:moveTo>
                      <a:pt x="424754" y="429342"/>
                    </a:moveTo>
                    <a:lnTo>
                      <a:pt x="0" y="5080"/>
                    </a:lnTo>
                    <a:lnTo>
                      <a:pt x="5244" y="0"/>
                    </a:lnTo>
                    <a:lnTo>
                      <a:pt x="429998" y="424262"/>
                    </a:lnTo>
                    <a:lnTo>
                      <a:pt x="424754" y="42934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F0AA59FC-F248-4E59-9B02-FA38E8C9BC91}"/>
                  </a:ext>
                </a:extLst>
              </p:cNvPr>
              <p:cNvSpPr/>
              <p:nvPr/>
            </p:nvSpPr>
            <p:spPr>
              <a:xfrm>
                <a:off x="4615712" y="1961986"/>
                <a:ext cx="88039" cy="87875"/>
              </a:xfrm>
              <a:custGeom>
                <a:avLst/>
                <a:gdLst>
                  <a:gd name="connsiteX0" fmla="*/ 75381 w 88039"/>
                  <a:gd name="connsiteY0" fmla="*/ 13116 h 87875"/>
                  <a:gd name="connsiteX1" fmla="*/ 88163 w 88039"/>
                  <a:gd name="connsiteY1" fmla="*/ 44088 h 87875"/>
                  <a:gd name="connsiteX2" fmla="*/ 44409 w 88039"/>
                  <a:gd name="connsiteY2" fmla="*/ 87842 h 87875"/>
                  <a:gd name="connsiteX3" fmla="*/ 24909 w 88039"/>
                  <a:gd name="connsiteY3" fmla="*/ 83417 h 87875"/>
                  <a:gd name="connsiteX4" fmla="*/ 4523 w 88039"/>
                  <a:gd name="connsiteY4" fmla="*/ 24751 h 87875"/>
                  <a:gd name="connsiteX5" fmla="*/ 63189 w 88039"/>
                  <a:gd name="connsiteY5" fmla="*/ 4366 h 87875"/>
                  <a:gd name="connsiteX6" fmla="*/ 75381 w 88039"/>
                  <a:gd name="connsiteY6" fmla="*/ 13116 h 8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039" h="87875">
                    <a:moveTo>
                      <a:pt x="75381" y="13116"/>
                    </a:moveTo>
                    <a:cubicBezTo>
                      <a:pt x="83542" y="21359"/>
                      <a:pt x="88130" y="32486"/>
                      <a:pt x="88163" y="44088"/>
                    </a:cubicBezTo>
                    <a:cubicBezTo>
                      <a:pt x="88081" y="68210"/>
                      <a:pt x="68531" y="87760"/>
                      <a:pt x="44409" y="87842"/>
                    </a:cubicBezTo>
                    <a:cubicBezTo>
                      <a:pt x="37658" y="87842"/>
                      <a:pt x="31005" y="86318"/>
                      <a:pt x="24909" y="83417"/>
                    </a:cubicBezTo>
                    <a:cubicBezTo>
                      <a:pt x="3081" y="72847"/>
                      <a:pt x="-6047" y="46579"/>
                      <a:pt x="4523" y="24751"/>
                    </a:cubicBezTo>
                    <a:cubicBezTo>
                      <a:pt x="15093" y="2924"/>
                      <a:pt x="41361" y="-6204"/>
                      <a:pt x="63189" y="4366"/>
                    </a:cubicBezTo>
                    <a:cubicBezTo>
                      <a:pt x="67728" y="6562"/>
                      <a:pt x="71841" y="9528"/>
                      <a:pt x="75381" y="131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5E7F634-D103-42AA-8D5B-B0941D69ECB5}"/>
                  </a:ext>
                </a:extLst>
              </p:cNvPr>
              <p:cNvSpPr/>
              <p:nvPr/>
            </p:nvSpPr>
            <p:spPr>
              <a:xfrm rot="-2701801">
                <a:off x="4603293" y="1759312"/>
                <a:ext cx="600259" cy="7374"/>
              </a:xfrm>
              <a:custGeom>
                <a:avLst/>
                <a:gdLst>
                  <a:gd name="connsiteX0" fmla="*/ 124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4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4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8340E9C-41CB-4680-B594-B25654D14718}"/>
                  </a:ext>
                </a:extLst>
              </p:cNvPr>
              <p:cNvSpPr/>
              <p:nvPr/>
            </p:nvSpPr>
            <p:spPr>
              <a:xfrm>
                <a:off x="5589511" y="1476241"/>
                <a:ext cx="87617" cy="87579"/>
              </a:xfrm>
              <a:custGeom>
                <a:avLst/>
                <a:gdLst>
                  <a:gd name="connsiteX0" fmla="*/ 83005 w 87617"/>
                  <a:gd name="connsiteY0" fmla="*/ 24127 h 87579"/>
                  <a:gd name="connsiteX1" fmla="*/ 74976 w 87617"/>
                  <a:gd name="connsiteY1" fmla="*/ 74599 h 87579"/>
                  <a:gd name="connsiteX2" fmla="*/ 43840 w 87617"/>
                  <a:gd name="connsiteY2" fmla="*/ 87545 h 87579"/>
                  <a:gd name="connsiteX3" fmla="*/ 24503 w 87617"/>
                  <a:gd name="connsiteY3" fmla="*/ 82957 h 87579"/>
                  <a:gd name="connsiteX4" fmla="*/ 4659 w 87617"/>
                  <a:gd name="connsiteY4" fmla="*/ 24340 h 87579"/>
                  <a:gd name="connsiteX5" fmla="*/ 63275 w 87617"/>
                  <a:gd name="connsiteY5" fmla="*/ 4512 h 87579"/>
                  <a:gd name="connsiteX6" fmla="*/ 83005 w 87617"/>
                  <a:gd name="connsiteY6" fmla="*/ 24127 h 87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17" h="87579">
                    <a:moveTo>
                      <a:pt x="83005" y="24127"/>
                    </a:moveTo>
                    <a:cubicBezTo>
                      <a:pt x="91560" y="40907"/>
                      <a:pt x="88315" y="61293"/>
                      <a:pt x="74976" y="74599"/>
                    </a:cubicBezTo>
                    <a:cubicBezTo>
                      <a:pt x="66700" y="82826"/>
                      <a:pt x="55508" y="87480"/>
                      <a:pt x="43840" y="87545"/>
                    </a:cubicBezTo>
                    <a:cubicBezTo>
                      <a:pt x="37121" y="87561"/>
                      <a:pt x="30501" y="85988"/>
                      <a:pt x="24503" y="82957"/>
                    </a:cubicBezTo>
                    <a:cubicBezTo>
                      <a:pt x="2840" y="72256"/>
                      <a:pt x="-6042" y="46004"/>
                      <a:pt x="4659" y="24340"/>
                    </a:cubicBezTo>
                    <a:cubicBezTo>
                      <a:pt x="15376" y="2676"/>
                      <a:pt x="41612" y="-6206"/>
                      <a:pt x="63275" y="4512"/>
                    </a:cubicBezTo>
                    <a:cubicBezTo>
                      <a:pt x="71813" y="8723"/>
                      <a:pt x="78745" y="15622"/>
                      <a:pt x="83005" y="2412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CA28B86A-E678-4C4B-82BA-3A9A46E4445F}"/>
                  </a:ext>
                </a:extLst>
              </p:cNvPr>
              <p:cNvSpPr/>
              <p:nvPr/>
            </p:nvSpPr>
            <p:spPr>
              <a:xfrm>
                <a:off x="5670918" y="1293269"/>
                <a:ext cx="411480" cy="210410"/>
              </a:xfrm>
              <a:custGeom>
                <a:avLst/>
                <a:gdLst>
                  <a:gd name="connsiteX0" fmla="*/ 3278 w 411480"/>
                  <a:gd name="connsiteY0" fmla="*/ 210410 h 210410"/>
                  <a:gd name="connsiteX1" fmla="*/ 0 w 411480"/>
                  <a:gd name="connsiteY1" fmla="*/ 203856 h 210410"/>
                  <a:gd name="connsiteX2" fmla="*/ 408203 w 411480"/>
                  <a:gd name="connsiteY2" fmla="*/ 0 h 210410"/>
                  <a:gd name="connsiteX3" fmla="*/ 411480 w 411480"/>
                  <a:gd name="connsiteY3" fmla="*/ 6391 h 210410"/>
                  <a:gd name="connsiteX4" fmla="*/ 3278 w 411480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410">
                    <a:moveTo>
                      <a:pt x="3278" y="210410"/>
                    </a:moveTo>
                    <a:lnTo>
                      <a:pt x="0" y="203856"/>
                    </a:lnTo>
                    <a:lnTo>
                      <a:pt x="408203" y="0"/>
                    </a:lnTo>
                    <a:lnTo>
                      <a:pt x="411480" y="6391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1C70849-B48B-45B5-AC15-6CFD0A77B074}"/>
                  </a:ext>
                </a:extLst>
              </p:cNvPr>
              <p:cNvSpPr/>
              <p:nvPr/>
            </p:nvSpPr>
            <p:spPr>
              <a:xfrm>
                <a:off x="6076171" y="1233128"/>
                <a:ext cx="87498" cy="87507"/>
              </a:xfrm>
              <a:custGeom>
                <a:avLst/>
                <a:gdLst>
                  <a:gd name="connsiteX0" fmla="*/ 83042 w 87498"/>
                  <a:gd name="connsiteY0" fmla="*/ 24219 h 87507"/>
                  <a:gd name="connsiteX1" fmla="*/ 75012 w 87498"/>
                  <a:gd name="connsiteY1" fmla="*/ 74527 h 87507"/>
                  <a:gd name="connsiteX2" fmla="*/ 43877 w 87498"/>
                  <a:gd name="connsiteY2" fmla="*/ 87473 h 87507"/>
                  <a:gd name="connsiteX3" fmla="*/ 123 w 87498"/>
                  <a:gd name="connsiteY3" fmla="*/ 43720 h 87507"/>
                  <a:gd name="connsiteX4" fmla="*/ 43877 w 87498"/>
                  <a:gd name="connsiteY4" fmla="*/ -34 h 87507"/>
                  <a:gd name="connsiteX5" fmla="*/ 83042 w 87498"/>
                  <a:gd name="connsiteY5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498" h="87507">
                    <a:moveTo>
                      <a:pt x="83042" y="24219"/>
                    </a:moveTo>
                    <a:cubicBezTo>
                      <a:pt x="91367" y="40983"/>
                      <a:pt x="88139" y="61188"/>
                      <a:pt x="75012" y="74527"/>
                    </a:cubicBezTo>
                    <a:cubicBezTo>
                      <a:pt x="66770" y="82819"/>
                      <a:pt x="55561" y="87473"/>
                      <a:pt x="43877" y="87473"/>
                    </a:cubicBezTo>
                    <a:cubicBezTo>
                      <a:pt x="19706" y="87473"/>
                      <a:pt x="123" y="67891"/>
                      <a:pt x="123" y="43720"/>
                    </a:cubicBezTo>
                    <a:cubicBezTo>
                      <a:pt x="123" y="19549"/>
                      <a:pt x="19722" y="-34"/>
                      <a:pt x="43877" y="-34"/>
                    </a:cubicBezTo>
                    <a:cubicBezTo>
                      <a:pt x="60477" y="-34"/>
                      <a:pt x="75651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F434559-EB26-4F49-82EB-80ACDA9B12E0}"/>
                  </a:ext>
                </a:extLst>
              </p:cNvPr>
              <p:cNvSpPr/>
              <p:nvPr/>
            </p:nvSpPr>
            <p:spPr>
              <a:xfrm>
                <a:off x="6157451" y="1050084"/>
                <a:ext cx="411643" cy="210574"/>
              </a:xfrm>
              <a:custGeom>
                <a:avLst/>
                <a:gdLst>
                  <a:gd name="connsiteX0" fmla="*/ 3278 w 411643"/>
                  <a:gd name="connsiteY0" fmla="*/ 210574 h 210574"/>
                  <a:gd name="connsiteX1" fmla="*/ 0 w 411643"/>
                  <a:gd name="connsiteY1" fmla="*/ 204019 h 210574"/>
                  <a:gd name="connsiteX2" fmla="*/ 408367 w 411643"/>
                  <a:gd name="connsiteY2" fmla="*/ 0 h 210574"/>
                  <a:gd name="connsiteX3" fmla="*/ 411644 w 411643"/>
                  <a:gd name="connsiteY3" fmla="*/ 6555 h 210574"/>
                  <a:gd name="connsiteX4" fmla="*/ 3278 w 411643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367" y="0"/>
                    </a:lnTo>
                    <a:lnTo>
                      <a:pt x="411644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1811A3A-4D74-40A8-8793-A8C99A787441}"/>
                  </a:ext>
                </a:extLst>
              </p:cNvPr>
              <p:cNvSpPr/>
              <p:nvPr/>
            </p:nvSpPr>
            <p:spPr>
              <a:xfrm>
                <a:off x="6562862" y="989927"/>
                <a:ext cx="87512" cy="87523"/>
              </a:xfrm>
              <a:custGeom>
                <a:avLst/>
                <a:gdLst>
                  <a:gd name="connsiteX0" fmla="*/ 87636 w 87512"/>
                  <a:gd name="connsiteY0" fmla="*/ 43900 h 87523"/>
                  <a:gd name="connsiteX1" fmla="*/ 74854 w 87512"/>
                  <a:gd name="connsiteY1" fmla="*/ 74708 h 87523"/>
                  <a:gd name="connsiteX2" fmla="*/ 74854 w 87512"/>
                  <a:gd name="connsiteY2" fmla="*/ 74708 h 87523"/>
                  <a:gd name="connsiteX3" fmla="*/ 43883 w 87512"/>
                  <a:gd name="connsiteY3" fmla="*/ 87490 h 87523"/>
                  <a:gd name="connsiteX4" fmla="*/ 24382 w 87512"/>
                  <a:gd name="connsiteY4" fmla="*/ 82901 h 87523"/>
                  <a:gd name="connsiteX5" fmla="*/ 4718 w 87512"/>
                  <a:gd name="connsiteY5" fmla="*/ 63237 h 87523"/>
                  <a:gd name="connsiteX6" fmla="*/ 24382 w 87512"/>
                  <a:gd name="connsiteY6" fmla="*/ 4571 h 87523"/>
                  <a:gd name="connsiteX7" fmla="*/ 83048 w 87512"/>
                  <a:gd name="connsiteY7" fmla="*/ 24219 h 87523"/>
                  <a:gd name="connsiteX8" fmla="*/ 87636 w 87512"/>
                  <a:gd name="connsiteY8" fmla="*/ 43736 h 87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512" h="87523">
                    <a:moveTo>
                      <a:pt x="87636" y="43900"/>
                    </a:moveTo>
                    <a:cubicBezTo>
                      <a:pt x="87636" y="55453"/>
                      <a:pt x="83032" y="66547"/>
                      <a:pt x="74854" y="74708"/>
                    </a:cubicBezTo>
                    <a:lnTo>
                      <a:pt x="74854" y="74708"/>
                    </a:lnTo>
                    <a:cubicBezTo>
                      <a:pt x="66612" y="82885"/>
                      <a:pt x="55485" y="87473"/>
                      <a:pt x="43883" y="87490"/>
                    </a:cubicBezTo>
                    <a:cubicBezTo>
                      <a:pt x="37115" y="87506"/>
                      <a:pt x="30429" y="85933"/>
                      <a:pt x="24382" y="82901"/>
                    </a:cubicBezTo>
                    <a:cubicBezTo>
                      <a:pt x="15877" y="78657"/>
                      <a:pt x="8962" y="71742"/>
                      <a:pt x="4718" y="63237"/>
                    </a:cubicBezTo>
                    <a:cubicBezTo>
                      <a:pt x="-6048" y="41606"/>
                      <a:pt x="2751" y="15337"/>
                      <a:pt x="24382" y="4571"/>
                    </a:cubicBezTo>
                    <a:cubicBezTo>
                      <a:pt x="46013" y="-6212"/>
                      <a:pt x="72282" y="2588"/>
                      <a:pt x="83048" y="24219"/>
                    </a:cubicBezTo>
                    <a:cubicBezTo>
                      <a:pt x="86063" y="30282"/>
                      <a:pt x="87636" y="36968"/>
                      <a:pt x="87636" y="4373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4CE69FF-05BB-48CE-8205-4BF02F9BA951}"/>
                  </a:ext>
                </a:extLst>
              </p:cNvPr>
              <p:cNvSpPr/>
              <p:nvPr/>
            </p:nvSpPr>
            <p:spPr>
              <a:xfrm rot="-2701801">
                <a:off x="6846117" y="976711"/>
                <a:ext cx="7374" cy="600259"/>
              </a:xfrm>
              <a:custGeom>
                <a:avLst/>
                <a:gdLst>
                  <a:gd name="connsiteX0" fmla="*/ 124 w 7374"/>
                  <a:gd name="connsiteY0" fmla="*/ -34 h 600259"/>
                  <a:gd name="connsiteX1" fmla="*/ 7498 w 7374"/>
                  <a:gd name="connsiteY1" fmla="*/ -34 h 600259"/>
                  <a:gd name="connsiteX2" fmla="*/ 7498 w 7374"/>
                  <a:gd name="connsiteY2" fmla="*/ 600225 h 600259"/>
                  <a:gd name="connsiteX3" fmla="*/ 124 w 7374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74" h="600259">
                    <a:moveTo>
                      <a:pt x="124" y="-34"/>
                    </a:moveTo>
                    <a:lnTo>
                      <a:pt x="7498" y="-34"/>
                    </a:lnTo>
                    <a:lnTo>
                      <a:pt x="7498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5DB1017-6F43-41FC-9400-67C8CDC9D8EC}"/>
                  </a:ext>
                </a:extLst>
              </p:cNvPr>
              <p:cNvSpPr/>
              <p:nvPr/>
            </p:nvSpPr>
            <p:spPr>
              <a:xfrm>
                <a:off x="7049230" y="1476149"/>
                <a:ext cx="87842" cy="87671"/>
              </a:xfrm>
              <a:custGeom>
                <a:avLst/>
                <a:gdLst>
                  <a:gd name="connsiteX0" fmla="*/ 75020 w 87842"/>
                  <a:gd name="connsiteY0" fmla="*/ 12912 h 87671"/>
                  <a:gd name="connsiteX1" fmla="*/ 87966 w 87842"/>
                  <a:gd name="connsiteY1" fmla="*/ 43720 h 87671"/>
                  <a:gd name="connsiteX2" fmla="*/ 44048 w 87842"/>
                  <a:gd name="connsiteY2" fmla="*/ 87638 h 87671"/>
                  <a:gd name="connsiteX3" fmla="*/ 24711 w 87842"/>
                  <a:gd name="connsiteY3" fmla="*/ 83049 h 87671"/>
                  <a:gd name="connsiteX4" fmla="*/ 4555 w 87842"/>
                  <a:gd name="connsiteY4" fmla="*/ 24547 h 87671"/>
                  <a:gd name="connsiteX5" fmla="*/ 44048 w 87842"/>
                  <a:gd name="connsiteY5" fmla="*/ -34 h 87671"/>
                  <a:gd name="connsiteX6" fmla="*/ 75020 w 87842"/>
                  <a:gd name="connsiteY6" fmla="*/ 12912 h 8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842" h="87671">
                    <a:moveTo>
                      <a:pt x="75020" y="12912"/>
                    </a:moveTo>
                    <a:cubicBezTo>
                      <a:pt x="83295" y="21024"/>
                      <a:pt x="87966" y="32134"/>
                      <a:pt x="87966" y="43720"/>
                    </a:cubicBezTo>
                    <a:cubicBezTo>
                      <a:pt x="87966" y="67973"/>
                      <a:pt x="68301" y="87638"/>
                      <a:pt x="44048" y="87638"/>
                    </a:cubicBezTo>
                    <a:cubicBezTo>
                      <a:pt x="37329" y="87638"/>
                      <a:pt x="30709" y="86064"/>
                      <a:pt x="24711" y="83049"/>
                    </a:cubicBezTo>
                    <a:cubicBezTo>
                      <a:pt x="2998" y="72463"/>
                      <a:pt x="-6031" y="46276"/>
                      <a:pt x="4555" y="24547"/>
                    </a:cubicBezTo>
                    <a:cubicBezTo>
                      <a:pt x="11913" y="9455"/>
                      <a:pt x="27251" y="-99"/>
                      <a:pt x="44048" y="-34"/>
                    </a:cubicBezTo>
                    <a:cubicBezTo>
                      <a:pt x="55699" y="-66"/>
                      <a:pt x="66859" y="4604"/>
                      <a:pt x="75020" y="129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5F73A20-9B7A-4217-828A-DEE1E43835FA}"/>
                  </a:ext>
                </a:extLst>
              </p:cNvPr>
              <p:cNvSpPr/>
              <p:nvPr/>
            </p:nvSpPr>
            <p:spPr>
              <a:xfrm>
                <a:off x="7121668" y="1062211"/>
                <a:ext cx="429833" cy="429505"/>
              </a:xfrm>
              <a:custGeom>
                <a:avLst/>
                <a:gdLst>
                  <a:gd name="connsiteX0" fmla="*/ 5080 w 429833"/>
                  <a:gd name="connsiteY0" fmla="*/ 429506 h 429505"/>
                  <a:gd name="connsiteX1" fmla="*/ 0 w 429833"/>
                  <a:gd name="connsiteY1" fmla="*/ 424262 h 429505"/>
                  <a:gd name="connsiteX2" fmla="*/ 424754 w 429833"/>
                  <a:gd name="connsiteY2" fmla="*/ 0 h 429505"/>
                  <a:gd name="connsiteX3" fmla="*/ 429834 w 429833"/>
                  <a:gd name="connsiteY3" fmla="*/ 5244 h 429505"/>
                  <a:gd name="connsiteX4" fmla="*/ 5080 w 429833"/>
                  <a:gd name="connsiteY4" fmla="*/ 429506 h 42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33" h="429505">
                    <a:moveTo>
                      <a:pt x="5080" y="429506"/>
                    </a:moveTo>
                    <a:lnTo>
                      <a:pt x="0" y="424262"/>
                    </a:lnTo>
                    <a:lnTo>
                      <a:pt x="424754" y="0"/>
                    </a:lnTo>
                    <a:lnTo>
                      <a:pt x="429834" y="5244"/>
                    </a:lnTo>
                    <a:lnTo>
                      <a:pt x="5080" y="42950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559C0FC-9D36-4EEB-87F1-249F865467A2}"/>
                  </a:ext>
                </a:extLst>
              </p:cNvPr>
              <p:cNvSpPr/>
              <p:nvPr/>
            </p:nvSpPr>
            <p:spPr>
              <a:xfrm>
                <a:off x="7536425" y="990042"/>
                <a:ext cx="87508" cy="87572"/>
              </a:xfrm>
              <a:custGeom>
                <a:avLst/>
                <a:gdLst>
                  <a:gd name="connsiteX0" fmla="*/ 74849 w 87508"/>
                  <a:gd name="connsiteY0" fmla="*/ 12814 h 87572"/>
                  <a:gd name="connsiteX1" fmla="*/ 87631 w 87508"/>
                  <a:gd name="connsiteY1" fmla="*/ 43785 h 87572"/>
                  <a:gd name="connsiteX2" fmla="*/ 43877 w 87508"/>
                  <a:gd name="connsiteY2" fmla="*/ 87539 h 87572"/>
                  <a:gd name="connsiteX3" fmla="*/ 24377 w 87508"/>
                  <a:gd name="connsiteY3" fmla="*/ 82950 h 87572"/>
                  <a:gd name="connsiteX4" fmla="*/ 12905 w 87508"/>
                  <a:gd name="connsiteY4" fmla="*/ 74757 h 87572"/>
                  <a:gd name="connsiteX5" fmla="*/ 124 w 87508"/>
                  <a:gd name="connsiteY5" fmla="*/ 43785 h 87572"/>
                  <a:gd name="connsiteX6" fmla="*/ 43811 w 87508"/>
                  <a:gd name="connsiteY6" fmla="*/ -34 h 87572"/>
                  <a:gd name="connsiteX7" fmla="*/ 74849 w 87508"/>
                  <a:gd name="connsiteY7" fmla="*/ 12814 h 8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08" h="87572">
                    <a:moveTo>
                      <a:pt x="74849" y="12814"/>
                    </a:moveTo>
                    <a:cubicBezTo>
                      <a:pt x="83108" y="20991"/>
                      <a:pt x="87729" y="32167"/>
                      <a:pt x="87631" y="43785"/>
                    </a:cubicBezTo>
                    <a:cubicBezTo>
                      <a:pt x="87631" y="67956"/>
                      <a:pt x="68032" y="87539"/>
                      <a:pt x="43877" y="87539"/>
                    </a:cubicBezTo>
                    <a:cubicBezTo>
                      <a:pt x="37109" y="87539"/>
                      <a:pt x="30440" y="85966"/>
                      <a:pt x="24377" y="82950"/>
                    </a:cubicBezTo>
                    <a:cubicBezTo>
                      <a:pt x="20165" y="80804"/>
                      <a:pt x="16298" y="78051"/>
                      <a:pt x="12905" y="74757"/>
                    </a:cubicBezTo>
                    <a:cubicBezTo>
                      <a:pt x="4744" y="66514"/>
                      <a:pt x="156" y="55387"/>
                      <a:pt x="124" y="43785"/>
                    </a:cubicBezTo>
                    <a:cubicBezTo>
                      <a:pt x="90" y="19614"/>
                      <a:pt x="19641" y="-1"/>
                      <a:pt x="43811" y="-34"/>
                    </a:cubicBezTo>
                    <a:cubicBezTo>
                      <a:pt x="55446" y="-50"/>
                      <a:pt x="66622" y="4571"/>
                      <a:pt x="74849" y="128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49F14E6-2898-4622-A738-41B1940E5741}"/>
                  </a:ext>
                </a:extLst>
              </p:cNvPr>
              <p:cNvSpPr/>
              <p:nvPr/>
            </p:nvSpPr>
            <p:spPr>
              <a:xfrm rot="-2701801">
                <a:off x="7522893" y="786803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EFC99C2-A3B5-49D0-A843-26E3FB532E83}"/>
                  </a:ext>
                </a:extLst>
              </p:cNvPr>
              <p:cNvSpPr/>
              <p:nvPr/>
            </p:nvSpPr>
            <p:spPr>
              <a:xfrm>
                <a:off x="8022794" y="503902"/>
                <a:ext cx="87507" cy="87505"/>
              </a:xfrm>
              <a:custGeom>
                <a:avLst/>
                <a:gdLst>
                  <a:gd name="connsiteX0" fmla="*/ 87631 w 87507"/>
                  <a:gd name="connsiteY0" fmla="*/ 43720 h 87505"/>
                  <a:gd name="connsiteX1" fmla="*/ 43878 w 87507"/>
                  <a:gd name="connsiteY1" fmla="*/ 87472 h 87505"/>
                  <a:gd name="connsiteX2" fmla="*/ 24377 w 87507"/>
                  <a:gd name="connsiteY2" fmla="*/ 82885 h 87505"/>
                  <a:gd name="connsiteX3" fmla="*/ 124 w 87507"/>
                  <a:gd name="connsiteY3" fmla="*/ 43720 h 87505"/>
                  <a:gd name="connsiteX4" fmla="*/ 43878 w 87507"/>
                  <a:gd name="connsiteY4" fmla="*/ -34 h 87505"/>
                  <a:gd name="connsiteX5" fmla="*/ 87631 w 87507"/>
                  <a:gd name="connsiteY5" fmla="*/ 43720 h 8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07" h="87505">
                    <a:moveTo>
                      <a:pt x="87631" y="43720"/>
                    </a:moveTo>
                    <a:cubicBezTo>
                      <a:pt x="87631" y="67884"/>
                      <a:pt x="68032" y="87472"/>
                      <a:pt x="43878" y="87472"/>
                    </a:cubicBezTo>
                    <a:cubicBezTo>
                      <a:pt x="37110" y="87470"/>
                      <a:pt x="30440" y="85900"/>
                      <a:pt x="24377" y="82885"/>
                    </a:cubicBezTo>
                    <a:cubicBezTo>
                      <a:pt x="9465" y="75547"/>
                      <a:pt x="42" y="60339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19A097A-A2C6-47BF-A3F0-5B6510CC981D}"/>
                  </a:ext>
                </a:extLst>
              </p:cNvPr>
              <p:cNvSpPr/>
              <p:nvPr/>
            </p:nvSpPr>
            <p:spPr>
              <a:xfrm>
                <a:off x="8110301" y="544051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FE903779-7D04-4D90-AA1B-6E2D45352694}"/>
                  </a:ext>
                </a:extLst>
              </p:cNvPr>
              <p:cNvSpPr/>
              <p:nvPr/>
            </p:nvSpPr>
            <p:spPr>
              <a:xfrm>
                <a:off x="8509327" y="504106"/>
                <a:ext cx="87514" cy="86983"/>
              </a:xfrm>
              <a:custGeom>
                <a:avLst/>
                <a:gdLst>
                  <a:gd name="connsiteX0" fmla="*/ 83206 w 87514"/>
                  <a:gd name="connsiteY0" fmla="*/ 24016 h 86983"/>
                  <a:gd name="connsiteX1" fmla="*/ 63050 w 87514"/>
                  <a:gd name="connsiteY1" fmla="*/ 82516 h 86983"/>
                  <a:gd name="connsiteX2" fmla="*/ 4548 w 87514"/>
                  <a:gd name="connsiteY2" fmla="*/ 62357 h 86983"/>
                  <a:gd name="connsiteX3" fmla="*/ 123 w 87514"/>
                  <a:gd name="connsiteY3" fmla="*/ 43516 h 86983"/>
                  <a:gd name="connsiteX4" fmla="*/ 44401 w 87514"/>
                  <a:gd name="connsiteY4" fmla="*/ -32 h 86983"/>
                  <a:gd name="connsiteX5" fmla="*/ 83206 w 87514"/>
                  <a:gd name="connsiteY5" fmla="*/ 24016 h 8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14" h="86983">
                    <a:moveTo>
                      <a:pt x="83206" y="24016"/>
                    </a:moveTo>
                    <a:cubicBezTo>
                      <a:pt x="93792" y="45737"/>
                      <a:pt x="84763" y="71928"/>
                      <a:pt x="63050" y="82516"/>
                    </a:cubicBezTo>
                    <a:cubicBezTo>
                      <a:pt x="41321" y="93104"/>
                      <a:pt x="15134" y="84078"/>
                      <a:pt x="4548" y="62357"/>
                    </a:cubicBezTo>
                    <a:cubicBezTo>
                      <a:pt x="1680" y="56485"/>
                      <a:pt x="172" y="50048"/>
                      <a:pt x="123" y="43516"/>
                    </a:cubicBezTo>
                    <a:cubicBezTo>
                      <a:pt x="320" y="19262"/>
                      <a:pt x="20149" y="-235"/>
                      <a:pt x="44401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B4EAC5D-DD11-4FBD-80F4-924E04548EDD}"/>
                  </a:ext>
                </a:extLst>
              </p:cNvPr>
              <p:cNvSpPr/>
              <p:nvPr/>
            </p:nvSpPr>
            <p:spPr>
              <a:xfrm>
                <a:off x="8590771" y="320695"/>
                <a:ext cx="411643" cy="210738"/>
              </a:xfrm>
              <a:custGeom>
                <a:avLst/>
                <a:gdLst>
                  <a:gd name="connsiteX0" fmla="*/ 3278 w 411643"/>
                  <a:gd name="connsiteY0" fmla="*/ 210738 h 210738"/>
                  <a:gd name="connsiteX1" fmla="*/ 0 w 411643"/>
                  <a:gd name="connsiteY1" fmla="*/ 204183 h 210738"/>
                  <a:gd name="connsiteX2" fmla="*/ 408203 w 411643"/>
                  <a:gd name="connsiteY2" fmla="*/ 0 h 210738"/>
                  <a:gd name="connsiteX3" fmla="*/ 411644 w 411643"/>
                  <a:gd name="connsiteY3" fmla="*/ 6555 h 210738"/>
                  <a:gd name="connsiteX4" fmla="*/ 3278 w 411643"/>
                  <a:gd name="connsiteY4" fmla="*/ 210738 h 210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738">
                    <a:moveTo>
                      <a:pt x="3278" y="210738"/>
                    </a:moveTo>
                    <a:lnTo>
                      <a:pt x="0" y="204183"/>
                    </a:lnTo>
                    <a:lnTo>
                      <a:pt x="408203" y="0"/>
                    </a:lnTo>
                    <a:lnTo>
                      <a:pt x="411644" y="6555"/>
                    </a:lnTo>
                    <a:lnTo>
                      <a:pt x="3278" y="2107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73A29CD7-088D-4AE9-BCF5-3E0765C4973E}"/>
                  </a:ext>
                </a:extLst>
              </p:cNvPr>
              <p:cNvSpPr/>
              <p:nvPr/>
            </p:nvSpPr>
            <p:spPr>
              <a:xfrm>
                <a:off x="8996024" y="260266"/>
                <a:ext cx="87677" cy="87304"/>
              </a:xfrm>
              <a:custGeom>
                <a:avLst/>
                <a:gdLst>
                  <a:gd name="connsiteX0" fmla="*/ 83206 w 87677"/>
                  <a:gd name="connsiteY0" fmla="*/ 24016 h 87304"/>
                  <a:gd name="connsiteX1" fmla="*/ 63542 w 87677"/>
                  <a:gd name="connsiteY1" fmla="*/ 82685 h 87304"/>
                  <a:gd name="connsiteX2" fmla="*/ 43877 w 87677"/>
                  <a:gd name="connsiteY2" fmla="*/ 87270 h 87304"/>
                  <a:gd name="connsiteX3" fmla="*/ 24541 w 87677"/>
                  <a:gd name="connsiteY3" fmla="*/ 82682 h 87304"/>
                  <a:gd name="connsiteX4" fmla="*/ 4712 w 87677"/>
                  <a:gd name="connsiteY4" fmla="*/ 63017 h 87304"/>
                  <a:gd name="connsiteX5" fmla="*/ 124 w 87677"/>
                  <a:gd name="connsiteY5" fmla="*/ 43516 h 87304"/>
                  <a:gd name="connsiteX6" fmla="*/ 44402 w 87677"/>
                  <a:gd name="connsiteY6" fmla="*/ -32 h 87304"/>
                  <a:gd name="connsiteX7" fmla="*/ 83206 w 87677"/>
                  <a:gd name="connsiteY7" fmla="*/ 24016 h 8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7" h="87304">
                    <a:moveTo>
                      <a:pt x="83206" y="24016"/>
                    </a:moveTo>
                    <a:cubicBezTo>
                      <a:pt x="93973" y="45647"/>
                      <a:pt x="85173" y="71914"/>
                      <a:pt x="63542" y="82685"/>
                    </a:cubicBezTo>
                    <a:cubicBezTo>
                      <a:pt x="57429" y="85725"/>
                      <a:pt x="50695" y="87295"/>
                      <a:pt x="43877" y="87270"/>
                    </a:cubicBezTo>
                    <a:cubicBezTo>
                      <a:pt x="37158" y="87286"/>
                      <a:pt x="30538" y="85713"/>
                      <a:pt x="24541" y="82682"/>
                    </a:cubicBezTo>
                    <a:cubicBezTo>
                      <a:pt x="15954" y="78488"/>
                      <a:pt x="8973" y="71576"/>
                      <a:pt x="4712" y="63017"/>
                    </a:cubicBezTo>
                    <a:cubicBezTo>
                      <a:pt x="1664" y="56972"/>
                      <a:pt x="91" y="50288"/>
                      <a:pt x="124" y="43516"/>
                    </a:cubicBezTo>
                    <a:cubicBezTo>
                      <a:pt x="321" y="19262"/>
                      <a:pt x="20149" y="-236"/>
                      <a:pt x="44402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2846CFB-4EBD-4830-8FCA-DFA7ABEF38B2}"/>
                  </a:ext>
                </a:extLst>
              </p:cNvPr>
              <p:cNvSpPr/>
              <p:nvPr/>
            </p:nvSpPr>
            <p:spPr>
              <a:xfrm rot="-1595401">
                <a:off x="9055302" y="179728"/>
                <a:ext cx="456216" cy="7374"/>
              </a:xfrm>
              <a:custGeom>
                <a:avLst/>
                <a:gdLst>
                  <a:gd name="connsiteX0" fmla="*/ 123 w 456216"/>
                  <a:gd name="connsiteY0" fmla="*/ -34 h 7374"/>
                  <a:gd name="connsiteX1" fmla="*/ 456340 w 456216"/>
                  <a:gd name="connsiteY1" fmla="*/ -34 h 7374"/>
                  <a:gd name="connsiteX2" fmla="*/ 456340 w 456216"/>
                  <a:gd name="connsiteY2" fmla="*/ 7340 h 7374"/>
                  <a:gd name="connsiteX3" fmla="*/ 123 w 456216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6216" h="7374">
                    <a:moveTo>
                      <a:pt x="123" y="-34"/>
                    </a:moveTo>
                    <a:lnTo>
                      <a:pt x="456340" y="-34"/>
                    </a:lnTo>
                    <a:lnTo>
                      <a:pt x="456340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1387DE3-E55D-4A24-B816-C0DB21E3D812}"/>
                  </a:ext>
                </a:extLst>
              </p:cNvPr>
              <p:cNvSpPr/>
              <p:nvPr/>
            </p:nvSpPr>
            <p:spPr>
              <a:xfrm>
                <a:off x="9482720" y="17697"/>
                <a:ext cx="87508" cy="87507"/>
              </a:xfrm>
              <a:custGeom>
                <a:avLst/>
                <a:gdLst>
                  <a:gd name="connsiteX0" fmla="*/ 87631 w 87508"/>
                  <a:gd name="connsiteY0" fmla="*/ 43720 h 87507"/>
                  <a:gd name="connsiteX1" fmla="*/ 75013 w 87508"/>
                  <a:gd name="connsiteY1" fmla="*/ 74527 h 87507"/>
                  <a:gd name="connsiteX2" fmla="*/ 43878 w 87508"/>
                  <a:gd name="connsiteY2" fmla="*/ 87473 h 87507"/>
                  <a:gd name="connsiteX3" fmla="*/ 4712 w 87508"/>
                  <a:gd name="connsiteY3" fmla="*/ 63220 h 87507"/>
                  <a:gd name="connsiteX4" fmla="*/ 124 w 87508"/>
                  <a:gd name="connsiteY4" fmla="*/ 43720 h 87507"/>
                  <a:gd name="connsiteX5" fmla="*/ 43878 w 87508"/>
                  <a:gd name="connsiteY5" fmla="*/ -34 h 87507"/>
                  <a:gd name="connsiteX6" fmla="*/ 87631 w 87508"/>
                  <a:gd name="connsiteY6" fmla="*/ 43720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8" h="87507">
                    <a:moveTo>
                      <a:pt x="87631" y="43720"/>
                    </a:moveTo>
                    <a:cubicBezTo>
                      <a:pt x="87697" y="55261"/>
                      <a:pt x="83158" y="66352"/>
                      <a:pt x="75013" y="74527"/>
                    </a:cubicBezTo>
                    <a:cubicBezTo>
                      <a:pt x="66771" y="82814"/>
                      <a:pt x="55561" y="87473"/>
                      <a:pt x="43878" y="87473"/>
                    </a:cubicBezTo>
                    <a:cubicBezTo>
                      <a:pt x="27278" y="87472"/>
                      <a:pt x="12103" y="78078"/>
                      <a:pt x="4712" y="63220"/>
                    </a:cubicBezTo>
                    <a:cubicBezTo>
                      <a:pt x="1664" y="57175"/>
                      <a:pt x="91" y="50491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6CED803-B399-4075-9453-BC431DE3DD92}"/>
                  </a:ext>
                </a:extLst>
              </p:cNvPr>
              <p:cNvSpPr/>
              <p:nvPr/>
            </p:nvSpPr>
            <p:spPr>
              <a:xfrm>
                <a:off x="9570392" y="57846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9B590BD-9C2B-4721-845C-1D8CCE20BECD}"/>
                  </a:ext>
                </a:extLst>
              </p:cNvPr>
              <p:cNvSpPr/>
              <p:nvPr/>
            </p:nvSpPr>
            <p:spPr>
              <a:xfrm>
                <a:off x="9969909" y="17702"/>
                <a:ext cx="87507" cy="87502"/>
              </a:xfrm>
              <a:custGeom>
                <a:avLst/>
                <a:gdLst>
                  <a:gd name="connsiteX0" fmla="*/ 83042 w 87507"/>
                  <a:gd name="connsiteY0" fmla="*/ 24214 h 87502"/>
                  <a:gd name="connsiteX1" fmla="*/ 87631 w 87507"/>
                  <a:gd name="connsiteY1" fmla="*/ 43715 h 87502"/>
                  <a:gd name="connsiteX2" fmla="*/ 44205 w 87507"/>
                  <a:gd name="connsiteY2" fmla="*/ 87468 h 87502"/>
                  <a:gd name="connsiteX3" fmla="*/ 43877 w 87507"/>
                  <a:gd name="connsiteY3" fmla="*/ 87468 h 87502"/>
                  <a:gd name="connsiteX4" fmla="*/ 123 w 87507"/>
                  <a:gd name="connsiteY4" fmla="*/ 43715 h 87502"/>
                  <a:gd name="connsiteX5" fmla="*/ 43877 w 87507"/>
                  <a:gd name="connsiteY5" fmla="*/ -34 h 87502"/>
                  <a:gd name="connsiteX6" fmla="*/ 83042 w 87507"/>
                  <a:gd name="connsiteY6" fmla="*/ 24214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7" h="87502">
                    <a:moveTo>
                      <a:pt x="83042" y="24214"/>
                    </a:moveTo>
                    <a:cubicBezTo>
                      <a:pt x="86074" y="30266"/>
                      <a:pt x="87647" y="36945"/>
                      <a:pt x="87631" y="43715"/>
                    </a:cubicBezTo>
                    <a:cubicBezTo>
                      <a:pt x="87729" y="67789"/>
                      <a:pt x="68277" y="87378"/>
                      <a:pt x="44205" y="87468"/>
                    </a:cubicBezTo>
                    <a:cubicBezTo>
                      <a:pt x="44090" y="87468"/>
                      <a:pt x="43992" y="87468"/>
                      <a:pt x="43877" y="87468"/>
                    </a:cubicBezTo>
                    <a:cubicBezTo>
                      <a:pt x="19706" y="87468"/>
                      <a:pt x="123" y="67879"/>
                      <a:pt x="123" y="43715"/>
                    </a:cubicBezTo>
                    <a:cubicBezTo>
                      <a:pt x="123" y="19550"/>
                      <a:pt x="19722" y="-37"/>
                      <a:pt x="43877" y="-34"/>
                    </a:cubicBezTo>
                    <a:cubicBezTo>
                      <a:pt x="60477" y="-32"/>
                      <a:pt x="75635" y="9359"/>
                      <a:pt x="83042" y="242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0646A62-7711-436C-B877-5370F4A03310}"/>
                  </a:ext>
                </a:extLst>
              </p:cNvPr>
              <p:cNvSpPr/>
              <p:nvPr/>
            </p:nvSpPr>
            <p:spPr>
              <a:xfrm>
                <a:off x="10050698" y="-184846"/>
                <a:ext cx="450809" cy="230074"/>
              </a:xfrm>
              <a:custGeom>
                <a:avLst/>
                <a:gdLst>
                  <a:gd name="connsiteX0" fmla="*/ 3278 w 450809"/>
                  <a:gd name="connsiteY0" fmla="*/ 230075 h 230074"/>
                  <a:gd name="connsiteX1" fmla="*/ 0 w 450809"/>
                  <a:gd name="connsiteY1" fmla="*/ 223520 h 230074"/>
                  <a:gd name="connsiteX2" fmla="*/ 447532 w 450809"/>
                  <a:gd name="connsiteY2" fmla="*/ 0 h 230074"/>
                  <a:gd name="connsiteX3" fmla="*/ 450809 w 450809"/>
                  <a:gd name="connsiteY3" fmla="*/ 6555 h 230074"/>
                  <a:gd name="connsiteX4" fmla="*/ 3278 w 450809"/>
                  <a:gd name="connsiteY4" fmla="*/ 230075 h 23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09" h="230074">
                    <a:moveTo>
                      <a:pt x="3278" y="230075"/>
                    </a:moveTo>
                    <a:lnTo>
                      <a:pt x="0" y="223520"/>
                    </a:lnTo>
                    <a:lnTo>
                      <a:pt x="447532" y="0"/>
                    </a:lnTo>
                    <a:lnTo>
                      <a:pt x="450809" y="6555"/>
                    </a:lnTo>
                    <a:lnTo>
                      <a:pt x="3278" y="23007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89652A1-24FD-4331-993A-36B7E6951214}"/>
                  </a:ext>
                </a:extLst>
              </p:cNvPr>
              <p:cNvSpPr/>
              <p:nvPr/>
            </p:nvSpPr>
            <p:spPr>
              <a:xfrm>
                <a:off x="10456770" y="-222807"/>
                <a:ext cx="87670" cy="84994"/>
              </a:xfrm>
              <a:custGeom>
                <a:avLst/>
                <a:gdLst>
                  <a:gd name="connsiteX0" fmla="*/ 87794 w 87670"/>
                  <a:gd name="connsiteY0" fmla="*/ 41204 h 84994"/>
                  <a:gd name="connsiteX1" fmla="*/ 75012 w 87670"/>
                  <a:gd name="connsiteY1" fmla="*/ 72012 h 84994"/>
                  <a:gd name="connsiteX2" fmla="*/ 24540 w 87670"/>
                  <a:gd name="connsiteY2" fmla="*/ 80369 h 84994"/>
                  <a:gd name="connsiteX3" fmla="*/ 4711 w 87670"/>
                  <a:gd name="connsiteY3" fmla="*/ 60705 h 84994"/>
                  <a:gd name="connsiteX4" fmla="*/ 124 w 87670"/>
                  <a:gd name="connsiteY4" fmla="*/ 41204 h 84994"/>
                  <a:gd name="connsiteX5" fmla="*/ 46646 w 87670"/>
                  <a:gd name="connsiteY5" fmla="*/ 49 h 84994"/>
                  <a:gd name="connsiteX6" fmla="*/ 87794 w 87670"/>
                  <a:gd name="connsiteY6" fmla="*/ 41204 h 84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0" h="84994">
                    <a:moveTo>
                      <a:pt x="87794" y="41204"/>
                    </a:moveTo>
                    <a:cubicBezTo>
                      <a:pt x="87794" y="52762"/>
                      <a:pt x="83189" y="63843"/>
                      <a:pt x="75012" y="72012"/>
                    </a:cubicBezTo>
                    <a:cubicBezTo>
                      <a:pt x="61755" y="85416"/>
                      <a:pt x="41402" y="88787"/>
                      <a:pt x="24540" y="80369"/>
                    </a:cubicBezTo>
                    <a:cubicBezTo>
                      <a:pt x="15986" y="76126"/>
                      <a:pt x="9021" y="69227"/>
                      <a:pt x="4711" y="60705"/>
                    </a:cubicBezTo>
                    <a:cubicBezTo>
                      <a:pt x="1680" y="54653"/>
                      <a:pt x="107" y="47973"/>
                      <a:pt x="124" y="41204"/>
                    </a:cubicBezTo>
                    <a:cubicBezTo>
                      <a:pt x="1598" y="16994"/>
                      <a:pt x="22426" y="-1430"/>
                      <a:pt x="46646" y="49"/>
                    </a:cubicBezTo>
                    <a:cubicBezTo>
                      <a:pt x="68786" y="1405"/>
                      <a:pt x="86434" y="19060"/>
                      <a:pt x="87794" y="412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CE522E3-91B7-4ACF-A5AF-2E6104C8CE58}"/>
                  </a:ext>
                </a:extLst>
              </p:cNvPr>
              <p:cNvSpPr/>
              <p:nvPr/>
            </p:nvSpPr>
            <p:spPr>
              <a:xfrm>
                <a:off x="5102777" y="1478670"/>
                <a:ext cx="87671" cy="85149"/>
              </a:xfrm>
              <a:custGeom>
                <a:avLst/>
                <a:gdLst>
                  <a:gd name="connsiteX0" fmla="*/ 87795 w 87671"/>
                  <a:gd name="connsiteY0" fmla="*/ 41198 h 85149"/>
                  <a:gd name="connsiteX1" fmla="*/ 44041 w 87671"/>
                  <a:gd name="connsiteY1" fmla="*/ 85116 h 85149"/>
                  <a:gd name="connsiteX2" fmla="*/ 24540 w 87671"/>
                  <a:gd name="connsiteY2" fmla="*/ 80528 h 85149"/>
                  <a:gd name="connsiteX3" fmla="*/ 13070 w 87671"/>
                  <a:gd name="connsiteY3" fmla="*/ 72170 h 85149"/>
                  <a:gd name="connsiteX4" fmla="*/ 124 w 87671"/>
                  <a:gd name="connsiteY4" fmla="*/ 41198 h 85149"/>
                  <a:gd name="connsiteX5" fmla="*/ 46647 w 87671"/>
                  <a:gd name="connsiteY5" fmla="*/ 51 h 85149"/>
                  <a:gd name="connsiteX6" fmla="*/ 87795 w 87671"/>
                  <a:gd name="connsiteY6" fmla="*/ 41198 h 8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1" h="85149">
                    <a:moveTo>
                      <a:pt x="87795" y="41198"/>
                    </a:moveTo>
                    <a:cubicBezTo>
                      <a:pt x="87795" y="65386"/>
                      <a:pt x="68229" y="85018"/>
                      <a:pt x="44041" y="85116"/>
                    </a:cubicBezTo>
                    <a:cubicBezTo>
                      <a:pt x="37273" y="85132"/>
                      <a:pt x="30587" y="83559"/>
                      <a:pt x="24540" y="80528"/>
                    </a:cubicBezTo>
                    <a:cubicBezTo>
                      <a:pt x="20263" y="78430"/>
                      <a:pt x="16380" y="75595"/>
                      <a:pt x="13070" y="72170"/>
                    </a:cubicBezTo>
                    <a:cubicBezTo>
                      <a:pt x="4761" y="64009"/>
                      <a:pt x="91" y="52850"/>
                      <a:pt x="124" y="41198"/>
                    </a:cubicBezTo>
                    <a:cubicBezTo>
                      <a:pt x="1599" y="16995"/>
                      <a:pt x="22427" y="-1441"/>
                      <a:pt x="46647" y="51"/>
                    </a:cubicBezTo>
                    <a:cubicBezTo>
                      <a:pt x="68786" y="1394"/>
                      <a:pt x="86435" y="19059"/>
                      <a:pt x="87795" y="411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79401BD-C21F-4A4C-A9DE-7DEF02AF197C}"/>
                  </a:ext>
                </a:extLst>
              </p:cNvPr>
              <p:cNvSpPr/>
              <p:nvPr/>
            </p:nvSpPr>
            <p:spPr>
              <a:xfrm>
                <a:off x="5190449" y="1516297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9D670602-1C92-4591-8D59-52A92995876D}"/>
                  </a:ext>
                </a:extLst>
              </p:cNvPr>
              <p:cNvSpPr/>
              <p:nvPr/>
            </p:nvSpPr>
            <p:spPr>
              <a:xfrm>
                <a:off x="3155982" y="1961975"/>
                <a:ext cx="87844" cy="87888"/>
              </a:xfrm>
              <a:custGeom>
                <a:avLst/>
                <a:gdLst>
                  <a:gd name="connsiteX0" fmla="*/ 87967 w 87844"/>
                  <a:gd name="connsiteY0" fmla="*/ 44099 h 87888"/>
                  <a:gd name="connsiteX1" fmla="*/ 44214 w 87844"/>
                  <a:gd name="connsiteY1" fmla="*/ 87853 h 87888"/>
                  <a:gd name="connsiteX2" fmla="*/ 4885 w 87844"/>
                  <a:gd name="connsiteY2" fmla="*/ 63764 h 87888"/>
                  <a:gd name="connsiteX3" fmla="*/ 24180 w 87844"/>
                  <a:gd name="connsiteY3" fmla="*/ 4721 h 87888"/>
                  <a:gd name="connsiteX4" fmla="*/ 83217 w 87844"/>
                  <a:gd name="connsiteY4" fmla="*/ 24025 h 87888"/>
                  <a:gd name="connsiteX5" fmla="*/ 87967 w 87844"/>
                  <a:gd name="connsiteY5" fmla="*/ 44099 h 8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844" h="87888">
                    <a:moveTo>
                      <a:pt x="87967" y="44099"/>
                    </a:moveTo>
                    <a:cubicBezTo>
                      <a:pt x="87877" y="68221"/>
                      <a:pt x="68340" y="87771"/>
                      <a:pt x="44214" y="87853"/>
                    </a:cubicBezTo>
                    <a:cubicBezTo>
                      <a:pt x="27582" y="87984"/>
                      <a:pt x="12324" y="78643"/>
                      <a:pt x="4885" y="63764"/>
                    </a:cubicBezTo>
                    <a:cubicBezTo>
                      <a:pt x="-6088" y="42133"/>
                      <a:pt x="2549" y="15701"/>
                      <a:pt x="24180" y="4721"/>
                    </a:cubicBezTo>
                    <a:cubicBezTo>
                      <a:pt x="45811" y="-6242"/>
                      <a:pt x="72242" y="2394"/>
                      <a:pt x="83217" y="24025"/>
                    </a:cubicBezTo>
                    <a:cubicBezTo>
                      <a:pt x="86371" y="30252"/>
                      <a:pt x="88000" y="37118"/>
                      <a:pt x="87967" y="4409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08C9561B-2FBF-4ECC-9DF6-3079F8B0435B}"/>
                  </a:ext>
                </a:extLst>
              </p:cNvPr>
              <p:cNvSpPr/>
              <p:nvPr/>
            </p:nvSpPr>
            <p:spPr>
              <a:xfrm>
                <a:off x="3243825" y="2002503"/>
                <a:ext cx="399025" cy="7374"/>
              </a:xfrm>
              <a:custGeom>
                <a:avLst/>
                <a:gdLst>
                  <a:gd name="connsiteX0" fmla="*/ 0 w 399025"/>
                  <a:gd name="connsiteY0" fmla="*/ 0 h 7374"/>
                  <a:gd name="connsiteX1" fmla="*/ 399026 w 399025"/>
                  <a:gd name="connsiteY1" fmla="*/ 0 h 7374"/>
                  <a:gd name="connsiteX2" fmla="*/ 399026 w 399025"/>
                  <a:gd name="connsiteY2" fmla="*/ 7374 h 7374"/>
                  <a:gd name="connsiteX3" fmla="*/ 0 w 399025"/>
                  <a:gd name="connsiteY3" fmla="*/ 7374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374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374"/>
                    </a:lnTo>
                    <a:lnTo>
                      <a:pt x="0" y="73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B3F57AD-78A9-4971-87CF-C8A953D9FEAC}"/>
                  </a:ext>
                </a:extLst>
              </p:cNvPr>
              <p:cNvSpPr/>
              <p:nvPr/>
            </p:nvSpPr>
            <p:spPr>
              <a:xfrm>
                <a:off x="2669614" y="2205539"/>
                <a:ext cx="87520" cy="87507"/>
              </a:xfrm>
              <a:custGeom>
                <a:avLst/>
                <a:gdLst>
                  <a:gd name="connsiteX0" fmla="*/ 83049 w 87520"/>
                  <a:gd name="connsiteY0" fmla="*/ 24055 h 87507"/>
                  <a:gd name="connsiteX1" fmla="*/ 75020 w 87520"/>
                  <a:gd name="connsiteY1" fmla="*/ 74527 h 87507"/>
                  <a:gd name="connsiteX2" fmla="*/ 43884 w 87520"/>
                  <a:gd name="connsiteY2" fmla="*/ 87473 h 87507"/>
                  <a:gd name="connsiteX3" fmla="*/ 24384 w 87520"/>
                  <a:gd name="connsiteY3" fmla="*/ 82885 h 87507"/>
                  <a:gd name="connsiteX4" fmla="*/ 4719 w 87520"/>
                  <a:gd name="connsiteY4" fmla="*/ 63220 h 87507"/>
                  <a:gd name="connsiteX5" fmla="*/ 24385 w 87520"/>
                  <a:gd name="connsiteY5" fmla="*/ 4555 h 87507"/>
                  <a:gd name="connsiteX6" fmla="*/ 43884 w 87520"/>
                  <a:gd name="connsiteY6" fmla="*/ -34 h 87507"/>
                  <a:gd name="connsiteX7" fmla="*/ 83049 w 87520"/>
                  <a:gd name="connsiteY7" fmla="*/ 24055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20" h="87507">
                    <a:moveTo>
                      <a:pt x="83049" y="24055"/>
                    </a:moveTo>
                    <a:cubicBezTo>
                      <a:pt x="91394" y="40868"/>
                      <a:pt x="88170" y="61123"/>
                      <a:pt x="75020" y="74527"/>
                    </a:cubicBezTo>
                    <a:cubicBezTo>
                      <a:pt x="66736" y="82754"/>
                      <a:pt x="55557" y="87408"/>
                      <a:pt x="43884" y="87473"/>
                    </a:cubicBezTo>
                    <a:cubicBezTo>
                      <a:pt x="37115" y="87489"/>
                      <a:pt x="30435" y="85916"/>
                      <a:pt x="24384" y="82885"/>
                    </a:cubicBezTo>
                    <a:cubicBezTo>
                      <a:pt x="15872" y="78641"/>
                      <a:pt x="8970" y="71725"/>
                      <a:pt x="4719" y="63220"/>
                    </a:cubicBezTo>
                    <a:cubicBezTo>
                      <a:pt x="-6051" y="41589"/>
                      <a:pt x="2754" y="15321"/>
                      <a:pt x="24385" y="4555"/>
                    </a:cubicBezTo>
                    <a:cubicBezTo>
                      <a:pt x="30443" y="1539"/>
                      <a:pt x="37118" y="-34"/>
                      <a:pt x="43884" y="-34"/>
                    </a:cubicBezTo>
                    <a:cubicBezTo>
                      <a:pt x="60447" y="-67"/>
                      <a:pt x="75606" y="9258"/>
                      <a:pt x="83049" y="2405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05E0F1F0-9852-4F59-A07B-C0C7B381F992}"/>
                  </a:ext>
                </a:extLst>
              </p:cNvPr>
              <p:cNvSpPr/>
              <p:nvPr/>
            </p:nvSpPr>
            <p:spPr>
              <a:xfrm>
                <a:off x="2750901" y="2022495"/>
                <a:ext cx="411644" cy="210410"/>
              </a:xfrm>
              <a:custGeom>
                <a:avLst/>
                <a:gdLst>
                  <a:gd name="connsiteX0" fmla="*/ 3278 w 411644"/>
                  <a:gd name="connsiteY0" fmla="*/ 210410 h 210410"/>
                  <a:gd name="connsiteX1" fmla="*/ 0 w 411644"/>
                  <a:gd name="connsiteY1" fmla="*/ 204019 h 210410"/>
                  <a:gd name="connsiteX2" fmla="*/ 408366 w 411644"/>
                  <a:gd name="connsiteY2" fmla="*/ 0 h 210410"/>
                  <a:gd name="connsiteX3" fmla="*/ 411644 w 411644"/>
                  <a:gd name="connsiteY3" fmla="*/ 6555 h 210410"/>
                  <a:gd name="connsiteX4" fmla="*/ 3278 w 411644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4" h="210410">
                    <a:moveTo>
                      <a:pt x="3278" y="210410"/>
                    </a:moveTo>
                    <a:lnTo>
                      <a:pt x="0" y="204019"/>
                    </a:lnTo>
                    <a:lnTo>
                      <a:pt x="408366" y="0"/>
                    </a:lnTo>
                    <a:lnTo>
                      <a:pt x="411644" y="6555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07AB1E5-B4FE-40F5-8FB4-87391AA6C8EE}"/>
                  </a:ext>
                </a:extLst>
              </p:cNvPr>
              <p:cNvSpPr/>
              <p:nvPr/>
            </p:nvSpPr>
            <p:spPr>
              <a:xfrm>
                <a:off x="2182925" y="2448560"/>
                <a:ext cx="87493" cy="87507"/>
              </a:xfrm>
              <a:custGeom>
                <a:avLst/>
                <a:gdLst>
                  <a:gd name="connsiteX0" fmla="*/ 83042 w 87493"/>
                  <a:gd name="connsiteY0" fmla="*/ 24219 h 87507"/>
                  <a:gd name="connsiteX1" fmla="*/ 75013 w 87493"/>
                  <a:gd name="connsiteY1" fmla="*/ 74527 h 87507"/>
                  <a:gd name="connsiteX2" fmla="*/ 43877 w 87493"/>
                  <a:gd name="connsiteY2" fmla="*/ 87473 h 87507"/>
                  <a:gd name="connsiteX3" fmla="*/ 24376 w 87493"/>
                  <a:gd name="connsiteY3" fmla="*/ 82885 h 87507"/>
                  <a:gd name="connsiteX4" fmla="*/ 4712 w 87493"/>
                  <a:gd name="connsiteY4" fmla="*/ 63220 h 87507"/>
                  <a:gd name="connsiteX5" fmla="*/ 124 w 87493"/>
                  <a:gd name="connsiteY5" fmla="*/ 43720 h 87507"/>
                  <a:gd name="connsiteX6" fmla="*/ 43882 w 87493"/>
                  <a:gd name="connsiteY6" fmla="*/ -34 h 87507"/>
                  <a:gd name="connsiteX7" fmla="*/ 83042 w 87493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493" h="87507">
                    <a:moveTo>
                      <a:pt x="83042" y="24219"/>
                    </a:moveTo>
                    <a:cubicBezTo>
                      <a:pt x="91359" y="40983"/>
                      <a:pt x="88135" y="61188"/>
                      <a:pt x="75013" y="74527"/>
                    </a:cubicBezTo>
                    <a:cubicBezTo>
                      <a:pt x="66770" y="82819"/>
                      <a:pt x="55564" y="87473"/>
                      <a:pt x="43877" y="87473"/>
                    </a:cubicBezTo>
                    <a:cubicBezTo>
                      <a:pt x="37108" y="87489"/>
                      <a:pt x="30428" y="85916"/>
                      <a:pt x="24376" y="82885"/>
                    </a:cubicBezTo>
                    <a:cubicBezTo>
                      <a:pt x="15865" y="78640"/>
                      <a:pt x="8964" y="71725"/>
                      <a:pt x="4712" y="63220"/>
                    </a:cubicBezTo>
                    <a:cubicBezTo>
                      <a:pt x="1678" y="57173"/>
                      <a:pt x="106" y="50487"/>
                      <a:pt x="124" y="43720"/>
                    </a:cubicBezTo>
                    <a:cubicBezTo>
                      <a:pt x="126" y="19549"/>
                      <a:pt x="19718" y="-34"/>
                      <a:pt x="43882" y="-34"/>
                    </a:cubicBezTo>
                    <a:cubicBezTo>
                      <a:pt x="60477" y="-34"/>
                      <a:pt x="75644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A7EFB0E-66B9-4A50-B6BF-508FA3A557B5}"/>
                  </a:ext>
                </a:extLst>
              </p:cNvPr>
              <p:cNvSpPr/>
              <p:nvPr/>
            </p:nvSpPr>
            <p:spPr>
              <a:xfrm>
                <a:off x="2264368" y="2265515"/>
                <a:ext cx="411480" cy="210574"/>
              </a:xfrm>
              <a:custGeom>
                <a:avLst/>
                <a:gdLst>
                  <a:gd name="connsiteX0" fmla="*/ 3278 w 411480"/>
                  <a:gd name="connsiteY0" fmla="*/ 210574 h 210574"/>
                  <a:gd name="connsiteX1" fmla="*/ 0 w 411480"/>
                  <a:gd name="connsiteY1" fmla="*/ 204019 h 210574"/>
                  <a:gd name="connsiteX2" fmla="*/ 408203 w 411480"/>
                  <a:gd name="connsiteY2" fmla="*/ 0 h 210574"/>
                  <a:gd name="connsiteX3" fmla="*/ 411480 w 411480"/>
                  <a:gd name="connsiteY3" fmla="*/ 6555 h 210574"/>
                  <a:gd name="connsiteX4" fmla="*/ 3278 w 411480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203" y="0"/>
                    </a:lnTo>
                    <a:lnTo>
                      <a:pt x="411480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2C0ADA9-7AC3-4841-A327-E4C8348B8C1A}"/>
                  </a:ext>
                </a:extLst>
              </p:cNvPr>
              <p:cNvSpPr/>
              <p:nvPr/>
            </p:nvSpPr>
            <p:spPr>
              <a:xfrm>
                <a:off x="1696228" y="2691580"/>
                <a:ext cx="87670" cy="87507"/>
              </a:xfrm>
              <a:custGeom>
                <a:avLst/>
                <a:gdLst>
                  <a:gd name="connsiteX0" fmla="*/ 83206 w 87670"/>
                  <a:gd name="connsiteY0" fmla="*/ 24219 h 87507"/>
                  <a:gd name="connsiteX1" fmla="*/ 87794 w 87670"/>
                  <a:gd name="connsiteY1" fmla="*/ 43720 h 87507"/>
                  <a:gd name="connsiteX2" fmla="*/ 75013 w 87670"/>
                  <a:gd name="connsiteY2" fmla="*/ 74691 h 87507"/>
                  <a:gd name="connsiteX3" fmla="*/ 43877 w 87670"/>
                  <a:gd name="connsiteY3" fmla="*/ 87473 h 87507"/>
                  <a:gd name="connsiteX4" fmla="*/ 24540 w 87670"/>
                  <a:gd name="connsiteY4" fmla="*/ 83049 h 87507"/>
                  <a:gd name="connsiteX5" fmla="*/ 123 w 87670"/>
                  <a:gd name="connsiteY5" fmla="*/ 43720 h 87507"/>
                  <a:gd name="connsiteX6" fmla="*/ 43877 w 87670"/>
                  <a:gd name="connsiteY6" fmla="*/ -34 h 87507"/>
                  <a:gd name="connsiteX7" fmla="*/ 83206 w 87670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0" h="87507">
                    <a:moveTo>
                      <a:pt x="83206" y="24219"/>
                    </a:moveTo>
                    <a:cubicBezTo>
                      <a:pt x="86223" y="30282"/>
                      <a:pt x="87794" y="36952"/>
                      <a:pt x="87794" y="43720"/>
                    </a:cubicBezTo>
                    <a:cubicBezTo>
                      <a:pt x="87776" y="55322"/>
                      <a:pt x="83183" y="66449"/>
                      <a:pt x="75013" y="74691"/>
                    </a:cubicBezTo>
                    <a:cubicBezTo>
                      <a:pt x="66753" y="82934"/>
                      <a:pt x="55545" y="87539"/>
                      <a:pt x="43877" y="87473"/>
                    </a:cubicBezTo>
                    <a:cubicBezTo>
                      <a:pt x="37181" y="87457"/>
                      <a:pt x="30574" y="85949"/>
                      <a:pt x="24540" y="83049"/>
                    </a:cubicBezTo>
                    <a:cubicBezTo>
                      <a:pt x="9618" y="75609"/>
                      <a:pt x="169" y="60386"/>
                      <a:pt x="123" y="43720"/>
                    </a:cubicBezTo>
                    <a:cubicBezTo>
                      <a:pt x="214" y="19598"/>
                      <a:pt x="19750" y="48"/>
                      <a:pt x="43877" y="-34"/>
                    </a:cubicBezTo>
                    <a:cubicBezTo>
                      <a:pt x="60502" y="15"/>
                      <a:pt x="75694" y="9389"/>
                      <a:pt x="83206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FC04009-BD17-4393-9740-891A858478D5}"/>
                  </a:ext>
                </a:extLst>
              </p:cNvPr>
              <p:cNvSpPr/>
              <p:nvPr/>
            </p:nvSpPr>
            <p:spPr>
              <a:xfrm rot="-1591199">
                <a:off x="1717412" y="2619058"/>
                <a:ext cx="495873" cy="7374"/>
              </a:xfrm>
              <a:custGeom>
                <a:avLst/>
                <a:gdLst>
                  <a:gd name="connsiteX0" fmla="*/ 123 w 495873"/>
                  <a:gd name="connsiteY0" fmla="*/ -34 h 7374"/>
                  <a:gd name="connsiteX1" fmla="*/ 495997 w 495873"/>
                  <a:gd name="connsiteY1" fmla="*/ -34 h 7374"/>
                  <a:gd name="connsiteX2" fmla="*/ 495997 w 495873"/>
                  <a:gd name="connsiteY2" fmla="*/ 7340 h 7374"/>
                  <a:gd name="connsiteX3" fmla="*/ 123 w 495873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873" h="7374">
                    <a:moveTo>
                      <a:pt x="123" y="-34"/>
                    </a:moveTo>
                    <a:lnTo>
                      <a:pt x="495997" y="-34"/>
                    </a:lnTo>
                    <a:lnTo>
                      <a:pt x="495997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BA467EAC-1976-4765-94A1-4182397465E3}"/>
                  </a:ext>
                </a:extLst>
              </p:cNvPr>
              <p:cNvSpPr/>
              <p:nvPr/>
            </p:nvSpPr>
            <p:spPr>
              <a:xfrm>
                <a:off x="1738507" y="1030584"/>
                <a:ext cx="8763000" cy="2680437"/>
              </a:xfrm>
              <a:custGeom>
                <a:avLst/>
                <a:gdLst>
                  <a:gd name="connsiteX0" fmla="*/ 3277 w 8763000"/>
                  <a:gd name="connsiteY0" fmla="*/ 2680438 h 2680437"/>
                  <a:gd name="connsiteX1" fmla="*/ 0 w 8763000"/>
                  <a:gd name="connsiteY1" fmla="*/ 2673883 h 2680437"/>
                  <a:gd name="connsiteX2" fmla="*/ 487352 w 8763000"/>
                  <a:gd name="connsiteY2" fmla="*/ 2430371 h 2680437"/>
                  <a:gd name="connsiteX3" fmla="*/ 974049 w 8763000"/>
                  <a:gd name="connsiteY3" fmla="*/ 2430371 h 2680437"/>
                  <a:gd name="connsiteX4" fmla="*/ 1460746 w 8763000"/>
                  <a:gd name="connsiteY4" fmla="*/ 2187350 h 2680437"/>
                  <a:gd name="connsiteX5" fmla="*/ 1949737 w 8763000"/>
                  <a:gd name="connsiteY5" fmla="*/ 2187678 h 2680437"/>
                  <a:gd name="connsiteX6" fmla="*/ 2434795 w 8763000"/>
                  <a:gd name="connsiteY6" fmla="*/ 2430043 h 2680437"/>
                  <a:gd name="connsiteX7" fmla="*/ 2919361 w 8763000"/>
                  <a:gd name="connsiteY7" fmla="*/ 2188006 h 2680437"/>
                  <a:gd name="connsiteX8" fmla="*/ 3407369 w 8763000"/>
                  <a:gd name="connsiteY8" fmla="*/ 1700489 h 2680437"/>
                  <a:gd name="connsiteX9" fmla="*/ 3894722 w 8763000"/>
                  <a:gd name="connsiteY9" fmla="*/ 1943838 h 2680437"/>
                  <a:gd name="connsiteX10" fmla="*/ 4380599 w 8763000"/>
                  <a:gd name="connsiteY10" fmla="*/ 1701145 h 2680437"/>
                  <a:gd name="connsiteX11" fmla="*/ 4866640 w 8763000"/>
                  <a:gd name="connsiteY11" fmla="*/ 1701145 h 2680437"/>
                  <a:gd name="connsiteX12" fmla="*/ 5353993 w 8763000"/>
                  <a:gd name="connsiteY12" fmla="*/ 1214284 h 2680437"/>
                  <a:gd name="connsiteX13" fmla="*/ 5841345 w 8763000"/>
                  <a:gd name="connsiteY13" fmla="*/ 1457632 h 2680437"/>
                  <a:gd name="connsiteX14" fmla="*/ 6813919 w 8763000"/>
                  <a:gd name="connsiteY14" fmla="*/ 971919 h 2680437"/>
                  <a:gd name="connsiteX15" fmla="*/ 7300452 w 8763000"/>
                  <a:gd name="connsiteY15" fmla="*/ 971919 h 2680437"/>
                  <a:gd name="connsiteX16" fmla="*/ 7785838 w 8763000"/>
                  <a:gd name="connsiteY16" fmla="*/ 729554 h 2680437"/>
                  <a:gd name="connsiteX17" fmla="*/ 8272534 w 8763000"/>
                  <a:gd name="connsiteY17" fmla="*/ 243348 h 2680437"/>
                  <a:gd name="connsiteX18" fmla="*/ 8273026 w 8763000"/>
                  <a:gd name="connsiteY18" fmla="*/ 243021 h 2680437"/>
                  <a:gd name="connsiteX19" fmla="*/ 8759723 w 8763000"/>
                  <a:gd name="connsiteY19" fmla="*/ 0 h 2680437"/>
                  <a:gd name="connsiteX20" fmla="*/ 8763001 w 8763000"/>
                  <a:gd name="connsiteY20" fmla="*/ 6555 h 2680437"/>
                  <a:gd name="connsiteX21" fmla="*/ 8276795 w 8763000"/>
                  <a:gd name="connsiteY21" fmla="*/ 249412 h 2680437"/>
                  <a:gd name="connsiteX22" fmla="*/ 7790262 w 8763000"/>
                  <a:gd name="connsiteY22" fmla="*/ 735453 h 2680437"/>
                  <a:gd name="connsiteX23" fmla="*/ 7789607 w 8763000"/>
                  <a:gd name="connsiteY23" fmla="*/ 735781 h 2680437"/>
                  <a:gd name="connsiteX24" fmla="*/ 7302255 w 8763000"/>
                  <a:gd name="connsiteY24" fmla="*/ 979293 h 2680437"/>
                  <a:gd name="connsiteX25" fmla="*/ 6815558 w 8763000"/>
                  <a:gd name="connsiteY25" fmla="*/ 979293 h 2680437"/>
                  <a:gd name="connsiteX26" fmla="*/ 5841345 w 8763000"/>
                  <a:gd name="connsiteY26" fmla="*/ 1465826 h 2680437"/>
                  <a:gd name="connsiteX27" fmla="*/ 5355467 w 8763000"/>
                  <a:gd name="connsiteY27" fmla="*/ 1223133 h 2680437"/>
                  <a:gd name="connsiteX28" fmla="*/ 4869590 w 8763000"/>
                  <a:gd name="connsiteY28" fmla="*/ 1708519 h 2680437"/>
                  <a:gd name="connsiteX29" fmla="*/ 4382238 w 8763000"/>
                  <a:gd name="connsiteY29" fmla="*/ 1708519 h 2680437"/>
                  <a:gd name="connsiteX30" fmla="*/ 3894722 w 8763000"/>
                  <a:gd name="connsiteY30" fmla="*/ 1952031 h 2680437"/>
                  <a:gd name="connsiteX31" fmla="*/ 3408844 w 8763000"/>
                  <a:gd name="connsiteY31" fmla="*/ 1709338 h 2680437"/>
                  <a:gd name="connsiteX32" fmla="*/ 2923622 w 8763000"/>
                  <a:gd name="connsiteY32" fmla="*/ 2194069 h 2680437"/>
                  <a:gd name="connsiteX33" fmla="*/ 2923131 w 8763000"/>
                  <a:gd name="connsiteY33" fmla="*/ 2194233 h 2680437"/>
                  <a:gd name="connsiteX34" fmla="*/ 2434795 w 8763000"/>
                  <a:gd name="connsiteY34" fmla="*/ 2438236 h 2680437"/>
                  <a:gd name="connsiteX35" fmla="*/ 1947279 w 8763000"/>
                  <a:gd name="connsiteY35" fmla="*/ 2194724 h 2680437"/>
                  <a:gd name="connsiteX36" fmla="*/ 1462385 w 8763000"/>
                  <a:gd name="connsiteY36" fmla="*/ 2194724 h 2680437"/>
                  <a:gd name="connsiteX37" fmla="*/ 975688 w 8763000"/>
                  <a:gd name="connsiteY37" fmla="*/ 2437745 h 2680437"/>
                  <a:gd name="connsiteX38" fmla="*/ 489155 w 8763000"/>
                  <a:gd name="connsiteY38" fmla="*/ 2437745 h 2680437"/>
                  <a:gd name="connsiteX39" fmla="*/ 3277 w 8763000"/>
                  <a:gd name="connsiteY39" fmla="*/ 2680438 h 2680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763000" h="2680437">
                    <a:moveTo>
                      <a:pt x="3277" y="2680438"/>
                    </a:moveTo>
                    <a:lnTo>
                      <a:pt x="0" y="2673883"/>
                    </a:lnTo>
                    <a:lnTo>
                      <a:pt x="487352" y="2430371"/>
                    </a:lnTo>
                    <a:lnTo>
                      <a:pt x="974049" y="2430371"/>
                    </a:lnTo>
                    <a:lnTo>
                      <a:pt x="1460746" y="2187350"/>
                    </a:lnTo>
                    <a:lnTo>
                      <a:pt x="1949737" y="2187678"/>
                    </a:lnTo>
                    <a:lnTo>
                      <a:pt x="2434795" y="2430043"/>
                    </a:lnTo>
                    <a:lnTo>
                      <a:pt x="2919361" y="2188006"/>
                    </a:lnTo>
                    <a:lnTo>
                      <a:pt x="3407369" y="1700489"/>
                    </a:lnTo>
                    <a:lnTo>
                      <a:pt x="3894722" y="1943838"/>
                    </a:lnTo>
                    <a:lnTo>
                      <a:pt x="4380599" y="1701145"/>
                    </a:lnTo>
                    <a:lnTo>
                      <a:pt x="4866640" y="1701145"/>
                    </a:lnTo>
                    <a:lnTo>
                      <a:pt x="5353993" y="1214284"/>
                    </a:lnTo>
                    <a:lnTo>
                      <a:pt x="5841345" y="1457632"/>
                    </a:lnTo>
                    <a:lnTo>
                      <a:pt x="6813919" y="971919"/>
                    </a:lnTo>
                    <a:lnTo>
                      <a:pt x="7300452" y="971919"/>
                    </a:lnTo>
                    <a:lnTo>
                      <a:pt x="7785838" y="729554"/>
                    </a:lnTo>
                    <a:lnTo>
                      <a:pt x="8272534" y="243348"/>
                    </a:lnTo>
                    <a:lnTo>
                      <a:pt x="8273026" y="243021"/>
                    </a:lnTo>
                    <a:lnTo>
                      <a:pt x="8759723" y="0"/>
                    </a:lnTo>
                    <a:lnTo>
                      <a:pt x="8763001" y="6555"/>
                    </a:lnTo>
                    <a:lnTo>
                      <a:pt x="8276795" y="249412"/>
                    </a:lnTo>
                    <a:lnTo>
                      <a:pt x="7790262" y="735453"/>
                    </a:lnTo>
                    <a:lnTo>
                      <a:pt x="7789607" y="735781"/>
                    </a:lnTo>
                    <a:lnTo>
                      <a:pt x="7302255" y="979293"/>
                    </a:lnTo>
                    <a:lnTo>
                      <a:pt x="6815558" y="979293"/>
                    </a:lnTo>
                    <a:lnTo>
                      <a:pt x="5841345" y="1465826"/>
                    </a:lnTo>
                    <a:lnTo>
                      <a:pt x="5355467" y="1223133"/>
                    </a:lnTo>
                    <a:lnTo>
                      <a:pt x="4869590" y="1708519"/>
                    </a:lnTo>
                    <a:lnTo>
                      <a:pt x="4382238" y="1708519"/>
                    </a:lnTo>
                    <a:lnTo>
                      <a:pt x="3894722" y="1952031"/>
                    </a:lnTo>
                    <a:lnTo>
                      <a:pt x="3408844" y="1709338"/>
                    </a:lnTo>
                    <a:lnTo>
                      <a:pt x="2923622" y="2194069"/>
                    </a:lnTo>
                    <a:lnTo>
                      <a:pt x="2923131" y="2194233"/>
                    </a:lnTo>
                    <a:lnTo>
                      <a:pt x="2434795" y="2438236"/>
                    </a:lnTo>
                    <a:lnTo>
                      <a:pt x="1947279" y="2194724"/>
                    </a:lnTo>
                    <a:lnTo>
                      <a:pt x="1462385" y="2194724"/>
                    </a:lnTo>
                    <a:lnTo>
                      <a:pt x="975688" y="2437745"/>
                    </a:lnTo>
                    <a:lnTo>
                      <a:pt x="489155" y="2437745"/>
                    </a:lnTo>
                    <a:lnTo>
                      <a:pt x="3277" y="2680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8B7B8F7-5522-4385-A148-80170A85AD02}"/>
                  </a:ext>
                </a:extLst>
              </p:cNvPr>
              <p:cNvSpPr/>
              <p:nvPr/>
            </p:nvSpPr>
            <p:spPr>
              <a:xfrm>
                <a:off x="1718350" y="3683163"/>
                <a:ext cx="48669" cy="48669"/>
              </a:xfrm>
              <a:custGeom>
                <a:avLst/>
                <a:gdLst>
                  <a:gd name="connsiteX0" fmla="*/ 48793 w 48669"/>
                  <a:gd name="connsiteY0" fmla="*/ 24219 h 48669"/>
                  <a:gd name="connsiteX1" fmla="*/ 24376 w 48669"/>
                  <a:gd name="connsiteY1" fmla="*/ 48636 h 48669"/>
                  <a:gd name="connsiteX2" fmla="*/ 123 w 48669"/>
                  <a:gd name="connsiteY2" fmla="*/ 24219 h 48669"/>
                  <a:gd name="connsiteX3" fmla="*/ 24376 w 48669"/>
                  <a:gd name="connsiteY3" fmla="*/ -34 h 48669"/>
                  <a:gd name="connsiteX4" fmla="*/ 48793 w 48669"/>
                  <a:gd name="connsiteY4" fmla="*/ 24219 h 4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" h="48669">
                    <a:moveTo>
                      <a:pt x="48793" y="24219"/>
                    </a:moveTo>
                    <a:cubicBezTo>
                      <a:pt x="48793" y="37706"/>
                      <a:pt x="37861" y="48636"/>
                      <a:pt x="24376" y="48636"/>
                    </a:cubicBezTo>
                    <a:cubicBezTo>
                      <a:pt x="10955" y="48554"/>
                      <a:pt x="123" y="37640"/>
                      <a:pt x="123" y="24219"/>
                    </a:cubicBezTo>
                    <a:cubicBezTo>
                      <a:pt x="123" y="10831"/>
                      <a:pt x="10982" y="-34"/>
                      <a:pt x="24376" y="-34"/>
                    </a:cubicBezTo>
                    <a:cubicBezTo>
                      <a:pt x="37797" y="-34"/>
                      <a:pt x="48703" y="10798"/>
                      <a:pt x="48793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179084A6-B655-42FA-8FC8-9817838F23E0}"/>
                  </a:ext>
                </a:extLst>
              </p:cNvPr>
              <p:cNvSpPr/>
              <p:nvPr/>
            </p:nvSpPr>
            <p:spPr>
              <a:xfrm>
                <a:off x="2202261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5" y="48800"/>
                      <a:pt x="24540" y="48800"/>
                    </a:cubicBezTo>
                    <a:cubicBezTo>
                      <a:pt x="11055" y="48800"/>
                      <a:pt x="123" y="37870"/>
                      <a:pt x="123" y="24383"/>
                    </a:cubicBezTo>
                    <a:cubicBezTo>
                      <a:pt x="123" y="10896"/>
                      <a:pt x="11055" y="-34"/>
                      <a:pt x="24540" y="-34"/>
                    </a:cubicBezTo>
                    <a:cubicBezTo>
                      <a:pt x="38025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3231550-5E26-4F43-ADF4-DB9D58F1A3FF}"/>
                  </a:ext>
                </a:extLst>
              </p:cNvPr>
              <p:cNvSpPr/>
              <p:nvPr/>
            </p:nvSpPr>
            <p:spPr>
              <a:xfrm>
                <a:off x="2688467" y="3440143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9" y="49127"/>
                      <a:pt x="24704" y="49127"/>
                    </a:cubicBezTo>
                    <a:cubicBezTo>
                      <a:pt x="11129" y="49127"/>
                      <a:pt x="123" y="38115"/>
                      <a:pt x="123" y="24547"/>
                    </a:cubicBezTo>
                    <a:cubicBezTo>
                      <a:pt x="123" y="10979"/>
                      <a:pt x="11129" y="-34"/>
                      <a:pt x="24704" y="-34"/>
                    </a:cubicBezTo>
                    <a:cubicBezTo>
                      <a:pt x="38279" y="-34"/>
                      <a:pt x="49285" y="10979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E51D232-50EA-49CD-B9D3-A9ED88998A9F}"/>
                  </a:ext>
                </a:extLst>
              </p:cNvPr>
              <p:cNvSpPr/>
              <p:nvPr/>
            </p:nvSpPr>
            <p:spPr>
              <a:xfrm>
                <a:off x="3175819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7" y="48506"/>
                      <a:pt x="24253" y="48506"/>
                    </a:cubicBezTo>
                    <a:cubicBezTo>
                      <a:pt x="10858" y="48506"/>
                      <a:pt x="0" y="37647"/>
                      <a:pt x="0" y="24253"/>
                    </a:cubicBezTo>
                    <a:cubicBezTo>
                      <a:pt x="0" y="10858"/>
                      <a:pt x="10858" y="0"/>
                      <a:pt x="24253" y="0"/>
                    </a:cubicBezTo>
                    <a:cubicBezTo>
                      <a:pt x="37647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274580D-81B4-4D8C-B61A-F834C4AA6D21}"/>
                  </a:ext>
                </a:extLst>
              </p:cNvPr>
              <p:cNvSpPr/>
              <p:nvPr/>
            </p:nvSpPr>
            <p:spPr>
              <a:xfrm>
                <a:off x="3661205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8" y="48506"/>
                      <a:pt x="24253" y="48506"/>
                    </a:cubicBezTo>
                    <a:cubicBezTo>
                      <a:pt x="10859" y="48506"/>
                      <a:pt x="0" y="37647"/>
                      <a:pt x="0" y="24253"/>
                    </a:cubicBezTo>
                    <a:cubicBezTo>
                      <a:pt x="0" y="10858"/>
                      <a:pt x="10859" y="0"/>
                      <a:pt x="24253" y="0"/>
                    </a:cubicBezTo>
                    <a:cubicBezTo>
                      <a:pt x="37648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CEC45C3-2F12-491F-971D-4D84001D34C2}"/>
                  </a:ext>
                </a:extLst>
              </p:cNvPr>
              <p:cNvSpPr/>
              <p:nvPr/>
            </p:nvSpPr>
            <p:spPr>
              <a:xfrm>
                <a:off x="4150359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0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9F846F20-9D6F-48A4-B5A7-C138FF27BCD3}"/>
                  </a:ext>
                </a:extLst>
              </p:cNvPr>
              <p:cNvSpPr/>
              <p:nvPr/>
            </p:nvSpPr>
            <p:spPr>
              <a:xfrm>
                <a:off x="4637056" y="3196958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B629C3F-4806-4208-A85A-9760BB6E2976}"/>
                  </a:ext>
                </a:extLst>
              </p:cNvPr>
              <p:cNvSpPr/>
              <p:nvPr/>
            </p:nvSpPr>
            <p:spPr>
              <a:xfrm>
                <a:off x="5122114" y="2713866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7" y="10831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B4AAFFC-5C5C-47E7-8DEC-916FDB2662D2}"/>
                  </a:ext>
                </a:extLst>
              </p:cNvPr>
              <p:cNvSpPr/>
              <p:nvPr/>
            </p:nvSpPr>
            <p:spPr>
              <a:xfrm>
                <a:off x="5608811" y="2950660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69"/>
                      <a:pt x="38027" y="48800"/>
                      <a:pt x="24540" y="48800"/>
                    </a:cubicBezTo>
                    <a:cubicBezTo>
                      <a:pt x="11054" y="48800"/>
                      <a:pt x="123" y="37869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4E1A326-D7E9-468C-ACC7-D5FFE433AB5E}"/>
                  </a:ext>
                </a:extLst>
              </p:cNvPr>
              <p:cNvSpPr/>
              <p:nvPr/>
            </p:nvSpPr>
            <p:spPr>
              <a:xfrm>
                <a:off x="6095672" y="2711081"/>
                <a:ext cx="48505" cy="48505"/>
              </a:xfrm>
              <a:custGeom>
                <a:avLst/>
                <a:gdLst>
                  <a:gd name="connsiteX0" fmla="*/ 48629 w 48505"/>
                  <a:gd name="connsiteY0" fmla="*/ 24219 h 48505"/>
                  <a:gd name="connsiteX1" fmla="*/ 24376 w 48505"/>
                  <a:gd name="connsiteY1" fmla="*/ 48472 h 48505"/>
                  <a:gd name="connsiteX2" fmla="*/ 123 w 48505"/>
                  <a:gd name="connsiteY2" fmla="*/ 24219 h 48505"/>
                  <a:gd name="connsiteX3" fmla="*/ 24376 w 48505"/>
                  <a:gd name="connsiteY3" fmla="*/ -34 h 48505"/>
                  <a:gd name="connsiteX4" fmla="*/ 48629 w 48505"/>
                  <a:gd name="connsiteY4" fmla="*/ 24219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629" y="24219"/>
                    </a:moveTo>
                    <a:cubicBezTo>
                      <a:pt x="48629" y="37607"/>
                      <a:pt x="37765" y="48472"/>
                      <a:pt x="24376" y="48472"/>
                    </a:cubicBezTo>
                    <a:cubicBezTo>
                      <a:pt x="10988" y="48472"/>
                      <a:pt x="123" y="37607"/>
                      <a:pt x="123" y="24219"/>
                    </a:cubicBezTo>
                    <a:cubicBezTo>
                      <a:pt x="123" y="10831"/>
                      <a:pt x="10988" y="-34"/>
                      <a:pt x="24376" y="-34"/>
                    </a:cubicBezTo>
                    <a:cubicBezTo>
                      <a:pt x="37732" y="48"/>
                      <a:pt x="48547" y="10864"/>
                      <a:pt x="48629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D0F8E8C9-868C-46B1-9EC1-D94C4BE61972}"/>
                  </a:ext>
                </a:extLst>
              </p:cNvPr>
              <p:cNvSpPr/>
              <p:nvPr/>
            </p:nvSpPr>
            <p:spPr>
              <a:xfrm>
                <a:off x="6582041" y="2711081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39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5" y="10864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A9E2D1F-B4F4-4C3C-BAAA-B3F6FBA3BA88}"/>
                  </a:ext>
                </a:extLst>
              </p:cNvPr>
              <p:cNvSpPr/>
              <p:nvPr/>
            </p:nvSpPr>
            <p:spPr>
              <a:xfrm>
                <a:off x="7068737" y="2224875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1 w 48833"/>
                  <a:gd name="connsiteY1" fmla="*/ 48800 h 48833"/>
                  <a:gd name="connsiteX2" fmla="*/ 123 w 48833"/>
                  <a:gd name="connsiteY2" fmla="*/ 24383 h 48833"/>
                  <a:gd name="connsiteX3" fmla="*/ 24541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1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1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45D335C-750E-4D4D-A541-1F995393A328}"/>
                  </a:ext>
                </a:extLst>
              </p:cNvPr>
              <p:cNvSpPr/>
              <p:nvPr/>
            </p:nvSpPr>
            <p:spPr>
              <a:xfrm>
                <a:off x="7555434" y="2468060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59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6E284A5A-0DE3-4656-8E6F-1842521389A7}"/>
                  </a:ext>
                </a:extLst>
              </p:cNvPr>
              <p:cNvSpPr/>
              <p:nvPr/>
            </p:nvSpPr>
            <p:spPr>
              <a:xfrm>
                <a:off x="8041639" y="2224712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22259B3-2EA5-4265-B0C2-38D5D70D4236}"/>
                  </a:ext>
                </a:extLst>
              </p:cNvPr>
              <p:cNvSpPr/>
              <p:nvPr/>
            </p:nvSpPr>
            <p:spPr>
              <a:xfrm>
                <a:off x="8529155" y="1981855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6" y="10864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F5AE8C4-59E5-4043-BAD7-A82DD88AC192}"/>
                  </a:ext>
                </a:extLst>
              </p:cNvPr>
              <p:cNvSpPr/>
              <p:nvPr/>
            </p:nvSpPr>
            <p:spPr>
              <a:xfrm>
                <a:off x="9015033" y="1981527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2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2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0DDE9E00-4E02-42C6-A038-5AC16D0AD9D4}"/>
                  </a:ext>
                </a:extLst>
              </p:cNvPr>
              <p:cNvSpPr/>
              <p:nvPr/>
            </p:nvSpPr>
            <p:spPr>
              <a:xfrm>
                <a:off x="9502057" y="1738834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75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05FEE7D3-392B-4FC3-ADB3-E949E2217AB5}"/>
                  </a:ext>
                </a:extLst>
              </p:cNvPr>
              <p:cNvSpPr/>
              <p:nvPr/>
            </p:nvSpPr>
            <p:spPr>
              <a:xfrm>
                <a:off x="9988590" y="1252629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2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48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8" y="10831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D3F9F19-CB70-455E-B6B5-BBF7CAE118EC}"/>
                  </a:ext>
                </a:extLst>
              </p:cNvPr>
              <p:cNvSpPr/>
              <p:nvPr/>
            </p:nvSpPr>
            <p:spPr>
              <a:xfrm>
                <a:off x="10474960" y="1009280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0B7A27-63ED-451C-A4FD-2F0540D5C4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9304" y="1617772"/>
            <a:ext cx="5014912" cy="49212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Heading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A37EBF9-F9DB-4D86-8111-F470FAE28E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7786" y="1617771"/>
            <a:ext cx="5014912" cy="49212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Heading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41FC2-7134-4C23-986E-3D8FEA2BF5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200" name="Slide Number Placeholder 199">
            <a:extLst>
              <a:ext uri="{FF2B5EF4-FFF2-40B4-BE49-F238E27FC236}">
                <a16:creationId xmlns:a16="http://schemas.microsoft.com/office/drawing/2014/main" id="{F230D604-C9AB-4415-89A3-7B1B7AD5E94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39C91671-E321-404B-9BCF-D555AB3EBC08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07988" y="2109787"/>
            <a:ext cx="5422900" cy="323191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99" name="Chart Placeholder 3">
            <a:extLst>
              <a:ext uri="{FF2B5EF4-FFF2-40B4-BE49-F238E27FC236}">
                <a16:creationId xmlns:a16="http://schemas.microsoft.com/office/drawing/2014/main" id="{EA9B1FB3-FB90-4E6A-9234-7B25EE4AFB20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419846" y="2116373"/>
            <a:ext cx="5349180" cy="3225329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202" name="Title 1">
            <a:extLst>
              <a:ext uri="{FF2B5EF4-FFF2-40B4-BE49-F238E27FC236}">
                <a16:creationId xmlns:a16="http://schemas.microsoft.com/office/drawing/2014/main" id="{B59B5595-AF3A-4B4B-BB8A-49B4DE4A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563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1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5">
            <a:extLst>
              <a:ext uri="{FF2B5EF4-FFF2-40B4-BE49-F238E27FC236}">
                <a16:creationId xmlns:a16="http://schemas.microsoft.com/office/drawing/2014/main" id="{360DAC0C-9957-46DD-B0D9-F1857C13CC1B}"/>
              </a:ext>
            </a:extLst>
          </p:cNvPr>
          <p:cNvGrpSpPr/>
          <p:nvPr userDrawn="1"/>
        </p:nvGrpSpPr>
        <p:grpSpPr>
          <a:xfrm>
            <a:off x="655" y="-222807"/>
            <a:ext cx="12190526" cy="7302588"/>
            <a:chOff x="655" y="-222807"/>
            <a:chExt cx="12190526" cy="7302588"/>
          </a:xfrm>
          <a:gradFill flip="none" rotWithShape="1">
            <a:gsLst>
              <a:gs pos="0">
                <a:schemeClr val="bg1">
                  <a:lumMod val="85000"/>
                  <a:alpha val="7000"/>
                </a:schemeClr>
              </a:gs>
              <a:gs pos="100000">
                <a:schemeClr val="bg1">
                  <a:lumMod val="85000"/>
                  <a:alpha val="70000"/>
                </a:schemeClr>
              </a:gs>
            </a:gsLst>
            <a:lin ang="0" scaled="1"/>
            <a:tileRect/>
          </a:gradFill>
        </p:grpSpPr>
        <p:grpSp>
          <p:nvGrpSpPr>
            <p:cNvPr id="9" name="Graphic 5">
              <a:extLst>
                <a:ext uri="{FF2B5EF4-FFF2-40B4-BE49-F238E27FC236}">
                  <a16:creationId xmlns:a16="http://schemas.microsoft.com/office/drawing/2014/main" id="{30C39D49-AA74-4A08-AA22-871976FB5D3A}"/>
                </a:ext>
              </a:extLst>
            </p:cNvPr>
            <p:cNvGrpSpPr/>
            <p:nvPr/>
          </p:nvGrpSpPr>
          <p:grpSpPr>
            <a:xfrm>
              <a:off x="655" y="-16059"/>
              <a:ext cx="12190526" cy="7095841"/>
              <a:chOff x="655" y="-16059"/>
              <a:chExt cx="12190526" cy="7095841"/>
            </a:xfrm>
            <a:grpFill/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40006B1-C31F-418F-9F23-2420F9EE8C65}"/>
                  </a:ext>
                </a:extLst>
              </p:cNvPr>
              <p:cNvSpPr/>
              <p:nvPr/>
            </p:nvSpPr>
            <p:spPr>
              <a:xfrm>
                <a:off x="663841" y="6340823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3 h 134046"/>
                  <a:gd name="connsiteX1" fmla="*/ 19788 w 134047"/>
                  <a:gd name="connsiteY1" fmla="*/ 114348 h 134046"/>
                  <a:gd name="connsiteX2" fmla="*/ 123 w 134047"/>
                  <a:gd name="connsiteY2" fmla="*/ 66989 h 134046"/>
                  <a:gd name="connsiteX3" fmla="*/ 67147 w 134047"/>
                  <a:gd name="connsiteY3" fmla="*/ -34 h 134046"/>
                  <a:gd name="connsiteX4" fmla="*/ 114669 w 134047"/>
                  <a:gd name="connsiteY4" fmla="*/ 19631 h 134046"/>
                  <a:gd name="connsiteX5" fmla="*/ 134170 w 134047"/>
                  <a:gd name="connsiteY5" fmla="*/ 66989 h 134046"/>
                  <a:gd name="connsiteX6" fmla="*/ 67147 w 134047"/>
                  <a:gd name="connsiteY6" fmla="*/ 134013 h 134046"/>
                  <a:gd name="connsiteX7" fmla="*/ 67147 w 134047"/>
                  <a:gd name="connsiteY7" fmla="*/ 13404 h 134046"/>
                  <a:gd name="connsiteX8" fmla="*/ 13561 w 134047"/>
                  <a:gd name="connsiteY8" fmla="*/ 66989 h 134046"/>
                  <a:gd name="connsiteX9" fmla="*/ 29948 w 134047"/>
                  <a:gd name="connsiteY9" fmla="*/ 104844 h 134046"/>
                  <a:gd name="connsiteX10" fmla="*/ 67802 w 134047"/>
                  <a:gd name="connsiteY10" fmla="*/ 121231 h 134046"/>
                  <a:gd name="connsiteX11" fmla="*/ 121552 w 134047"/>
                  <a:gd name="connsiteY11" fmla="*/ 67809 h 134046"/>
                  <a:gd name="connsiteX12" fmla="*/ 121552 w 134047"/>
                  <a:gd name="connsiteY12" fmla="*/ 67645 h 134046"/>
                  <a:gd name="connsiteX13" fmla="*/ 105165 w 134047"/>
                  <a:gd name="connsiteY13" fmla="*/ 29791 h 134046"/>
                  <a:gd name="connsiteX14" fmla="*/ 67147 w 134047"/>
                  <a:gd name="connsiteY14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047" h="134046">
                    <a:moveTo>
                      <a:pt x="67147" y="134013"/>
                    </a:moveTo>
                    <a:cubicBezTo>
                      <a:pt x="49370" y="134029"/>
                      <a:pt x="32322" y="126950"/>
                      <a:pt x="19788" y="114348"/>
                    </a:cubicBezTo>
                    <a:cubicBezTo>
                      <a:pt x="7185" y="101812"/>
                      <a:pt x="105" y="84770"/>
                      <a:pt x="123" y="66989"/>
                    </a:cubicBezTo>
                    <a:cubicBezTo>
                      <a:pt x="214" y="30004"/>
                      <a:pt x="30168" y="48"/>
                      <a:pt x="67147" y="-34"/>
                    </a:cubicBezTo>
                    <a:cubicBezTo>
                      <a:pt x="84973" y="-66"/>
                      <a:pt x="102074" y="7013"/>
                      <a:pt x="114669" y="19631"/>
                    </a:cubicBezTo>
                    <a:cubicBezTo>
                      <a:pt x="127228" y="32183"/>
                      <a:pt x="134250" y="49226"/>
                      <a:pt x="134170" y="66989"/>
                    </a:cubicBezTo>
                    <a:cubicBezTo>
                      <a:pt x="134170" y="104008"/>
                      <a:pt x="104162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89" y="13486"/>
                      <a:pt x="13651" y="37427"/>
                      <a:pt x="13561" y="66989"/>
                    </a:cubicBezTo>
                    <a:cubicBezTo>
                      <a:pt x="13641" y="81312"/>
                      <a:pt x="19560" y="94979"/>
                      <a:pt x="29948" y="104844"/>
                    </a:cubicBezTo>
                    <a:cubicBezTo>
                      <a:pt x="39852" y="115167"/>
                      <a:pt x="53495" y="121067"/>
                      <a:pt x="67802" y="121231"/>
                    </a:cubicBezTo>
                    <a:cubicBezTo>
                      <a:pt x="97397" y="121329"/>
                      <a:pt x="121462" y="97404"/>
                      <a:pt x="121552" y="67809"/>
                    </a:cubicBezTo>
                    <a:cubicBezTo>
                      <a:pt x="121552" y="67760"/>
                      <a:pt x="121552" y="67694"/>
                      <a:pt x="121552" y="67645"/>
                    </a:cubicBezTo>
                    <a:cubicBezTo>
                      <a:pt x="121396" y="53339"/>
                      <a:pt x="115490" y="39689"/>
                      <a:pt x="105165" y="29791"/>
                    </a:cubicBezTo>
                    <a:cubicBezTo>
                      <a:pt x="95221" y="19418"/>
                      <a:pt x="81510" y="13518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6896F684-70E6-43F5-9E2C-32E19EB79ADB}"/>
                  </a:ext>
                </a:extLst>
              </p:cNvPr>
              <p:cNvSpPr/>
              <p:nvPr/>
            </p:nvSpPr>
            <p:spPr>
              <a:xfrm>
                <a:off x="768882" y="5775796"/>
                <a:ext cx="594687" cy="594196"/>
              </a:xfrm>
              <a:custGeom>
                <a:avLst/>
                <a:gdLst>
                  <a:gd name="connsiteX0" fmla="*/ 9505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8 w 594687"/>
                  <a:gd name="connsiteY3" fmla="*/ 9505 h 594196"/>
                  <a:gd name="connsiteX4" fmla="*/ 9505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6D0DAAF5-B4DC-4DDD-B88D-9F424F7C710F}"/>
                  </a:ext>
                </a:extLst>
              </p:cNvPr>
              <p:cNvSpPr/>
              <p:nvPr/>
            </p:nvSpPr>
            <p:spPr>
              <a:xfrm rot="-2701201">
                <a:off x="-65808" y="6756096"/>
                <a:ext cx="882773" cy="13437"/>
              </a:xfrm>
              <a:custGeom>
                <a:avLst/>
                <a:gdLst>
                  <a:gd name="connsiteX0" fmla="*/ 123 w 882773"/>
                  <a:gd name="connsiteY0" fmla="*/ -34 h 13437"/>
                  <a:gd name="connsiteX1" fmla="*/ 882897 w 882773"/>
                  <a:gd name="connsiteY1" fmla="*/ -34 h 13437"/>
                  <a:gd name="connsiteX2" fmla="*/ 882897 w 882773"/>
                  <a:gd name="connsiteY2" fmla="*/ 13404 h 13437"/>
                  <a:gd name="connsiteX3" fmla="*/ 123 w 882773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2773" h="13437">
                    <a:moveTo>
                      <a:pt x="123" y="-34"/>
                    </a:moveTo>
                    <a:lnTo>
                      <a:pt x="882897" y="-34"/>
                    </a:lnTo>
                    <a:lnTo>
                      <a:pt x="882897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F173073D-5460-46DB-A667-E363FDDD0EDD}"/>
                  </a:ext>
                </a:extLst>
              </p:cNvPr>
              <p:cNvSpPr/>
              <p:nvPr/>
            </p:nvSpPr>
            <p:spPr>
              <a:xfrm>
                <a:off x="1334890" y="5670918"/>
                <a:ext cx="134212" cy="134047"/>
              </a:xfrm>
              <a:custGeom>
                <a:avLst/>
                <a:gdLst>
                  <a:gd name="connsiteX0" fmla="*/ 66657 w 134212"/>
                  <a:gd name="connsiteY0" fmla="*/ 134013 h 134047"/>
                  <a:gd name="connsiteX1" fmla="*/ 19299 w 134212"/>
                  <a:gd name="connsiteY1" fmla="*/ 114348 h 134047"/>
                  <a:gd name="connsiteX2" fmla="*/ 126 w 134212"/>
                  <a:gd name="connsiteY2" fmla="*/ 66989 h 134047"/>
                  <a:gd name="connsiteX3" fmla="*/ 67149 w 134212"/>
                  <a:gd name="connsiteY3" fmla="*/ -34 h 134047"/>
                  <a:gd name="connsiteX4" fmla="*/ 114672 w 134212"/>
                  <a:gd name="connsiteY4" fmla="*/ 19631 h 134047"/>
                  <a:gd name="connsiteX5" fmla="*/ 134336 w 134212"/>
                  <a:gd name="connsiteY5" fmla="*/ 66989 h 134047"/>
                  <a:gd name="connsiteX6" fmla="*/ 66987 w 134212"/>
                  <a:gd name="connsiteY6" fmla="*/ 134013 h 134047"/>
                  <a:gd name="connsiteX7" fmla="*/ 66657 w 134212"/>
                  <a:gd name="connsiteY7" fmla="*/ 134013 h 134047"/>
                  <a:gd name="connsiteX8" fmla="*/ 66657 w 134212"/>
                  <a:gd name="connsiteY8" fmla="*/ 13404 h 134047"/>
                  <a:gd name="connsiteX9" fmla="*/ 13072 w 134212"/>
                  <a:gd name="connsiteY9" fmla="*/ 66989 h 134047"/>
                  <a:gd name="connsiteX10" fmla="*/ 29459 w 134212"/>
                  <a:gd name="connsiteY10" fmla="*/ 104844 h 134047"/>
                  <a:gd name="connsiteX11" fmla="*/ 67313 w 134212"/>
                  <a:gd name="connsiteY11" fmla="*/ 121231 h 134047"/>
                  <a:gd name="connsiteX12" fmla="*/ 121063 w 134212"/>
                  <a:gd name="connsiteY12" fmla="*/ 67645 h 134047"/>
                  <a:gd name="connsiteX13" fmla="*/ 104676 w 134212"/>
                  <a:gd name="connsiteY13" fmla="*/ 29791 h 134047"/>
                  <a:gd name="connsiteX14" fmla="*/ 66657 w 134212"/>
                  <a:gd name="connsiteY14" fmla="*/ 13404 h 13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212" h="134047">
                    <a:moveTo>
                      <a:pt x="66657" y="134013"/>
                    </a:moveTo>
                    <a:cubicBezTo>
                      <a:pt x="48881" y="134029"/>
                      <a:pt x="31833" y="126950"/>
                      <a:pt x="19299" y="114348"/>
                    </a:cubicBezTo>
                    <a:cubicBezTo>
                      <a:pt x="6874" y="101730"/>
                      <a:pt x="-23" y="84688"/>
                      <a:pt x="126" y="66989"/>
                    </a:cubicBezTo>
                    <a:cubicBezTo>
                      <a:pt x="216" y="30004"/>
                      <a:pt x="30170" y="48"/>
                      <a:pt x="67149" y="-34"/>
                    </a:cubicBezTo>
                    <a:cubicBezTo>
                      <a:pt x="84975" y="-66"/>
                      <a:pt x="102077" y="7013"/>
                      <a:pt x="114672" y="19631"/>
                    </a:cubicBezTo>
                    <a:cubicBezTo>
                      <a:pt x="127277" y="32167"/>
                      <a:pt x="134354" y="49210"/>
                      <a:pt x="134336" y="66989"/>
                    </a:cubicBezTo>
                    <a:cubicBezTo>
                      <a:pt x="134246" y="104090"/>
                      <a:pt x="104094" y="134111"/>
                      <a:pt x="66987" y="134013"/>
                    </a:cubicBezTo>
                    <a:cubicBezTo>
                      <a:pt x="66877" y="134013"/>
                      <a:pt x="66767" y="134013"/>
                      <a:pt x="66657" y="134013"/>
                    </a:cubicBezTo>
                    <a:close/>
                    <a:moveTo>
                      <a:pt x="66657" y="13404"/>
                    </a:moveTo>
                    <a:cubicBezTo>
                      <a:pt x="37100" y="13486"/>
                      <a:pt x="13162" y="37427"/>
                      <a:pt x="13072" y="66989"/>
                    </a:cubicBezTo>
                    <a:cubicBezTo>
                      <a:pt x="13190" y="81312"/>
                      <a:pt x="19102" y="94962"/>
                      <a:pt x="29459" y="104844"/>
                    </a:cubicBezTo>
                    <a:cubicBezTo>
                      <a:pt x="39363" y="115167"/>
                      <a:pt x="53005" y="121067"/>
                      <a:pt x="67313" y="121231"/>
                    </a:cubicBezTo>
                    <a:cubicBezTo>
                      <a:pt x="96934" y="121231"/>
                      <a:pt x="120972" y="97273"/>
                      <a:pt x="121063" y="67645"/>
                    </a:cubicBezTo>
                    <a:cubicBezTo>
                      <a:pt x="120907" y="53339"/>
                      <a:pt x="115001" y="39689"/>
                      <a:pt x="104676" y="29791"/>
                    </a:cubicBezTo>
                    <a:cubicBezTo>
                      <a:pt x="94732" y="19418"/>
                      <a:pt x="81021" y="13518"/>
                      <a:pt x="6665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806C69B7-8C26-4991-9CB9-9AACA937E3E0}"/>
                  </a:ext>
                </a:extLst>
              </p:cNvPr>
              <p:cNvSpPr/>
              <p:nvPr/>
            </p:nvSpPr>
            <p:spPr>
              <a:xfrm>
                <a:off x="1461892" y="5731223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EAA91EC-275D-464B-A44D-16256ABE4433}"/>
                  </a:ext>
                </a:extLst>
              </p:cNvPr>
              <p:cNvSpPr/>
              <p:nvPr/>
            </p:nvSpPr>
            <p:spPr>
              <a:xfrm>
                <a:off x="2005289" y="5670918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2 w 134046"/>
                  <a:gd name="connsiteY8" fmla="*/ 66989 h 134046"/>
                  <a:gd name="connsiteX9" fmla="*/ 67147 w 134046"/>
                  <a:gd name="connsiteY9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31" y="134013"/>
                      <a:pt x="123" y="104008"/>
                      <a:pt x="123" y="66989"/>
                    </a:cubicBezTo>
                    <a:cubicBezTo>
                      <a:pt x="123" y="29971"/>
                      <a:pt x="30131" y="-34"/>
                      <a:pt x="67147" y="-34"/>
                    </a:cubicBezTo>
                    <a:cubicBezTo>
                      <a:pt x="104163" y="-34"/>
                      <a:pt x="134170" y="29971"/>
                      <a:pt x="134170" y="66989"/>
                    </a:cubicBezTo>
                    <a:cubicBezTo>
                      <a:pt x="134080" y="103975"/>
                      <a:pt x="104125" y="133931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52" y="13404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1" y="120575"/>
                      <a:pt x="120732" y="96584"/>
                      <a:pt x="120732" y="66989"/>
                    </a:cubicBezTo>
                    <a:cubicBezTo>
                      <a:pt x="120643" y="37427"/>
                      <a:pt x="96704" y="13486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3FC17FFF-515B-4AB7-A809-F693BEB7E241}"/>
                  </a:ext>
                </a:extLst>
              </p:cNvPr>
              <p:cNvSpPr/>
              <p:nvPr/>
            </p:nvSpPr>
            <p:spPr>
              <a:xfrm rot="-2701201">
                <a:off x="1993538" y="5396651"/>
                <a:ext cx="827220" cy="13437"/>
              </a:xfrm>
              <a:custGeom>
                <a:avLst/>
                <a:gdLst>
                  <a:gd name="connsiteX0" fmla="*/ 123 w 827220"/>
                  <a:gd name="connsiteY0" fmla="*/ -34 h 13437"/>
                  <a:gd name="connsiteX1" fmla="*/ 827344 w 827220"/>
                  <a:gd name="connsiteY1" fmla="*/ -34 h 13437"/>
                  <a:gd name="connsiteX2" fmla="*/ 827344 w 827220"/>
                  <a:gd name="connsiteY2" fmla="*/ 13404 h 13437"/>
                  <a:gd name="connsiteX3" fmla="*/ 123 w 827220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13437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4208D3-6BF2-419C-9824-713CEB235D35}"/>
                  </a:ext>
                </a:extLst>
              </p:cNvPr>
              <p:cNvSpPr/>
              <p:nvPr/>
            </p:nvSpPr>
            <p:spPr>
              <a:xfrm>
                <a:off x="2675685" y="5000850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96807 w 134047"/>
                  <a:gd name="connsiteY3" fmla="*/ 7012 h 134046"/>
                  <a:gd name="connsiteX4" fmla="*/ 96807 w 134047"/>
                  <a:gd name="connsiteY4" fmla="*/ 7012 h 134046"/>
                  <a:gd name="connsiteX5" fmla="*/ 134170 w 134047"/>
                  <a:gd name="connsiteY5" fmla="*/ 67153 h 134046"/>
                  <a:gd name="connsiteX6" fmla="*/ 67147 w 134047"/>
                  <a:gd name="connsiteY6" fmla="*/ 134012 h 134046"/>
                  <a:gd name="connsiteX7" fmla="*/ 67147 w 134047"/>
                  <a:gd name="connsiteY7" fmla="*/ 13404 h 134046"/>
                  <a:gd name="connsiteX8" fmla="*/ 13397 w 134047"/>
                  <a:gd name="connsiteY8" fmla="*/ 66989 h 134046"/>
                  <a:gd name="connsiteX9" fmla="*/ 66619 w 134047"/>
                  <a:gd name="connsiteY9" fmla="*/ 121263 h 134046"/>
                  <a:gd name="connsiteX10" fmla="*/ 120891 w 134047"/>
                  <a:gd name="connsiteY10" fmla="*/ 68038 h 134046"/>
                  <a:gd name="connsiteX11" fmla="*/ 90908 w 134047"/>
                  <a:gd name="connsiteY11" fmla="*/ 19303 h 134046"/>
                  <a:gd name="connsiteX12" fmla="*/ 67147 w 134047"/>
                  <a:gd name="connsiteY12" fmla="*/ 13567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77446" y="-17"/>
                      <a:pt x="87601" y="2391"/>
                      <a:pt x="96807" y="7012"/>
                    </a:cubicBezTo>
                    <a:lnTo>
                      <a:pt x="96807" y="7012"/>
                    </a:lnTo>
                    <a:cubicBezTo>
                      <a:pt x="119780" y="18221"/>
                      <a:pt x="134303" y="41589"/>
                      <a:pt x="134170" y="67153"/>
                    </a:cubicBezTo>
                    <a:cubicBezTo>
                      <a:pt x="133990" y="104073"/>
                      <a:pt x="104062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25" y="13404"/>
                      <a:pt x="13487" y="37361"/>
                      <a:pt x="13397" y="66989"/>
                    </a:cubicBezTo>
                    <a:cubicBezTo>
                      <a:pt x="13107" y="96666"/>
                      <a:pt x="36935" y="120968"/>
                      <a:pt x="66619" y="121263"/>
                    </a:cubicBezTo>
                    <a:cubicBezTo>
                      <a:pt x="96303" y="121558"/>
                      <a:pt x="120601" y="97715"/>
                      <a:pt x="120891" y="68038"/>
                    </a:cubicBezTo>
                    <a:cubicBezTo>
                      <a:pt x="121093" y="47374"/>
                      <a:pt x="109437" y="28430"/>
                      <a:pt x="90908" y="19303"/>
                    </a:cubicBezTo>
                    <a:cubicBezTo>
                      <a:pt x="83558" y="15518"/>
                      <a:pt x="75411" y="13551"/>
                      <a:pt x="67147" y="1356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94C290E7-92F8-426E-A3A0-C30F79AC5D94}"/>
                  </a:ext>
                </a:extLst>
              </p:cNvPr>
              <p:cNvSpPr/>
              <p:nvPr/>
            </p:nvSpPr>
            <p:spPr>
              <a:xfrm rot="-3816599">
                <a:off x="2387994" y="4391194"/>
                <a:ext cx="1375532" cy="13437"/>
              </a:xfrm>
              <a:custGeom>
                <a:avLst/>
                <a:gdLst>
                  <a:gd name="connsiteX0" fmla="*/ 123 w 1375532"/>
                  <a:gd name="connsiteY0" fmla="*/ -34 h 13437"/>
                  <a:gd name="connsiteX1" fmla="*/ 1375656 w 1375532"/>
                  <a:gd name="connsiteY1" fmla="*/ -34 h 13437"/>
                  <a:gd name="connsiteX2" fmla="*/ 1375656 w 1375532"/>
                  <a:gd name="connsiteY2" fmla="*/ 13404 h 13437"/>
                  <a:gd name="connsiteX3" fmla="*/ 123 w 137553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5532" h="13437">
                    <a:moveTo>
                      <a:pt x="123" y="-34"/>
                    </a:moveTo>
                    <a:lnTo>
                      <a:pt x="1375656" y="-34"/>
                    </a:lnTo>
                    <a:lnTo>
                      <a:pt x="137565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ADFB11B-CE59-427A-99AE-C05A5A4A4B41}"/>
                  </a:ext>
                </a:extLst>
              </p:cNvPr>
              <p:cNvSpPr/>
              <p:nvPr/>
            </p:nvSpPr>
            <p:spPr>
              <a:xfrm>
                <a:off x="3341656" y="366120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4 h 134046"/>
                  <a:gd name="connsiteX6" fmla="*/ 13428 w 134046"/>
                  <a:gd name="connsiteY6" fmla="*/ 66858 h 134046"/>
                  <a:gd name="connsiteX7" fmla="*/ 43221 w 134046"/>
                  <a:gd name="connsiteY7" fmla="*/ 115003 h 134046"/>
                  <a:gd name="connsiteX8" fmla="*/ 105165 w 134046"/>
                  <a:gd name="connsiteY8" fmla="*/ 104679 h 134046"/>
                  <a:gd name="connsiteX9" fmla="*/ 120733 w 134046"/>
                  <a:gd name="connsiteY9" fmla="*/ 66989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104162" y="-34"/>
                      <a:pt x="134170" y="29971"/>
                      <a:pt x="134170" y="66989"/>
                    </a:cubicBezTo>
                    <a:cubicBezTo>
                      <a:pt x="134080" y="103975"/>
                      <a:pt x="104126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338"/>
                      <a:pt x="13502" y="37263"/>
                      <a:pt x="13428" y="66858"/>
                    </a:cubicBezTo>
                    <a:cubicBezTo>
                      <a:pt x="13377" y="87277"/>
                      <a:pt x="24930" y="105941"/>
                      <a:pt x="43221" y="115003"/>
                    </a:cubicBezTo>
                    <a:cubicBezTo>
                      <a:pt x="63973" y="125032"/>
                      <a:pt x="88787" y="120886"/>
                      <a:pt x="105165" y="104679"/>
                    </a:cubicBezTo>
                    <a:cubicBezTo>
                      <a:pt x="115164" y="94684"/>
                      <a:pt x="120767" y="81131"/>
                      <a:pt x="120733" y="66989"/>
                    </a:cubicBezTo>
                    <a:cubicBezTo>
                      <a:pt x="120642" y="37427"/>
                      <a:pt x="96704" y="13502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93D7149E-1801-4A11-87EB-A9F62CB09A2E}"/>
                  </a:ext>
                </a:extLst>
              </p:cNvPr>
              <p:cNvSpPr/>
              <p:nvPr/>
            </p:nvSpPr>
            <p:spPr>
              <a:xfrm>
                <a:off x="3446698" y="3765918"/>
                <a:ext cx="599112" cy="594523"/>
              </a:xfrm>
              <a:custGeom>
                <a:avLst/>
                <a:gdLst>
                  <a:gd name="connsiteX0" fmla="*/ 589608 w 599112"/>
                  <a:gd name="connsiteY0" fmla="*/ 594524 h 594523"/>
                  <a:gd name="connsiteX1" fmla="*/ 0 w 599112"/>
                  <a:gd name="connsiteY1" fmla="*/ 9505 h 594523"/>
                  <a:gd name="connsiteX2" fmla="*/ 9505 w 599112"/>
                  <a:gd name="connsiteY2" fmla="*/ 0 h 594523"/>
                  <a:gd name="connsiteX3" fmla="*/ 599112 w 599112"/>
                  <a:gd name="connsiteY3" fmla="*/ 585020 h 594523"/>
                  <a:gd name="connsiteX4" fmla="*/ 589608 w 599112"/>
                  <a:gd name="connsiteY4" fmla="*/ 594524 h 59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112" h="594523">
                    <a:moveTo>
                      <a:pt x="589608" y="594524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9112" y="585020"/>
                    </a:lnTo>
                    <a:lnTo>
                      <a:pt x="589608" y="59452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77689D-1C64-4A9B-8DF1-3764DB8BC2BD}"/>
                  </a:ext>
                </a:extLst>
              </p:cNvPr>
              <p:cNvSpPr/>
              <p:nvPr/>
            </p:nvSpPr>
            <p:spPr>
              <a:xfrm>
                <a:off x="4016805" y="4331109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2610 w 134046"/>
                  <a:gd name="connsiteY6" fmla="*/ 66350 h 134046"/>
                  <a:gd name="connsiteX7" fmla="*/ 65557 w 134046"/>
                  <a:gd name="connsiteY7" fmla="*/ 120886 h 134046"/>
                  <a:gd name="connsiteX8" fmla="*/ 120093 w 134046"/>
                  <a:gd name="connsiteY8" fmla="*/ 67939 h 134046"/>
                  <a:gd name="connsiteX9" fmla="*/ 105001 w 134046"/>
                  <a:gd name="connsiteY9" fmla="*/ 29790 h 134046"/>
                  <a:gd name="connsiteX10" fmla="*/ 105001 w 134046"/>
                  <a:gd name="connsiteY10" fmla="*/ 29790 h 134046"/>
                  <a:gd name="connsiteX11" fmla="*/ 67147 w 134046"/>
                  <a:gd name="connsiteY11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470" y="12961"/>
                      <a:pt x="13053" y="36673"/>
                      <a:pt x="12610" y="66350"/>
                    </a:cubicBezTo>
                    <a:cubicBezTo>
                      <a:pt x="12168" y="96043"/>
                      <a:pt x="35880" y="120460"/>
                      <a:pt x="65557" y="120886"/>
                    </a:cubicBezTo>
                    <a:cubicBezTo>
                      <a:pt x="95250" y="121329"/>
                      <a:pt x="119667" y="97617"/>
                      <a:pt x="120093" y="67939"/>
                    </a:cubicBezTo>
                    <a:cubicBezTo>
                      <a:pt x="120306" y="53732"/>
                      <a:pt x="114882" y="40016"/>
                      <a:pt x="105001" y="29790"/>
                    </a:cubicBezTo>
                    <a:lnTo>
                      <a:pt x="105001" y="29790"/>
                    </a:lnTo>
                    <a:cubicBezTo>
                      <a:pt x="95136" y="19401"/>
                      <a:pt x="8146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F7FE345-9EE3-45E2-9B74-57FEBCD8788E}"/>
                  </a:ext>
                </a:extLst>
              </p:cNvPr>
              <p:cNvSpPr/>
              <p:nvPr/>
            </p:nvSpPr>
            <p:spPr>
              <a:xfrm>
                <a:off x="4121846" y="3766082"/>
                <a:ext cx="594687" cy="594195"/>
              </a:xfrm>
              <a:custGeom>
                <a:avLst/>
                <a:gdLst>
                  <a:gd name="connsiteX0" fmla="*/ 9505 w 594687"/>
                  <a:gd name="connsiteY0" fmla="*/ 594196 h 594195"/>
                  <a:gd name="connsiteX1" fmla="*/ 0 w 594687"/>
                  <a:gd name="connsiteY1" fmla="*/ 584692 h 594195"/>
                  <a:gd name="connsiteX2" fmla="*/ 585183 w 594687"/>
                  <a:gd name="connsiteY2" fmla="*/ 0 h 594195"/>
                  <a:gd name="connsiteX3" fmla="*/ 594688 w 594687"/>
                  <a:gd name="connsiteY3" fmla="*/ 9504 h 594195"/>
                  <a:gd name="connsiteX4" fmla="*/ 9505 w 594687"/>
                  <a:gd name="connsiteY4" fmla="*/ 594196 h 59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5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4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A96B2412-F028-459A-B29F-EB962C1330F3}"/>
                  </a:ext>
                </a:extLst>
              </p:cNvPr>
              <p:cNvSpPr/>
              <p:nvPr/>
            </p:nvSpPr>
            <p:spPr>
              <a:xfrm>
                <a:off x="4687365" y="3661205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134170 w 134047"/>
                  <a:gd name="connsiteY3" fmla="*/ 66989 h 134046"/>
                  <a:gd name="connsiteX4" fmla="*/ 67802 w 134047"/>
                  <a:gd name="connsiteY4" fmla="*/ 134012 h 134046"/>
                  <a:gd name="connsiteX5" fmla="*/ 67147 w 134047"/>
                  <a:gd name="connsiteY5" fmla="*/ 134012 h 134046"/>
                  <a:gd name="connsiteX6" fmla="*/ 67147 w 134047"/>
                  <a:gd name="connsiteY6" fmla="*/ 13404 h 134046"/>
                  <a:gd name="connsiteX7" fmla="*/ 13725 w 134047"/>
                  <a:gd name="connsiteY7" fmla="*/ 67153 h 134046"/>
                  <a:gd name="connsiteX8" fmla="*/ 67474 w 134047"/>
                  <a:gd name="connsiteY8" fmla="*/ 120575 h 134046"/>
                  <a:gd name="connsiteX9" fmla="*/ 120896 w 134047"/>
                  <a:gd name="connsiteY9" fmla="*/ 66989 h 134046"/>
                  <a:gd name="connsiteX10" fmla="*/ 67147 w 134047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350" y="103827"/>
                      <a:pt x="104640" y="133832"/>
                      <a:pt x="67802" y="134012"/>
                    </a:cubicBezTo>
                    <a:cubicBezTo>
                      <a:pt x="67589" y="134012"/>
                      <a:pt x="67360" y="134012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502"/>
                      <a:pt x="13627" y="37558"/>
                      <a:pt x="13725" y="67153"/>
                    </a:cubicBezTo>
                    <a:cubicBezTo>
                      <a:pt x="13823" y="96748"/>
                      <a:pt x="37879" y="120673"/>
                      <a:pt x="67474" y="120575"/>
                    </a:cubicBezTo>
                    <a:cubicBezTo>
                      <a:pt x="97004" y="120477"/>
                      <a:pt x="120896" y="96519"/>
                      <a:pt x="120896" y="66989"/>
                    </a:cubicBezTo>
                    <a:cubicBezTo>
                      <a:pt x="120798" y="37361"/>
                      <a:pt x="96774" y="13404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B61B3AC-1A82-455C-883A-62C8DF2F9B67}"/>
                  </a:ext>
                </a:extLst>
              </p:cNvPr>
              <p:cNvSpPr/>
              <p:nvPr/>
            </p:nvSpPr>
            <p:spPr>
              <a:xfrm>
                <a:off x="4792406" y="3096178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8F51A1F-46FE-412D-BF47-F4B1CA00DCB4}"/>
                  </a:ext>
                </a:extLst>
              </p:cNvPr>
              <p:cNvSpPr/>
              <p:nvPr/>
            </p:nvSpPr>
            <p:spPr>
              <a:xfrm>
                <a:off x="5358088" y="2991300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0 w 134047"/>
                  <a:gd name="connsiteY3" fmla="*/ 66990 h 134046"/>
                  <a:gd name="connsiteX4" fmla="*/ 67802 w 134047"/>
                  <a:gd name="connsiteY4" fmla="*/ 134013 h 134046"/>
                  <a:gd name="connsiteX5" fmla="*/ 66983 w 134047"/>
                  <a:gd name="connsiteY5" fmla="*/ 134013 h 134046"/>
                  <a:gd name="connsiteX6" fmla="*/ 66983 w 134047"/>
                  <a:gd name="connsiteY6" fmla="*/ 13404 h 134046"/>
                  <a:gd name="connsiteX7" fmla="*/ 13561 w 134047"/>
                  <a:gd name="connsiteY7" fmla="*/ 67153 h 134046"/>
                  <a:gd name="connsiteX8" fmla="*/ 67311 w 134047"/>
                  <a:gd name="connsiteY8" fmla="*/ 120575 h 134046"/>
                  <a:gd name="connsiteX9" fmla="*/ 120733 w 134047"/>
                  <a:gd name="connsiteY9" fmla="*/ 66990 h 134046"/>
                  <a:gd name="connsiteX10" fmla="*/ 67311 w 134047"/>
                  <a:gd name="connsiteY10" fmla="*/ 13240 h 134046"/>
                  <a:gd name="connsiteX11" fmla="*/ 66983 w 134047"/>
                  <a:gd name="connsiteY11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4"/>
                      <a:pt x="25" y="103844"/>
                      <a:pt x="124" y="66826"/>
                    </a:cubicBezTo>
                    <a:cubicBezTo>
                      <a:pt x="222" y="29807"/>
                      <a:pt x="30292" y="-132"/>
                      <a:pt x="67311" y="-34"/>
                    </a:cubicBezTo>
                    <a:cubicBezTo>
                      <a:pt x="104264" y="65"/>
                      <a:pt x="134170" y="30037"/>
                      <a:pt x="134170" y="66990"/>
                    </a:cubicBezTo>
                    <a:cubicBezTo>
                      <a:pt x="134351" y="103828"/>
                      <a:pt x="104641" y="133832"/>
                      <a:pt x="67802" y="134013"/>
                    </a:cubicBezTo>
                    <a:cubicBezTo>
                      <a:pt x="67524" y="134013"/>
                      <a:pt x="67262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8" y="13502"/>
                      <a:pt x="13463" y="37558"/>
                      <a:pt x="13561" y="67153"/>
                    </a:cubicBezTo>
                    <a:cubicBezTo>
                      <a:pt x="13660" y="96748"/>
                      <a:pt x="37716" y="120657"/>
                      <a:pt x="67311" y="120575"/>
                    </a:cubicBezTo>
                    <a:cubicBezTo>
                      <a:pt x="96840" y="120477"/>
                      <a:pt x="120733" y="96519"/>
                      <a:pt x="120733" y="66990"/>
                    </a:cubicBezTo>
                    <a:cubicBezTo>
                      <a:pt x="120831" y="37394"/>
                      <a:pt x="96906" y="13338"/>
                      <a:pt x="67311" y="13240"/>
                    </a:cubicBezTo>
                    <a:cubicBezTo>
                      <a:pt x="67196" y="13240"/>
                      <a:pt x="67098" y="13240"/>
                      <a:pt x="66983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B38ECAD4-EC58-4A71-B55E-ADA02B59E764}"/>
                  </a:ext>
                </a:extLst>
              </p:cNvPr>
              <p:cNvSpPr/>
              <p:nvPr/>
            </p:nvSpPr>
            <p:spPr>
              <a:xfrm>
                <a:off x="5485416" y="3051605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8 h 13437"/>
                  <a:gd name="connsiteX3" fmla="*/ 0 w 549950"/>
                  <a:gd name="connsiteY3" fmla="*/ 13438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8"/>
                    </a:lnTo>
                    <a:lnTo>
                      <a:pt x="0" y="13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9C7922C-D359-47A8-A494-4AE278E58F90}"/>
                  </a:ext>
                </a:extLst>
              </p:cNvPr>
              <p:cNvSpPr/>
              <p:nvPr/>
            </p:nvSpPr>
            <p:spPr>
              <a:xfrm>
                <a:off x="602864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104345 w 134046"/>
                  <a:gd name="connsiteY9" fmla="*/ 29135 h 134046"/>
                  <a:gd name="connsiteX10" fmla="*/ 67147 w 134046"/>
                  <a:gd name="connsiteY10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088" y="103975"/>
                      <a:pt x="104132" y="133931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51" y="52667"/>
                      <a:pt x="114735" y="39000"/>
                      <a:pt x="104345" y="29135"/>
                    </a:cubicBezTo>
                    <a:cubicBezTo>
                      <a:pt x="94513" y="19155"/>
                      <a:pt x="81158" y="13436"/>
                      <a:pt x="67147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9BE3E14-5E69-45A9-8A74-8BEC040CF786}"/>
                  </a:ext>
                </a:extLst>
              </p:cNvPr>
              <p:cNvSpPr/>
              <p:nvPr/>
            </p:nvSpPr>
            <p:spPr>
              <a:xfrm>
                <a:off x="6133526" y="2426273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347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35E9E841-5365-4232-82FC-EDF37F612F7F}"/>
                  </a:ext>
                </a:extLst>
              </p:cNvPr>
              <p:cNvSpPr/>
              <p:nvPr/>
            </p:nvSpPr>
            <p:spPr>
              <a:xfrm>
                <a:off x="6698913" y="2321067"/>
                <a:ext cx="134374" cy="134374"/>
              </a:xfrm>
              <a:custGeom>
                <a:avLst/>
                <a:gdLst>
                  <a:gd name="connsiteX0" fmla="*/ 67442 w 134374"/>
                  <a:gd name="connsiteY0" fmla="*/ 134341 h 134374"/>
                  <a:gd name="connsiteX1" fmla="*/ 124 w 134374"/>
                  <a:gd name="connsiteY1" fmla="*/ 67284 h 134374"/>
                  <a:gd name="connsiteX2" fmla="*/ 67163 w 134374"/>
                  <a:gd name="connsiteY2" fmla="*/ -34 h 134374"/>
                  <a:gd name="connsiteX3" fmla="*/ 134498 w 134374"/>
                  <a:gd name="connsiteY3" fmla="*/ 67022 h 134374"/>
                  <a:gd name="connsiteX4" fmla="*/ 114800 w 134374"/>
                  <a:gd name="connsiteY4" fmla="*/ 114676 h 134374"/>
                  <a:gd name="connsiteX5" fmla="*/ 67442 w 134374"/>
                  <a:gd name="connsiteY5" fmla="*/ 134341 h 134374"/>
                  <a:gd name="connsiteX6" fmla="*/ 67442 w 134374"/>
                  <a:gd name="connsiteY6" fmla="*/ 13732 h 134374"/>
                  <a:gd name="connsiteX7" fmla="*/ 13758 w 134374"/>
                  <a:gd name="connsiteY7" fmla="*/ 67219 h 134374"/>
                  <a:gd name="connsiteX8" fmla="*/ 29424 w 134374"/>
                  <a:gd name="connsiteY8" fmla="*/ 105172 h 134374"/>
                  <a:gd name="connsiteX9" fmla="*/ 105296 w 134374"/>
                  <a:gd name="connsiteY9" fmla="*/ 105172 h 134374"/>
                  <a:gd name="connsiteX10" fmla="*/ 105230 w 134374"/>
                  <a:gd name="connsiteY10" fmla="*/ 29398 h 134374"/>
                  <a:gd name="connsiteX11" fmla="*/ 67442 w 134374"/>
                  <a:gd name="connsiteY11" fmla="*/ 13732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4" h="134374">
                    <a:moveTo>
                      <a:pt x="67442" y="134341"/>
                    </a:moveTo>
                    <a:cubicBezTo>
                      <a:pt x="30341" y="134422"/>
                      <a:pt x="189" y="104401"/>
                      <a:pt x="124" y="67284"/>
                    </a:cubicBezTo>
                    <a:cubicBezTo>
                      <a:pt x="42" y="30184"/>
                      <a:pt x="30063" y="48"/>
                      <a:pt x="67163" y="-34"/>
                    </a:cubicBezTo>
                    <a:cubicBezTo>
                      <a:pt x="104280" y="-115"/>
                      <a:pt x="134416" y="29906"/>
                      <a:pt x="134498" y="67022"/>
                    </a:cubicBezTo>
                    <a:cubicBezTo>
                      <a:pt x="134531" y="84884"/>
                      <a:pt x="127435" y="102042"/>
                      <a:pt x="114800" y="114676"/>
                    </a:cubicBezTo>
                    <a:cubicBezTo>
                      <a:pt x="102248" y="127245"/>
                      <a:pt x="85205" y="134324"/>
                      <a:pt x="67442" y="134341"/>
                    </a:cubicBezTo>
                    <a:close/>
                    <a:moveTo>
                      <a:pt x="67442" y="13732"/>
                    </a:moveTo>
                    <a:cubicBezTo>
                      <a:pt x="37847" y="13682"/>
                      <a:pt x="13823" y="37640"/>
                      <a:pt x="13758" y="67219"/>
                    </a:cubicBezTo>
                    <a:cubicBezTo>
                      <a:pt x="13741" y="81459"/>
                      <a:pt x="19378" y="95110"/>
                      <a:pt x="29424" y="105172"/>
                    </a:cubicBezTo>
                    <a:cubicBezTo>
                      <a:pt x="50645" y="125459"/>
                      <a:pt x="84074" y="125459"/>
                      <a:pt x="105296" y="105172"/>
                    </a:cubicBezTo>
                    <a:cubicBezTo>
                      <a:pt x="126206" y="84229"/>
                      <a:pt x="126173" y="50291"/>
                      <a:pt x="105230" y="29398"/>
                    </a:cubicBezTo>
                    <a:cubicBezTo>
                      <a:pt x="95202" y="19385"/>
                      <a:pt x="81617" y="13748"/>
                      <a:pt x="67442" y="1373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04EC5CF7-D033-4CBF-BF28-D6CCE68CAA4D}"/>
                  </a:ext>
                </a:extLst>
              </p:cNvPr>
              <p:cNvSpPr/>
              <p:nvPr/>
            </p:nvSpPr>
            <p:spPr>
              <a:xfrm>
                <a:off x="6804086" y="2426273"/>
                <a:ext cx="594851" cy="594196"/>
              </a:xfrm>
              <a:custGeom>
                <a:avLst/>
                <a:gdLst>
                  <a:gd name="connsiteX0" fmla="*/ 585347 w 594851"/>
                  <a:gd name="connsiteY0" fmla="*/ 594196 h 594196"/>
                  <a:gd name="connsiteX1" fmla="*/ 0 w 594851"/>
                  <a:gd name="connsiteY1" fmla="*/ 9505 h 594196"/>
                  <a:gd name="connsiteX2" fmla="*/ 9505 w 594851"/>
                  <a:gd name="connsiteY2" fmla="*/ 0 h 594196"/>
                  <a:gd name="connsiteX3" fmla="*/ 594852 w 594851"/>
                  <a:gd name="connsiteY3" fmla="*/ 584692 h 594196"/>
                  <a:gd name="connsiteX4" fmla="*/ 585347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585347" y="594196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4852" y="584692"/>
                    </a:lnTo>
                    <a:lnTo>
                      <a:pt x="585347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15125FE0-EB78-401B-9C09-BDD78F753D2B}"/>
                  </a:ext>
                </a:extLst>
              </p:cNvPr>
              <p:cNvSpPr/>
              <p:nvPr/>
            </p:nvSpPr>
            <p:spPr>
              <a:xfrm>
                <a:off x="736976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67147 w 134046"/>
                  <a:gd name="connsiteY9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9" y="134012"/>
                      <a:pt x="123" y="104008"/>
                      <a:pt x="123" y="66989"/>
                    </a:cubicBezTo>
                    <a:cubicBezTo>
                      <a:pt x="205" y="30004"/>
                      <a:pt x="30161" y="48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34" y="37427"/>
                      <a:pt x="9670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9ABEE91A-D06D-4107-93CB-FC8B5F804A83}"/>
                  </a:ext>
                </a:extLst>
              </p:cNvPr>
              <p:cNvSpPr/>
              <p:nvPr/>
            </p:nvSpPr>
            <p:spPr>
              <a:xfrm>
                <a:off x="7474646" y="2426273"/>
                <a:ext cx="594851" cy="594196"/>
              </a:xfrm>
              <a:custGeom>
                <a:avLst/>
                <a:gdLst>
                  <a:gd name="connsiteX0" fmla="*/ 9504 w 594851"/>
                  <a:gd name="connsiteY0" fmla="*/ 594196 h 594196"/>
                  <a:gd name="connsiteX1" fmla="*/ 0 w 594851"/>
                  <a:gd name="connsiteY1" fmla="*/ 584692 h 594196"/>
                  <a:gd name="connsiteX2" fmla="*/ 585347 w 594851"/>
                  <a:gd name="connsiteY2" fmla="*/ 0 h 594196"/>
                  <a:gd name="connsiteX3" fmla="*/ 594851 w 594851"/>
                  <a:gd name="connsiteY3" fmla="*/ 9505 h 594196"/>
                  <a:gd name="connsiteX4" fmla="*/ 9504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851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F53703F0-FDA9-40AF-AFBB-E0B4BA57894F}"/>
                  </a:ext>
                </a:extLst>
              </p:cNvPr>
              <p:cNvSpPr/>
              <p:nvPr/>
            </p:nvSpPr>
            <p:spPr>
              <a:xfrm>
                <a:off x="8040326" y="2321395"/>
                <a:ext cx="134048" cy="134046"/>
              </a:xfrm>
              <a:custGeom>
                <a:avLst/>
                <a:gdLst>
                  <a:gd name="connsiteX0" fmla="*/ 67149 w 134048"/>
                  <a:gd name="connsiteY0" fmla="*/ 134013 h 134046"/>
                  <a:gd name="connsiteX1" fmla="*/ 19790 w 134048"/>
                  <a:gd name="connsiteY1" fmla="*/ 114348 h 134046"/>
                  <a:gd name="connsiteX2" fmla="*/ 126 w 134048"/>
                  <a:gd name="connsiteY2" fmla="*/ 66989 h 134046"/>
                  <a:gd name="connsiteX3" fmla="*/ 67149 w 134048"/>
                  <a:gd name="connsiteY3" fmla="*/ -34 h 134046"/>
                  <a:gd name="connsiteX4" fmla="*/ 134172 w 134048"/>
                  <a:gd name="connsiteY4" fmla="*/ 66989 h 134046"/>
                  <a:gd name="connsiteX5" fmla="*/ 67149 w 134048"/>
                  <a:gd name="connsiteY5" fmla="*/ 134013 h 134046"/>
                  <a:gd name="connsiteX6" fmla="*/ 67149 w 134048"/>
                  <a:gd name="connsiteY6" fmla="*/ 13404 h 134046"/>
                  <a:gd name="connsiteX7" fmla="*/ 13629 w 134048"/>
                  <a:gd name="connsiteY7" fmla="*/ 67055 h 134046"/>
                  <a:gd name="connsiteX8" fmla="*/ 29295 w 134048"/>
                  <a:gd name="connsiteY8" fmla="*/ 104844 h 134046"/>
                  <a:gd name="connsiteX9" fmla="*/ 67149 w 134048"/>
                  <a:gd name="connsiteY9" fmla="*/ 121231 h 134046"/>
                  <a:gd name="connsiteX10" fmla="*/ 120735 w 134048"/>
                  <a:gd name="connsiteY10" fmla="*/ 67645 h 134046"/>
                  <a:gd name="connsiteX11" fmla="*/ 67149 w 134048"/>
                  <a:gd name="connsiteY11" fmla="*/ 14059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8" h="134046">
                    <a:moveTo>
                      <a:pt x="67149" y="134013"/>
                    </a:moveTo>
                    <a:cubicBezTo>
                      <a:pt x="49369" y="134029"/>
                      <a:pt x="32326" y="126950"/>
                      <a:pt x="19790" y="114348"/>
                    </a:cubicBezTo>
                    <a:cubicBezTo>
                      <a:pt x="7074" y="101894"/>
                      <a:pt x="-22" y="84786"/>
                      <a:pt x="126" y="66989"/>
                    </a:cubicBezTo>
                    <a:cubicBezTo>
                      <a:pt x="126" y="29971"/>
                      <a:pt x="30130" y="-34"/>
                      <a:pt x="67149" y="-34"/>
                    </a:cubicBezTo>
                    <a:cubicBezTo>
                      <a:pt x="104167" y="-34"/>
                      <a:pt x="134172" y="29971"/>
                      <a:pt x="134172" y="66989"/>
                    </a:cubicBezTo>
                    <a:cubicBezTo>
                      <a:pt x="134172" y="104008"/>
                      <a:pt x="104167" y="134013"/>
                      <a:pt x="67149" y="134013"/>
                    </a:cubicBezTo>
                    <a:close/>
                    <a:moveTo>
                      <a:pt x="67149" y="13404"/>
                    </a:moveTo>
                    <a:cubicBezTo>
                      <a:pt x="37554" y="13436"/>
                      <a:pt x="13596" y="37476"/>
                      <a:pt x="13629" y="67055"/>
                    </a:cubicBezTo>
                    <a:cubicBezTo>
                      <a:pt x="13661" y="81230"/>
                      <a:pt x="19282" y="94815"/>
                      <a:pt x="29295" y="104844"/>
                    </a:cubicBezTo>
                    <a:cubicBezTo>
                      <a:pt x="39176" y="115200"/>
                      <a:pt x="52827" y="121116"/>
                      <a:pt x="67149" y="121231"/>
                    </a:cubicBezTo>
                    <a:cubicBezTo>
                      <a:pt x="96744" y="121231"/>
                      <a:pt x="120735" y="97240"/>
                      <a:pt x="120735" y="67645"/>
                    </a:cubicBezTo>
                    <a:cubicBezTo>
                      <a:pt x="120735" y="38050"/>
                      <a:pt x="96744" y="14059"/>
                      <a:pt x="67149" y="140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E6C38F59-A96A-4C54-B7B9-879C881F1AE6}"/>
                  </a:ext>
                </a:extLst>
              </p:cNvPr>
              <p:cNvSpPr/>
              <p:nvPr/>
            </p:nvSpPr>
            <p:spPr>
              <a:xfrm>
                <a:off x="8167820" y="2381700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B61AA57B-C499-4E0E-B3F1-3F109DD6924E}"/>
                  </a:ext>
                </a:extLst>
              </p:cNvPr>
              <p:cNvSpPr/>
              <p:nvPr/>
            </p:nvSpPr>
            <p:spPr>
              <a:xfrm>
                <a:off x="8710888" y="232139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250 w 134046"/>
                  <a:gd name="connsiteY6" fmla="*/ 66334 h 134046"/>
                  <a:gd name="connsiteX7" fmla="*/ 66180 w 134046"/>
                  <a:gd name="connsiteY7" fmla="*/ 120247 h 134046"/>
                  <a:gd name="connsiteX8" fmla="*/ 120077 w 134046"/>
                  <a:gd name="connsiteY8" fmla="*/ 67301 h 134046"/>
                  <a:gd name="connsiteX9" fmla="*/ 105165 w 134046"/>
                  <a:gd name="connsiteY9" fmla="*/ 29791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29" y="134013"/>
                      <a:pt x="123" y="104008"/>
                      <a:pt x="123" y="66989"/>
                    </a:cubicBezTo>
                    <a:cubicBezTo>
                      <a:pt x="123" y="29971"/>
                      <a:pt x="30129" y="-34"/>
                      <a:pt x="67147" y="-34"/>
                    </a:cubicBezTo>
                    <a:cubicBezTo>
                      <a:pt x="104133" y="64"/>
                      <a:pt x="134088" y="30004"/>
                      <a:pt x="134170" y="66989"/>
                    </a:cubicBezTo>
                    <a:cubicBezTo>
                      <a:pt x="134170" y="104008"/>
                      <a:pt x="104166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650" y="13141"/>
                      <a:pt x="13512" y="36837"/>
                      <a:pt x="13250" y="66334"/>
                    </a:cubicBezTo>
                    <a:cubicBezTo>
                      <a:pt x="12971" y="95847"/>
                      <a:pt x="36667" y="119969"/>
                      <a:pt x="66180" y="120247"/>
                    </a:cubicBezTo>
                    <a:cubicBezTo>
                      <a:pt x="95677" y="120510"/>
                      <a:pt x="119815" y="96814"/>
                      <a:pt x="120077" y="67301"/>
                    </a:cubicBezTo>
                    <a:cubicBezTo>
                      <a:pt x="120208" y="53339"/>
                      <a:pt x="114850" y="39869"/>
                      <a:pt x="105165" y="29791"/>
                    </a:cubicBezTo>
                    <a:cubicBezTo>
                      <a:pt x="95201" y="19450"/>
                      <a:pt x="81502" y="13551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11064F8-4CB9-42DF-A31C-7BE309B23E67}"/>
                  </a:ext>
                </a:extLst>
              </p:cNvPr>
              <p:cNvSpPr/>
              <p:nvPr/>
            </p:nvSpPr>
            <p:spPr>
              <a:xfrm>
                <a:off x="8815930" y="1756368"/>
                <a:ext cx="594688" cy="594196"/>
              </a:xfrm>
              <a:custGeom>
                <a:avLst/>
                <a:gdLst>
                  <a:gd name="connsiteX0" fmla="*/ 9505 w 594688"/>
                  <a:gd name="connsiteY0" fmla="*/ 594196 h 594196"/>
                  <a:gd name="connsiteX1" fmla="*/ 0 w 594688"/>
                  <a:gd name="connsiteY1" fmla="*/ 584692 h 594196"/>
                  <a:gd name="connsiteX2" fmla="*/ 585184 w 594688"/>
                  <a:gd name="connsiteY2" fmla="*/ 0 h 594196"/>
                  <a:gd name="connsiteX3" fmla="*/ 594688 w 594688"/>
                  <a:gd name="connsiteY3" fmla="*/ 9505 h 594196"/>
                  <a:gd name="connsiteX4" fmla="*/ 9505 w 594688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8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4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9B73A34-311F-4B79-82B9-E3E38CB0A085}"/>
                  </a:ext>
                </a:extLst>
              </p:cNvPr>
              <p:cNvSpPr/>
              <p:nvPr/>
            </p:nvSpPr>
            <p:spPr>
              <a:xfrm>
                <a:off x="9381317" y="1651163"/>
                <a:ext cx="134373" cy="134374"/>
              </a:xfrm>
              <a:custGeom>
                <a:avLst/>
                <a:gdLst>
                  <a:gd name="connsiteX0" fmla="*/ 67278 w 134373"/>
                  <a:gd name="connsiteY0" fmla="*/ 134340 h 134374"/>
                  <a:gd name="connsiteX1" fmla="*/ 123 w 134373"/>
                  <a:gd name="connsiteY1" fmla="*/ 67120 h 134374"/>
                  <a:gd name="connsiteX2" fmla="*/ 67327 w 134373"/>
                  <a:gd name="connsiteY2" fmla="*/ -34 h 134374"/>
                  <a:gd name="connsiteX3" fmla="*/ 134497 w 134373"/>
                  <a:gd name="connsiteY3" fmla="*/ 67186 h 134374"/>
                  <a:gd name="connsiteX4" fmla="*/ 114800 w 134373"/>
                  <a:gd name="connsiteY4" fmla="*/ 114676 h 134374"/>
                  <a:gd name="connsiteX5" fmla="*/ 67278 w 134373"/>
                  <a:gd name="connsiteY5" fmla="*/ 134340 h 134374"/>
                  <a:gd name="connsiteX6" fmla="*/ 67278 w 134373"/>
                  <a:gd name="connsiteY6" fmla="*/ 13731 h 134374"/>
                  <a:gd name="connsiteX7" fmla="*/ 13758 w 134373"/>
                  <a:gd name="connsiteY7" fmla="*/ 67383 h 134374"/>
                  <a:gd name="connsiteX8" fmla="*/ 29424 w 134373"/>
                  <a:gd name="connsiteY8" fmla="*/ 105171 h 134374"/>
                  <a:gd name="connsiteX9" fmla="*/ 105296 w 134373"/>
                  <a:gd name="connsiteY9" fmla="*/ 105171 h 134374"/>
                  <a:gd name="connsiteX10" fmla="*/ 105230 w 134373"/>
                  <a:gd name="connsiteY10" fmla="*/ 29397 h 134374"/>
                  <a:gd name="connsiteX11" fmla="*/ 67278 w 134373"/>
                  <a:gd name="connsiteY11" fmla="*/ 13731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3" h="134374">
                    <a:moveTo>
                      <a:pt x="67278" y="134340"/>
                    </a:moveTo>
                    <a:cubicBezTo>
                      <a:pt x="30177" y="134324"/>
                      <a:pt x="107" y="104237"/>
                      <a:pt x="123" y="67120"/>
                    </a:cubicBezTo>
                    <a:cubicBezTo>
                      <a:pt x="140" y="30020"/>
                      <a:pt x="30227" y="-50"/>
                      <a:pt x="67327" y="-34"/>
                    </a:cubicBezTo>
                    <a:cubicBezTo>
                      <a:pt x="104444" y="-18"/>
                      <a:pt x="134514" y="30069"/>
                      <a:pt x="134497" y="67186"/>
                    </a:cubicBezTo>
                    <a:cubicBezTo>
                      <a:pt x="134481" y="84999"/>
                      <a:pt x="127402" y="102074"/>
                      <a:pt x="114800" y="114676"/>
                    </a:cubicBezTo>
                    <a:cubicBezTo>
                      <a:pt x="102231" y="127327"/>
                      <a:pt x="85107" y="134406"/>
                      <a:pt x="67278" y="134340"/>
                    </a:cubicBezTo>
                    <a:close/>
                    <a:moveTo>
                      <a:pt x="67278" y="13731"/>
                    </a:moveTo>
                    <a:cubicBezTo>
                      <a:pt x="37683" y="13764"/>
                      <a:pt x="13725" y="37804"/>
                      <a:pt x="13758" y="67383"/>
                    </a:cubicBezTo>
                    <a:cubicBezTo>
                      <a:pt x="13790" y="81558"/>
                      <a:pt x="19411" y="95142"/>
                      <a:pt x="29424" y="105171"/>
                    </a:cubicBezTo>
                    <a:cubicBezTo>
                      <a:pt x="50645" y="125458"/>
                      <a:pt x="84074" y="125458"/>
                      <a:pt x="105296" y="105171"/>
                    </a:cubicBezTo>
                    <a:cubicBezTo>
                      <a:pt x="126206" y="84229"/>
                      <a:pt x="126173" y="50291"/>
                      <a:pt x="105230" y="29397"/>
                    </a:cubicBezTo>
                    <a:cubicBezTo>
                      <a:pt x="95152" y="19336"/>
                      <a:pt x="81502" y="13715"/>
                      <a:pt x="67278" y="137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D323273-90D0-4578-9FE9-D2B96DD3001A}"/>
                  </a:ext>
                </a:extLst>
              </p:cNvPr>
              <p:cNvSpPr/>
              <p:nvPr/>
            </p:nvSpPr>
            <p:spPr>
              <a:xfrm>
                <a:off x="9486490" y="1756368"/>
                <a:ext cx="594687" cy="594196"/>
              </a:xfrm>
              <a:custGeom>
                <a:avLst/>
                <a:gdLst>
                  <a:gd name="connsiteX0" fmla="*/ 585183 w 594687"/>
                  <a:gd name="connsiteY0" fmla="*/ 594196 h 594196"/>
                  <a:gd name="connsiteX1" fmla="*/ 0 w 594687"/>
                  <a:gd name="connsiteY1" fmla="*/ 9505 h 594196"/>
                  <a:gd name="connsiteX2" fmla="*/ 9504 w 594687"/>
                  <a:gd name="connsiteY2" fmla="*/ 0 h 594196"/>
                  <a:gd name="connsiteX3" fmla="*/ 594687 w 594687"/>
                  <a:gd name="connsiteY3" fmla="*/ 584692 h 594196"/>
                  <a:gd name="connsiteX4" fmla="*/ 585183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585183" y="594196"/>
                    </a:moveTo>
                    <a:lnTo>
                      <a:pt x="0" y="9505"/>
                    </a:lnTo>
                    <a:lnTo>
                      <a:pt x="9504" y="0"/>
                    </a:lnTo>
                    <a:lnTo>
                      <a:pt x="594687" y="584692"/>
                    </a:lnTo>
                    <a:lnTo>
                      <a:pt x="585183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CBB878FF-090F-4061-8255-D43E50DA2C97}"/>
                  </a:ext>
                </a:extLst>
              </p:cNvPr>
              <p:cNvSpPr/>
              <p:nvPr/>
            </p:nvSpPr>
            <p:spPr>
              <a:xfrm>
                <a:off x="10051091" y="2321141"/>
                <a:ext cx="134475" cy="134301"/>
              </a:xfrm>
              <a:custGeom>
                <a:avLst/>
                <a:gdLst>
                  <a:gd name="connsiteX0" fmla="*/ 67409 w 134475"/>
                  <a:gd name="connsiteY0" fmla="*/ 134267 h 134301"/>
                  <a:gd name="connsiteX1" fmla="*/ 124 w 134475"/>
                  <a:gd name="connsiteY1" fmla="*/ 67506 h 134301"/>
                  <a:gd name="connsiteX2" fmla="*/ 20050 w 134475"/>
                  <a:gd name="connsiteY2" fmla="*/ 19557 h 134301"/>
                  <a:gd name="connsiteX3" fmla="*/ 114768 w 134475"/>
                  <a:gd name="connsiteY3" fmla="*/ 19557 h 134301"/>
                  <a:gd name="connsiteX4" fmla="*/ 114768 w 134475"/>
                  <a:gd name="connsiteY4" fmla="*/ 19557 h 134301"/>
                  <a:gd name="connsiteX5" fmla="*/ 134596 w 134475"/>
                  <a:gd name="connsiteY5" fmla="*/ 67079 h 134301"/>
                  <a:gd name="connsiteX6" fmla="*/ 67409 w 134475"/>
                  <a:gd name="connsiteY6" fmla="*/ 134267 h 134301"/>
                  <a:gd name="connsiteX7" fmla="*/ 67409 w 134475"/>
                  <a:gd name="connsiteY7" fmla="*/ 13658 h 134301"/>
                  <a:gd name="connsiteX8" fmla="*/ 13987 w 134475"/>
                  <a:gd name="connsiteY8" fmla="*/ 67407 h 134301"/>
                  <a:gd name="connsiteX9" fmla="*/ 67737 w 134475"/>
                  <a:gd name="connsiteY9" fmla="*/ 120829 h 134301"/>
                  <a:gd name="connsiteX10" fmla="*/ 121159 w 134475"/>
                  <a:gd name="connsiteY10" fmla="*/ 67243 h 134301"/>
                  <a:gd name="connsiteX11" fmla="*/ 104772 w 134475"/>
                  <a:gd name="connsiteY11" fmla="*/ 29225 h 134301"/>
                  <a:gd name="connsiteX12" fmla="*/ 104772 w 134475"/>
                  <a:gd name="connsiteY12" fmla="*/ 29225 h 134301"/>
                  <a:gd name="connsiteX13" fmla="*/ 67409 w 134475"/>
                  <a:gd name="connsiteY13" fmla="*/ 13658 h 13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475" h="134301">
                    <a:moveTo>
                      <a:pt x="67409" y="134267"/>
                    </a:moveTo>
                    <a:cubicBezTo>
                      <a:pt x="30391" y="134414"/>
                      <a:pt x="271" y="104524"/>
                      <a:pt x="124" y="67506"/>
                    </a:cubicBezTo>
                    <a:cubicBezTo>
                      <a:pt x="58" y="49496"/>
                      <a:pt x="7236" y="32208"/>
                      <a:pt x="20050" y="19557"/>
                    </a:cubicBezTo>
                    <a:cubicBezTo>
                      <a:pt x="46221" y="-6564"/>
                      <a:pt x="88598" y="-6564"/>
                      <a:pt x="114768" y="19557"/>
                    </a:cubicBezTo>
                    <a:lnTo>
                      <a:pt x="114768" y="19557"/>
                    </a:lnTo>
                    <a:cubicBezTo>
                      <a:pt x="127582" y="32028"/>
                      <a:pt x="134744" y="49201"/>
                      <a:pt x="134596" y="67079"/>
                    </a:cubicBezTo>
                    <a:cubicBezTo>
                      <a:pt x="134596" y="104180"/>
                      <a:pt x="104510" y="134267"/>
                      <a:pt x="67409" y="134267"/>
                    </a:cubicBezTo>
                    <a:close/>
                    <a:moveTo>
                      <a:pt x="67409" y="13658"/>
                    </a:moveTo>
                    <a:cubicBezTo>
                      <a:pt x="37814" y="13756"/>
                      <a:pt x="13889" y="37812"/>
                      <a:pt x="13987" y="67407"/>
                    </a:cubicBezTo>
                    <a:cubicBezTo>
                      <a:pt x="14086" y="97002"/>
                      <a:pt x="38142" y="120911"/>
                      <a:pt x="67737" y="120829"/>
                    </a:cubicBezTo>
                    <a:cubicBezTo>
                      <a:pt x="97266" y="120731"/>
                      <a:pt x="121159" y="96773"/>
                      <a:pt x="121159" y="67243"/>
                    </a:cubicBezTo>
                    <a:cubicBezTo>
                      <a:pt x="121110" y="52872"/>
                      <a:pt x="115178" y="39139"/>
                      <a:pt x="104772" y="29225"/>
                    </a:cubicBezTo>
                    <a:lnTo>
                      <a:pt x="104772" y="29225"/>
                    </a:lnTo>
                    <a:cubicBezTo>
                      <a:pt x="94857" y="19311"/>
                      <a:pt x="81436" y="13707"/>
                      <a:pt x="67409" y="1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5FD3A55-381F-4DD3-8328-01CB4D6E1F41}"/>
                  </a:ext>
                </a:extLst>
              </p:cNvPr>
              <p:cNvSpPr/>
              <p:nvPr/>
            </p:nvSpPr>
            <p:spPr>
              <a:xfrm rot="-2711401">
                <a:off x="10040154" y="2046616"/>
                <a:ext cx="824598" cy="13437"/>
              </a:xfrm>
              <a:custGeom>
                <a:avLst/>
                <a:gdLst>
                  <a:gd name="connsiteX0" fmla="*/ 124 w 824598"/>
                  <a:gd name="connsiteY0" fmla="*/ -34 h 13437"/>
                  <a:gd name="connsiteX1" fmla="*/ 824722 w 824598"/>
                  <a:gd name="connsiteY1" fmla="*/ -34 h 13437"/>
                  <a:gd name="connsiteX2" fmla="*/ 824722 w 824598"/>
                  <a:gd name="connsiteY2" fmla="*/ 13404 h 13437"/>
                  <a:gd name="connsiteX3" fmla="*/ 123 w 824598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98" h="13437">
                    <a:moveTo>
                      <a:pt x="124" y="-34"/>
                    </a:moveTo>
                    <a:lnTo>
                      <a:pt x="824722" y="-34"/>
                    </a:lnTo>
                    <a:lnTo>
                      <a:pt x="824722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3E60BF3B-08CD-41E4-9124-352B5EFE3E51}"/>
                  </a:ext>
                </a:extLst>
              </p:cNvPr>
              <p:cNvSpPr/>
              <p:nvPr/>
            </p:nvSpPr>
            <p:spPr>
              <a:xfrm>
                <a:off x="10719127" y="1651491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1 w 134047"/>
                  <a:gd name="connsiteY3" fmla="*/ 66990 h 134046"/>
                  <a:gd name="connsiteX4" fmla="*/ 66983 w 134047"/>
                  <a:gd name="connsiteY4" fmla="*/ 134013 h 134046"/>
                  <a:gd name="connsiteX5" fmla="*/ 66983 w 134047"/>
                  <a:gd name="connsiteY5" fmla="*/ 13404 h 134046"/>
                  <a:gd name="connsiteX6" fmla="*/ 13397 w 134047"/>
                  <a:gd name="connsiteY6" fmla="*/ 66990 h 134046"/>
                  <a:gd name="connsiteX7" fmla="*/ 66983 w 134047"/>
                  <a:gd name="connsiteY7" fmla="*/ 120575 h 134046"/>
                  <a:gd name="connsiteX8" fmla="*/ 120832 w 134047"/>
                  <a:gd name="connsiteY8" fmla="*/ 67252 h 134046"/>
                  <a:gd name="connsiteX9" fmla="*/ 105166 w 134047"/>
                  <a:gd name="connsiteY9" fmla="*/ 29136 h 134046"/>
                  <a:gd name="connsiteX10" fmla="*/ 105166 w 134047"/>
                  <a:gd name="connsiteY10" fmla="*/ 29136 h 134046"/>
                  <a:gd name="connsiteX11" fmla="*/ 66983 w 134047"/>
                  <a:gd name="connsiteY11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5"/>
                      <a:pt x="26" y="103844"/>
                      <a:pt x="124" y="66826"/>
                    </a:cubicBezTo>
                    <a:cubicBezTo>
                      <a:pt x="206" y="29807"/>
                      <a:pt x="30292" y="-132"/>
                      <a:pt x="67311" y="-34"/>
                    </a:cubicBezTo>
                    <a:cubicBezTo>
                      <a:pt x="104264" y="65"/>
                      <a:pt x="134171" y="30037"/>
                      <a:pt x="134171" y="66990"/>
                    </a:cubicBezTo>
                    <a:cubicBezTo>
                      <a:pt x="134072" y="104025"/>
                      <a:pt x="104018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9" y="13404"/>
                      <a:pt x="13397" y="37395"/>
                      <a:pt x="13397" y="66990"/>
                    </a:cubicBezTo>
                    <a:cubicBezTo>
                      <a:pt x="13479" y="96552"/>
                      <a:pt x="37421" y="120494"/>
                      <a:pt x="66983" y="120575"/>
                    </a:cubicBezTo>
                    <a:cubicBezTo>
                      <a:pt x="96579" y="120723"/>
                      <a:pt x="120684" y="96847"/>
                      <a:pt x="120832" y="67252"/>
                    </a:cubicBezTo>
                    <a:cubicBezTo>
                      <a:pt x="120898" y="52962"/>
                      <a:pt x="115259" y="39246"/>
                      <a:pt x="105166" y="29136"/>
                    </a:cubicBezTo>
                    <a:lnTo>
                      <a:pt x="105166" y="29136"/>
                    </a:lnTo>
                    <a:cubicBezTo>
                      <a:pt x="95055" y="19008"/>
                      <a:pt x="81306" y="13338"/>
                      <a:pt x="66983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F17BB0D2-577C-4BD6-B19B-04BC1BFB3DA9}"/>
                  </a:ext>
                </a:extLst>
              </p:cNvPr>
              <p:cNvSpPr/>
              <p:nvPr/>
            </p:nvSpPr>
            <p:spPr>
              <a:xfrm rot="-2692202">
                <a:off x="10708031" y="1376310"/>
                <a:ext cx="829842" cy="13437"/>
              </a:xfrm>
              <a:custGeom>
                <a:avLst/>
                <a:gdLst>
                  <a:gd name="connsiteX0" fmla="*/ 123 w 829842"/>
                  <a:gd name="connsiteY0" fmla="*/ -34 h 13437"/>
                  <a:gd name="connsiteX1" fmla="*/ 829966 w 829842"/>
                  <a:gd name="connsiteY1" fmla="*/ -34 h 13437"/>
                  <a:gd name="connsiteX2" fmla="*/ 829966 w 829842"/>
                  <a:gd name="connsiteY2" fmla="*/ 13404 h 13437"/>
                  <a:gd name="connsiteX3" fmla="*/ 123 w 82984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842" h="13437">
                    <a:moveTo>
                      <a:pt x="123" y="-34"/>
                    </a:moveTo>
                    <a:lnTo>
                      <a:pt x="829966" y="-34"/>
                    </a:lnTo>
                    <a:lnTo>
                      <a:pt x="82996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DE20DDB7-C90C-4C79-97CE-2177C611B4E8}"/>
                  </a:ext>
                </a:extLst>
              </p:cNvPr>
              <p:cNvSpPr/>
              <p:nvPr/>
            </p:nvSpPr>
            <p:spPr>
              <a:xfrm rot="-2701201">
                <a:off x="11373958" y="686399"/>
                <a:ext cx="887525" cy="13437"/>
              </a:xfrm>
              <a:custGeom>
                <a:avLst/>
                <a:gdLst>
                  <a:gd name="connsiteX0" fmla="*/ 124 w 887525"/>
                  <a:gd name="connsiteY0" fmla="*/ -34 h 13437"/>
                  <a:gd name="connsiteX1" fmla="*/ 887649 w 887525"/>
                  <a:gd name="connsiteY1" fmla="*/ -34 h 13437"/>
                  <a:gd name="connsiteX2" fmla="*/ 887649 w 887525"/>
                  <a:gd name="connsiteY2" fmla="*/ 13404 h 13437"/>
                  <a:gd name="connsiteX3" fmla="*/ 124 w 887525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525" h="13437">
                    <a:moveTo>
                      <a:pt x="124" y="-34"/>
                    </a:moveTo>
                    <a:lnTo>
                      <a:pt x="887649" y="-34"/>
                    </a:lnTo>
                    <a:lnTo>
                      <a:pt x="887649" y="13404"/>
                    </a:lnTo>
                    <a:lnTo>
                      <a:pt x="124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15DABC31-5C61-4E15-8F11-CA058403B29F}"/>
                  </a:ext>
                </a:extLst>
              </p:cNvPr>
              <p:cNvSpPr/>
              <p:nvPr/>
            </p:nvSpPr>
            <p:spPr>
              <a:xfrm>
                <a:off x="11393292" y="981422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4 w 134046"/>
                  <a:gd name="connsiteY1" fmla="*/ 67317 h 134046"/>
                  <a:gd name="connsiteX2" fmla="*/ 124 w 134046"/>
                  <a:gd name="connsiteY2" fmla="*/ 67153 h 134046"/>
                  <a:gd name="connsiteX3" fmla="*/ 66983 w 134046"/>
                  <a:gd name="connsiteY3" fmla="*/ -34 h 134046"/>
                  <a:gd name="connsiteX4" fmla="*/ 134170 w 134046"/>
                  <a:gd name="connsiteY4" fmla="*/ 66826 h 134046"/>
                  <a:gd name="connsiteX5" fmla="*/ 67311 w 134046"/>
                  <a:gd name="connsiteY5" fmla="*/ 134013 h 134046"/>
                  <a:gd name="connsiteX6" fmla="*/ 67147 w 134046"/>
                  <a:gd name="connsiteY6" fmla="*/ 134013 h 134046"/>
                  <a:gd name="connsiteX7" fmla="*/ 67147 w 134046"/>
                  <a:gd name="connsiteY7" fmla="*/ 13568 h 134046"/>
                  <a:gd name="connsiteX8" fmla="*/ 13397 w 134046"/>
                  <a:gd name="connsiteY8" fmla="*/ 66990 h 134046"/>
                  <a:gd name="connsiteX9" fmla="*/ 13397 w 134046"/>
                  <a:gd name="connsiteY9" fmla="*/ 67153 h 134046"/>
                  <a:gd name="connsiteX10" fmla="*/ 29784 w 134046"/>
                  <a:gd name="connsiteY10" fmla="*/ 104844 h 134046"/>
                  <a:gd name="connsiteX11" fmla="*/ 105559 w 134046"/>
                  <a:gd name="connsiteY11" fmla="*/ 105237 h 134046"/>
                  <a:gd name="connsiteX12" fmla="*/ 105968 w 134046"/>
                  <a:gd name="connsiteY12" fmla="*/ 29463 h 134046"/>
                  <a:gd name="connsiteX13" fmla="*/ 67802 w 134046"/>
                  <a:gd name="connsiteY13" fmla="*/ 13568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227" y="134111"/>
                      <a:pt x="223" y="104237"/>
                      <a:pt x="124" y="67317"/>
                    </a:cubicBezTo>
                    <a:cubicBezTo>
                      <a:pt x="124" y="67268"/>
                      <a:pt x="124" y="67203"/>
                      <a:pt x="124" y="67153"/>
                    </a:cubicBezTo>
                    <a:cubicBezTo>
                      <a:pt x="42" y="30135"/>
                      <a:pt x="29964" y="65"/>
                      <a:pt x="66983" y="-34"/>
                    </a:cubicBezTo>
                    <a:cubicBezTo>
                      <a:pt x="104001" y="-132"/>
                      <a:pt x="134088" y="29807"/>
                      <a:pt x="134170" y="66826"/>
                    </a:cubicBezTo>
                    <a:cubicBezTo>
                      <a:pt x="134269" y="103844"/>
                      <a:pt x="104329" y="133914"/>
                      <a:pt x="67311" y="134013"/>
                    </a:cubicBezTo>
                    <a:cubicBezTo>
                      <a:pt x="67261" y="134013"/>
                      <a:pt x="67196" y="134013"/>
                      <a:pt x="67147" y="134013"/>
                    </a:cubicBezTo>
                    <a:close/>
                    <a:moveTo>
                      <a:pt x="67147" y="13568"/>
                    </a:moveTo>
                    <a:cubicBezTo>
                      <a:pt x="37552" y="13469"/>
                      <a:pt x="13496" y="37394"/>
                      <a:pt x="13397" y="66990"/>
                    </a:cubicBezTo>
                    <a:cubicBezTo>
                      <a:pt x="13397" y="67039"/>
                      <a:pt x="13397" y="67104"/>
                      <a:pt x="13397" y="67153"/>
                    </a:cubicBezTo>
                    <a:cubicBezTo>
                      <a:pt x="13528" y="81427"/>
                      <a:pt x="19444" y="95028"/>
                      <a:pt x="29784" y="104844"/>
                    </a:cubicBezTo>
                    <a:cubicBezTo>
                      <a:pt x="50596" y="125885"/>
                      <a:pt x="84534" y="126065"/>
                      <a:pt x="105559" y="105237"/>
                    </a:cubicBezTo>
                    <a:cubicBezTo>
                      <a:pt x="126600" y="84425"/>
                      <a:pt x="126780" y="50504"/>
                      <a:pt x="105968" y="29463"/>
                    </a:cubicBezTo>
                    <a:cubicBezTo>
                      <a:pt x="95890" y="19270"/>
                      <a:pt x="82141" y="13551"/>
                      <a:pt x="67802" y="135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E167810-DCEB-4819-B2F5-A0F94AF153E1}"/>
                  </a:ext>
                </a:extLst>
              </p:cNvPr>
              <p:cNvSpPr/>
              <p:nvPr/>
            </p:nvSpPr>
            <p:spPr>
              <a:xfrm>
                <a:off x="2682239" y="2998576"/>
                <a:ext cx="120688" cy="120707"/>
              </a:xfrm>
              <a:custGeom>
                <a:avLst/>
                <a:gdLst>
                  <a:gd name="connsiteX0" fmla="*/ 103198 w 120688"/>
                  <a:gd name="connsiteY0" fmla="*/ 17107 h 120707"/>
                  <a:gd name="connsiteX1" fmla="*/ 103198 w 120688"/>
                  <a:gd name="connsiteY1" fmla="*/ 102156 h 120707"/>
                  <a:gd name="connsiteX2" fmla="*/ 60592 w 120688"/>
                  <a:gd name="connsiteY2" fmla="*/ 120673 h 120707"/>
                  <a:gd name="connsiteX3" fmla="*/ 124 w 120688"/>
                  <a:gd name="connsiteY3" fmla="*/ 60533 h 120707"/>
                  <a:gd name="connsiteX4" fmla="*/ 124 w 120688"/>
                  <a:gd name="connsiteY4" fmla="*/ 60369 h 120707"/>
                  <a:gd name="connsiteX5" fmla="*/ 60335 w 120688"/>
                  <a:gd name="connsiteY5" fmla="*/ -34 h 120707"/>
                  <a:gd name="connsiteX6" fmla="*/ 103198 w 120688"/>
                  <a:gd name="connsiteY6" fmla="*/ 17762 h 12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88" h="120707">
                    <a:moveTo>
                      <a:pt x="103198" y="17107"/>
                    </a:moveTo>
                    <a:cubicBezTo>
                      <a:pt x="126683" y="40590"/>
                      <a:pt x="126683" y="78673"/>
                      <a:pt x="103198" y="102156"/>
                    </a:cubicBezTo>
                    <a:cubicBezTo>
                      <a:pt x="92039" y="113774"/>
                      <a:pt x="76697" y="120444"/>
                      <a:pt x="60592" y="120673"/>
                    </a:cubicBezTo>
                    <a:cubicBezTo>
                      <a:pt x="27287" y="120772"/>
                      <a:pt x="214" y="93831"/>
                      <a:pt x="124" y="60533"/>
                    </a:cubicBezTo>
                    <a:cubicBezTo>
                      <a:pt x="124" y="60484"/>
                      <a:pt x="124" y="60418"/>
                      <a:pt x="124" y="60369"/>
                    </a:cubicBezTo>
                    <a:cubicBezTo>
                      <a:pt x="71" y="27070"/>
                      <a:pt x="27029" y="15"/>
                      <a:pt x="60335" y="-34"/>
                    </a:cubicBezTo>
                    <a:cubicBezTo>
                      <a:pt x="76423" y="-50"/>
                      <a:pt x="91855" y="6357"/>
                      <a:pt x="103198" y="1776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D9D13E4-BDC8-42ED-961F-7F8313798453}"/>
                  </a:ext>
                </a:extLst>
              </p:cNvPr>
              <p:cNvSpPr/>
              <p:nvPr/>
            </p:nvSpPr>
            <p:spPr>
              <a:xfrm rot="-2701801">
                <a:off x="2664475" y="2718121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BFC6F89B-1D5D-42C6-985B-BEA639CD10E0}"/>
                  </a:ext>
                </a:extLst>
              </p:cNvPr>
              <p:cNvSpPr/>
              <p:nvPr/>
            </p:nvSpPr>
            <p:spPr>
              <a:xfrm>
                <a:off x="3353128" y="2328038"/>
                <a:ext cx="120608" cy="120615"/>
              </a:xfrm>
              <a:custGeom>
                <a:avLst/>
                <a:gdLst>
                  <a:gd name="connsiteX0" fmla="*/ 120568 w 120608"/>
                  <a:gd name="connsiteY0" fmla="*/ 60346 h 120615"/>
                  <a:gd name="connsiteX1" fmla="*/ 103034 w 120608"/>
                  <a:gd name="connsiteY1" fmla="*/ 102953 h 120615"/>
                  <a:gd name="connsiteX2" fmla="*/ 103034 w 120608"/>
                  <a:gd name="connsiteY2" fmla="*/ 102953 h 120615"/>
                  <a:gd name="connsiteX3" fmla="*/ 17751 w 120608"/>
                  <a:gd name="connsiteY3" fmla="*/ 102887 h 120615"/>
                  <a:gd name="connsiteX4" fmla="*/ 17821 w 120608"/>
                  <a:gd name="connsiteY4" fmla="*/ 17593 h 120615"/>
                  <a:gd name="connsiteX5" fmla="*/ 103105 w 120608"/>
                  <a:gd name="connsiteY5" fmla="*/ 17675 h 120615"/>
                  <a:gd name="connsiteX6" fmla="*/ 120732 w 120608"/>
                  <a:gd name="connsiteY6" fmla="*/ 60346 h 12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8" h="120615">
                    <a:moveTo>
                      <a:pt x="120568" y="60346"/>
                    </a:moveTo>
                    <a:cubicBezTo>
                      <a:pt x="120593" y="76307"/>
                      <a:pt x="114287" y="91630"/>
                      <a:pt x="103034" y="102953"/>
                    </a:cubicBezTo>
                    <a:lnTo>
                      <a:pt x="103034" y="102953"/>
                    </a:lnTo>
                    <a:cubicBezTo>
                      <a:pt x="79465" y="126485"/>
                      <a:pt x="41281" y="126452"/>
                      <a:pt x="17751" y="102887"/>
                    </a:cubicBezTo>
                    <a:cubicBezTo>
                      <a:pt x="-5780" y="79306"/>
                      <a:pt x="-5748" y="41125"/>
                      <a:pt x="17821" y="17593"/>
                    </a:cubicBezTo>
                    <a:cubicBezTo>
                      <a:pt x="41391" y="-5939"/>
                      <a:pt x="79574" y="-5907"/>
                      <a:pt x="103105" y="17675"/>
                    </a:cubicBezTo>
                    <a:cubicBezTo>
                      <a:pt x="114410" y="28998"/>
                      <a:pt x="120750" y="44353"/>
                      <a:pt x="120732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B370B45-8E50-4B7D-B1E3-FD469E36616F}"/>
                  </a:ext>
                </a:extLst>
              </p:cNvPr>
              <p:cNvSpPr/>
              <p:nvPr/>
            </p:nvSpPr>
            <p:spPr>
              <a:xfrm rot="-2701801">
                <a:off x="3743641" y="2309789"/>
                <a:ext cx="9996" cy="827220"/>
              </a:xfrm>
              <a:custGeom>
                <a:avLst/>
                <a:gdLst>
                  <a:gd name="connsiteX0" fmla="*/ 124 w 9996"/>
                  <a:gd name="connsiteY0" fmla="*/ -34 h 827220"/>
                  <a:gd name="connsiteX1" fmla="*/ 10120 w 9996"/>
                  <a:gd name="connsiteY1" fmla="*/ -34 h 827220"/>
                  <a:gd name="connsiteX2" fmla="*/ 10120 w 9996"/>
                  <a:gd name="connsiteY2" fmla="*/ 827187 h 827220"/>
                  <a:gd name="connsiteX3" fmla="*/ 124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4" y="-34"/>
                    </a:moveTo>
                    <a:lnTo>
                      <a:pt x="10120" y="-34"/>
                    </a:lnTo>
                    <a:lnTo>
                      <a:pt x="10120" y="827187"/>
                    </a:lnTo>
                    <a:lnTo>
                      <a:pt x="124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959C7BA0-4CF9-467C-9CE7-16C59C3283DD}"/>
                  </a:ext>
                </a:extLst>
              </p:cNvPr>
              <p:cNvSpPr/>
              <p:nvPr/>
            </p:nvSpPr>
            <p:spPr>
              <a:xfrm>
                <a:off x="4024178" y="2998084"/>
                <a:ext cx="119884" cy="120543"/>
              </a:xfrm>
              <a:custGeom>
                <a:avLst/>
                <a:gdLst>
                  <a:gd name="connsiteX0" fmla="*/ 102379 w 119884"/>
                  <a:gd name="connsiteY0" fmla="*/ 17598 h 120543"/>
                  <a:gd name="connsiteX1" fmla="*/ 102314 w 119884"/>
                  <a:gd name="connsiteY1" fmla="*/ 102877 h 120543"/>
                  <a:gd name="connsiteX2" fmla="*/ 59773 w 119884"/>
                  <a:gd name="connsiteY2" fmla="*/ 120510 h 120543"/>
                  <a:gd name="connsiteX3" fmla="*/ 32898 w 119884"/>
                  <a:gd name="connsiteY3" fmla="*/ 114282 h 120543"/>
                  <a:gd name="connsiteX4" fmla="*/ 124 w 119884"/>
                  <a:gd name="connsiteY4" fmla="*/ 60205 h 120543"/>
                  <a:gd name="connsiteX5" fmla="*/ 60494 w 119884"/>
                  <a:gd name="connsiteY5" fmla="*/ -34 h 120543"/>
                  <a:gd name="connsiteX6" fmla="*/ 103035 w 119884"/>
                  <a:gd name="connsiteY6" fmla="*/ 17598 h 12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884" h="120543">
                    <a:moveTo>
                      <a:pt x="102379" y="17598"/>
                    </a:moveTo>
                    <a:cubicBezTo>
                      <a:pt x="125911" y="41163"/>
                      <a:pt x="125878" y="79345"/>
                      <a:pt x="102314" y="102877"/>
                    </a:cubicBezTo>
                    <a:cubicBezTo>
                      <a:pt x="91023" y="114151"/>
                      <a:pt x="75718" y="120493"/>
                      <a:pt x="59773" y="120510"/>
                    </a:cubicBezTo>
                    <a:cubicBezTo>
                      <a:pt x="50465" y="120493"/>
                      <a:pt x="41272" y="118363"/>
                      <a:pt x="32898" y="114282"/>
                    </a:cubicBezTo>
                    <a:cubicBezTo>
                      <a:pt x="12693" y="103828"/>
                      <a:pt x="42" y="82950"/>
                      <a:pt x="124" y="60205"/>
                    </a:cubicBezTo>
                    <a:cubicBezTo>
                      <a:pt x="157" y="26906"/>
                      <a:pt x="27195" y="-67"/>
                      <a:pt x="60494" y="-34"/>
                    </a:cubicBezTo>
                    <a:cubicBezTo>
                      <a:pt x="76455" y="-18"/>
                      <a:pt x="91744" y="6324"/>
                      <a:pt x="103035" y="175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3C5B9A3-7726-4FB1-A2D4-30A582CC53D2}"/>
                  </a:ext>
                </a:extLst>
              </p:cNvPr>
              <p:cNvSpPr/>
              <p:nvPr/>
            </p:nvSpPr>
            <p:spPr>
              <a:xfrm rot="-2701801">
                <a:off x="4005583" y="271812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0FB5642-C724-46BD-BC23-D9F21A33D7EC}"/>
                  </a:ext>
                </a:extLst>
              </p:cNvPr>
              <p:cNvSpPr/>
              <p:nvPr/>
            </p:nvSpPr>
            <p:spPr>
              <a:xfrm>
                <a:off x="5364763" y="2328015"/>
                <a:ext cx="120674" cy="120708"/>
              </a:xfrm>
              <a:custGeom>
                <a:avLst/>
                <a:gdLst>
                  <a:gd name="connsiteX0" fmla="*/ 114386 w 120674"/>
                  <a:gd name="connsiteY0" fmla="*/ 33331 h 120708"/>
                  <a:gd name="connsiteX1" fmla="*/ 87527 w 120674"/>
                  <a:gd name="connsiteY1" fmla="*/ 114267 h 120708"/>
                  <a:gd name="connsiteX2" fmla="*/ 60308 w 120674"/>
                  <a:gd name="connsiteY2" fmla="*/ 120674 h 120708"/>
                  <a:gd name="connsiteX3" fmla="*/ 33597 w 120674"/>
                  <a:gd name="connsiteY3" fmla="*/ 114283 h 120708"/>
                  <a:gd name="connsiteX4" fmla="*/ 6444 w 120674"/>
                  <a:gd name="connsiteY4" fmla="*/ 33446 h 120708"/>
                  <a:gd name="connsiteX5" fmla="*/ 87281 w 120674"/>
                  <a:gd name="connsiteY5" fmla="*/ 6276 h 120708"/>
                  <a:gd name="connsiteX6" fmla="*/ 114386 w 120674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74" h="120708">
                    <a:moveTo>
                      <a:pt x="114386" y="33331"/>
                    </a:moveTo>
                    <a:cubicBezTo>
                      <a:pt x="129314" y="63106"/>
                      <a:pt x="117286" y="99338"/>
                      <a:pt x="87527" y="114267"/>
                    </a:cubicBezTo>
                    <a:cubicBezTo>
                      <a:pt x="79072" y="118511"/>
                      <a:pt x="69764" y="120707"/>
                      <a:pt x="60308" y="120674"/>
                    </a:cubicBezTo>
                    <a:cubicBezTo>
                      <a:pt x="51017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5" y="12110"/>
                      <a:pt x="108536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0AEC1C27-B7AC-4A42-9981-C14BEAACB011}"/>
                  </a:ext>
                </a:extLst>
              </p:cNvPr>
              <p:cNvSpPr/>
              <p:nvPr/>
            </p:nvSpPr>
            <p:spPr>
              <a:xfrm>
                <a:off x="5476731" y="2075917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8B795035-37FA-4925-A1B6-7264BA98F584}"/>
                  </a:ext>
                </a:extLst>
              </p:cNvPr>
              <p:cNvSpPr/>
              <p:nvPr/>
            </p:nvSpPr>
            <p:spPr>
              <a:xfrm>
                <a:off x="6035203" y="1992686"/>
                <a:ext cx="120794" cy="121084"/>
              </a:xfrm>
              <a:custGeom>
                <a:avLst/>
                <a:gdLst>
                  <a:gd name="connsiteX0" fmla="*/ 114506 w 120794"/>
                  <a:gd name="connsiteY0" fmla="*/ 33708 h 121084"/>
                  <a:gd name="connsiteX1" fmla="*/ 87648 w 120794"/>
                  <a:gd name="connsiteY1" fmla="*/ 114644 h 121084"/>
                  <a:gd name="connsiteX2" fmla="*/ 60593 w 120794"/>
                  <a:gd name="connsiteY2" fmla="*/ 121051 h 121084"/>
                  <a:gd name="connsiteX3" fmla="*/ 124 w 120794"/>
                  <a:gd name="connsiteY3" fmla="*/ 60747 h 121084"/>
                  <a:gd name="connsiteX4" fmla="*/ 60281 w 120794"/>
                  <a:gd name="connsiteY4" fmla="*/ -33 h 121084"/>
                  <a:gd name="connsiteX5" fmla="*/ 114834 w 120794"/>
                  <a:gd name="connsiteY5" fmla="*/ 33708 h 12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794" h="121084">
                    <a:moveTo>
                      <a:pt x="114506" y="33708"/>
                    </a:moveTo>
                    <a:cubicBezTo>
                      <a:pt x="129435" y="63483"/>
                      <a:pt x="117407" y="99715"/>
                      <a:pt x="87648" y="114644"/>
                    </a:cubicBezTo>
                    <a:cubicBezTo>
                      <a:pt x="79241" y="118855"/>
                      <a:pt x="69983" y="121051"/>
                      <a:pt x="60593" y="121051"/>
                    </a:cubicBezTo>
                    <a:cubicBezTo>
                      <a:pt x="27261" y="121051"/>
                      <a:pt x="223" y="94078"/>
                      <a:pt x="124" y="60747"/>
                    </a:cubicBezTo>
                    <a:cubicBezTo>
                      <a:pt x="-56" y="27350"/>
                      <a:pt x="26884" y="131"/>
                      <a:pt x="60281" y="-33"/>
                    </a:cubicBezTo>
                    <a:cubicBezTo>
                      <a:pt x="83420" y="-148"/>
                      <a:pt x="104608" y="12945"/>
                      <a:pt x="114834" y="3370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67DB69C4-2800-413F-A09E-32D99E9D80D5}"/>
                  </a:ext>
                </a:extLst>
              </p:cNvPr>
              <p:cNvSpPr/>
              <p:nvPr/>
            </p:nvSpPr>
            <p:spPr>
              <a:xfrm>
                <a:off x="6147455" y="174096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569 w 566993"/>
                  <a:gd name="connsiteY2" fmla="*/ 0 h 290051"/>
                  <a:gd name="connsiteX3" fmla="*/ 566993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6993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5E02806-3B4C-4A17-A129-5F0EC2FB67F1}"/>
                  </a:ext>
                </a:extLst>
              </p:cNvPr>
              <p:cNvSpPr/>
              <p:nvPr/>
            </p:nvSpPr>
            <p:spPr>
              <a:xfrm>
                <a:off x="6705927" y="1661027"/>
                <a:ext cx="120772" cy="117628"/>
              </a:xfrm>
              <a:custGeom>
                <a:avLst/>
                <a:gdLst>
                  <a:gd name="connsiteX0" fmla="*/ 120732 w 120772"/>
                  <a:gd name="connsiteY0" fmla="*/ 57454 h 117628"/>
                  <a:gd name="connsiteX1" fmla="*/ 103198 w 120772"/>
                  <a:gd name="connsiteY1" fmla="*/ 99896 h 117628"/>
                  <a:gd name="connsiteX2" fmla="*/ 103198 w 120772"/>
                  <a:gd name="connsiteY2" fmla="*/ 99896 h 117628"/>
                  <a:gd name="connsiteX3" fmla="*/ 60592 w 120772"/>
                  <a:gd name="connsiteY3" fmla="*/ 117594 h 117628"/>
                  <a:gd name="connsiteX4" fmla="*/ 123 w 120772"/>
                  <a:gd name="connsiteY4" fmla="*/ 57290 h 117628"/>
                  <a:gd name="connsiteX5" fmla="*/ 63656 w 120772"/>
                  <a:gd name="connsiteY5" fmla="*/ 49 h 117628"/>
                  <a:gd name="connsiteX6" fmla="*/ 120896 w 120772"/>
                  <a:gd name="connsiteY6" fmla="*/ 57290 h 11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628">
                    <a:moveTo>
                      <a:pt x="120732" y="57454"/>
                    </a:moveTo>
                    <a:cubicBezTo>
                      <a:pt x="120716" y="73365"/>
                      <a:pt x="114407" y="88622"/>
                      <a:pt x="103198" y="99896"/>
                    </a:cubicBezTo>
                    <a:lnTo>
                      <a:pt x="103198" y="99896"/>
                    </a:lnTo>
                    <a:cubicBezTo>
                      <a:pt x="91875" y="111170"/>
                      <a:pt x="76569" y="117529"/>
                      <a:pt x="60592" y="117594"/>
                    </a:cubicBezTo>
                    <a:cubicBezTo>
                      <a:pt x="27260" y="117594"/>
                      <a:pt x="221" y="90621"/>
                      <a:pt x="123" y="57290"/>
                    </a:cubicBezTo>
                    <a:cubicBezTo>
                      <a:pt x="1860" y="23942"/>
                      <a:pt x="30308" y="-1688"/>
                      <a:pt x="63656" y="49"/>
                    </a:cubicBezTo>
                    <a:cubicBezTo>
                      <a:pt x="94578" y="1655"/>
                      <a:pt x="119290" y="26367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300DDD1C-3C25-4B6F-99EC-7A735E46CFC4}"/>
                  </a:ext>
                </a:extLst>
              </p:cNvPr>
              <p:cNvSpPr/>
              <p:nvPr/>
            </p:nvSpPr>
            <p:spPr>
              <a:xfrm rot="-2701801">
                <a:off x="7096500" y="1639749"/>
                <a:ext cx="9996" cy="827220"/>
              </a:xfrm>
              <a:custGeom>
                <a:avLst/>
                <a:gdLst>
                  <a:gd name="connsiteX0" fmla="*/ 123 w 9996"/>
                  <a:gd name="connsiteY0" fmla="*/ -34 h 827220"/>
                  <a:gd name="connsiteX1" fmla="*/ 10119 w 9996"/>
                  <a:gd name="connsiteY1" fmla="*/ -34 h 827220"/>
                  <a:gd name="connsiteX2" fmla="*/ 10119 w 9996"/>
                  <a:gd name="connsiteY2" fmla="*/ 827187 h 827220"/>
                  <a:gd name="connsiteX3" fmla="*/ 123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3" y="-34"/>
                    </a:moveTo>
                    <a:lnTo>
                      <a:pt x="10119" y="-34"/>
                    </a:lnTo>
                    <a:lnTo>
                      <a:pt x="10119" y="827187"/>
                    </a:lnTo>
                    <a:lnTo>
                      <a:pt x="123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10981A6E-0851-4723-BA53-903B19174557}"/>
                  </a:ext>
                </a:extLst>
              </p:cNvPr>
              <p:cNvSpPr/>
              <p:nvPr/>
            </p:nvSpPr>
            <p:spPr>
              <a:xfrm>
                <a:off x="7377077" y="2328114"/>
                <a:ext cx="120674" cy="120609"/>
              </a:xfrm>
              <a:custGeom>
                <a:avLst/>
                <a:gdLst>
                  <a:gd name="connsiteX0" fmla="*/ 103100 w 120674"/>
                  <a:gd name="connsiteY0" fmla="*/ 17664 h 120609"/>
                  <a:gd name="connsiteX1" fmla="*/ 120798 w 120674"/>
                  <a:gd name="connsiteY1" fmla="*/ 60271 h 120609"/>
                  <a:gd name="connsiteX2" fmla="*/ 60493 w 120674"/>
                  <a:gd name="connsiteY2" fmla="*/ 120575 h 120609"/>
                  <a:gd name="connsiteX3" fmla="*/ 124 w 120674"/>
                  <a:gd name="connsiteY3" fmla="*/ 60336 h 120609"/>
                  <a:gd name="connsiteX4" fmla="*/ 60346 w 120674"/>
                  <a:gd name="connsiteY4" fmla="*/ -34 h 120609"/>
                  <a:gd name="connsiteX5" fmla="*/ 103100 w 120674"/>
                  <a:gd name="connsiteY5" fmla="*/ 17664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674" h="120609">
                    <a:moveTo>
                      <a:pt x="103100" y="17664"/>
                    </a:moveTo>
                    <a:cubicBezTo>
                      <a:pt x="114489" y="28906"/>
                      <a:pt x="120864" y="44261"/>
                      <a:pt x="120798" y="60271"/>
                    </a:cubicBezTo>
                    <a:cubicBezTo>
                      <a:pt x="120700" y="93536"/>
                      <a:pt x="93759" y="120493"/>
                      <a:pt x="60493" y="120575"/>
                    </a:cubicBezTo>
                    <a:cubicBezTo>
                      <a:pt x="27195" y="120608"/>
                      <a:pt x="156" y="93651"/>
                      <a:pt x="124" y="60336"/>
                    </a:cubicBezTo>
                    <a:cubicBezTo>
                      <a:pt x="75" y="27038"/>
                      <a:pt x="27048" y="-1"/>
                      <a:pt x="60346" y="-34"/>
                    </a:cubicBezTo>
                    <a:cubicBezTo>
                      <a:pt x="76389" y="-50"/>
                      <a:pt x="91776" y="6324"/>
                      <a:pt x="103100" y="1766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DB056CE1-6E09-4BAB-84C9-B888E0C1C409}"/>
                  </a:ext>
                </a:extLst>
              </p:cNvPr>
              <p:cNvSpPr/>
              <p:nvPr/>
            </p:nvSpPr>
            <p:spPr>
              <a:xfrm rot="-2701801">
                <a:off x="7358278" y="204808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127AF88F-7A10-4E88-BCDF-92C61D05CB51}"/>
                  </a:ext>
                </a:extLst>
              </p:cNvPr>
              <p:cNvSpPr/>
              <p:nvPr/>
            </p:nvSpPr>
            <p:spPr>
              <a:xfrm>
                <a:off x="8044660" y="1656477"/>
                <a:ext cx="122997" cy="122341"/>
              </a:xfrm>
              <a:custGeom>
                <a:avLst/>
                <a:gdLst>
                  <a:gd name="connsiteX0" fmla="*/ 105422 w 122997"/>
                  <a:gd name="connsiteY0" fmla="*/ 19396 h 122341"/>
                  <a:gd name="connsiteX1" fmla="*/ 123120 w 122997"/>
                  <a:gd name="connsiteY1" fmla="*/ 62003 h 122341"/>
                  <a:gd name="connsiteX2" fmla="*/ 62816 w 122997"/>
                  <a:gd name="connsiteY2" fmla="*/ 122307 h 122341"/>
                  <a:gd name="connsiteX3" fmla="*/ 35941 w 122997"/>
                  <a:gd name="connsiteY3" fmla="*/ 115916 h 122341"/>
                  <a:gd name="connsiteX4" fmla="*/ 19554 w 122997"/>
                  <a:gd name="connsiteY4" fmla="*/ 104609 h 122341"/>
                  <a:gd name="connsiteX5" fmla="*/ 16080 w 122997"/>
                  <a:gd name="connsiteY5" fmla="*/ 19396 h 122341"/>
                  <a:gd name="connsiteX6" fmla="*/ 101292 w 122997"/>
                  <a:gd name="connsiteY6" fmla="*/ 15922 h 122341"/>
                  <a:gd name="connsiteX7" fmla="*/ 104767 w 122997"/>
                  <a:gd name="connsiteY7" fmla="*/ 19396 h 122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97" h="122341">
                    <a:moveTo>
                      <a:pt x="105422" y="19396"/>
                    </a:moveTo>
                    <a:cubicBezTo>
                      <a:pt x="116811" y="30638"/>
                      <a:pt x="123185" y="45993"/>
                      <a:pt x="123120" y="62003"/>
                    </a:cubicBezTo>
                    <a:cubicBezTo>
                      <a:pt x="123022" y="95269"/>
                      <a:pt x="96081" y="122226"/>
                      <a:pt x="62816" y="122307"/>
                    </a:cubicBezTo>
                    <a:cubicBezTo>
                      <a:pt x="53475" y="122307"/>
                      <a:pt x="44282" y="120128"/>
                      <a:pt x="35941" y="115916"/>
                    </a:cubicBezTo>
                    <a:cubicBezTo>
                      <a:pt x="29845" y="113147"/>
                      <a:pt x="24306" y="109312"/>
                      <a:pt x="19554" y="104609"/>
                    </a:cubicBezTo>
                    <a:cubicBezTo>
                      <a:pt x="-4929" y="82044"/>
                      <a:pt x="-6486" y="43879"/>
                      <a:pt x="16080" y="19396"/>
                    </a:cubicBezTo>
                    <a:cubicBezTo>
                      <a:pt x="38661" y="-5086"/>
                      <a:pt x="76810" y="-6643"/>
                      <a:pt x="101292" y="15922"/>
                    </a:cubicBezTo>
                    <a:cubicBezTo>
                      <a:pt x="102505" y="17037"/>
                      <a:pt x="103652" y="18200"/>
                      <a:pt x="104767" y="19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524A084B-13E5-4558-BB82-5ED3FF3FF91A}"/>
                  </a:ext>
                </a:extLst>
              </p:cNvPr>
              <p:cNvSpPr/>
              <p:nvPr/>
            </p:nvSpPr>
            <p:spPr>
              <a:xfrm rot="-2701801">
                <a:off x="8028805" y="1378156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17C8F28-E044-46AC-ACE5-DB43C3F134E4}"/>
                  </a:ext>
                </a:extLst>
              </p:cNvPr>
              <p:cNvSpPr/>
              <p:nvPr/>
            </p:nvSpPr>
            <p:spPr>
              <a:xfrm>
                <a:off x="8717120" y="988229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60916 w 121096"/>
                  <a:gd name="connsiteY1" fmla="*/ 120651 h 120685"/>
                  <a:gd name="connsiteX2" fmla="*/ 34205 w 121096"/>
                  <a:gd name="connsiteY2" fmla="*/ 114260 h 120685"/>
                  <a:gd name="connsiteX3" fmla="*/ 17818 w 121096"/>
                  <a:gd name="connsiteY3" fmla="*/ 102953 h 120685"/>
                  <a:gd name="connsiteX4" fmla="*/ 17752 w 121096"/>
                  <a:gd name="connsiteY4" fmla="*/ 17674 h 120685"/>
                  <a:gd name="connsiteX5" fmla="*/ 103030 w 121096"/>
                  <a:gd name="connsiteY5" fmla="*/ 17592 h 120685"/>
                  <a:gd name="connsiteX6" fmla="*/ 120729 w 121096"/>
                  <a:gd name="connsiteY6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138" y="93612"/>
                      <a:pt x="94182" y="120569"/>
                      <a:pt x="60916" y="120651"/>
                    </a:cubicBezTo>
                    <a:cubicBezTo>
                      <a:pt x="51624" y="120684"/>
                      <a:pt x="42480" y="118488"/>
                      <a:pt x="34205" y="114260"/>
                    </a:cubicBezTo>
                    <a:cubicBezTo>
                      <a:pt x="28158" y="111409"/>
                      <a:pt x="22619" y="107590"/>
                      <a:pt x="17818" y="102953"/>
                    </a:cubicBezTo>
                    <a:cubicBezTo>
                      <a:pt x="-5747" y="79421"/>
                      <a:pt x="-5780" y="41239"/>
                      <a:pt x="17752" y="17674"/>
                    </a:cubicBezTo>
                    <a:cubicBezTo>
                      <a:pt x="41284" y="-5907"/>
                      <a:pt x="79466" y="-5939"/>
                      <a:pt x="103030" y="17592"/>
                    </a:cubicBezTo>
                    <a:cubicBezTo>
                      <a:pt x="114387" y="28932"/>
                      <a:pt x="120745" y="44304"/>
                      <a:pt x="120729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9C2E555-9C90-499D-A123-30C13F101825}"/>
                  </a:ext>
                </a:extLst>
              </p:cNvPr>
              <p:cNvSpPr/>
              <p:nvPr/>
            </p:nvSpPr>
            <p:spPr>
              <a:xfrm>
                <a:off x="8838380" y="1043530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3862CF4-7C3E-4118-A391-2D6D31F38B79}"/>
                  </a:ext>
                </a:extLst>
              </p:cNvPr>
              <p:cNvSpPr/>
              <p:nvPr/>
            </p:nvSpPr>
            <p:spPr>
              <a:xfrm>
                <a:off x="9388287" y="988370"/>
                <a:ext cx="120637" cy="120708"/>
              </a:xfrm>
              <a:custGeom>
                <a:avLst/>
                <a:gdLst>
                  <a:gd name="connsiteX0" fmla="*/ 114386 w 120637"/>
                  <a:gd name="connsiteY0" fmla="*/ 33331 h 120708"/>
                  <a:gd name="connsiteX1" fmla="*/ 103242 w 120637"/>
                  <a:gd name="connsiteY1" fmla="*/ 102812 h 120708"/>
                  <a:gd name="connsiteX2" fmla="*/ 60308 w 120637"/>
                  <a:gd name="connsiteY2" fmla="*/ 120674 h 120708"/>
                  <a:gd name="connsiteX3" fmla="*/ 33597 w 120637"/>
                  <a:gd name="connsiteY3" fmla="*/ 114283 h 120708"/>
                  <a:gd name="connsiteX4" fmla="*/ 6444 w 120637"/>
                  <a:gd name="connsiteY4" fmla="*/ 33446 h 120708"/>
                  <a:gd name="connsiteX5" fmla="*/ 87281 w 120637"/>
                  <a:gd name="connsiteY5" fmla="*/ 6276 h 120708"/>
                  <a:gd name="connsiteX6" fmla="*/ 114386 w 120637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37" h="120708">
                    <a:moveTo>
                      <a:pt x="114386" y="33331"/>
                    </a:moveTo>
                    <a:cubicBezTo>
                      <a:pt x="125971" y="56486"/>
                      <a:pt x="121481" y="84443"/>
                      <a:pt x="103242" y="102812"/>
                    </a:cubicBezTo>
                    <a:cubicBezTo>
                      <a:pt x="91869" y="114234"/>
                      <a:pt x="76433" y="120658"/>
                      <a:pt x="60308" y="120674"/>
                    </a:cubicBezTo>
                    <a:cubicBezTo>
                      <a:pt x="51033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4" y="12110"/>
                      <a:pt x="108535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0EA3C7E-801E-46DC-880C-65CD12E19F1A}"/>
                  </a:ext>
                </a:extLst>
              </p:cNvPr>
              <p:cNvSpPr/>
              <p:nvPr/>
            </p:nvSpPr>
            <p:spPr>
              <a:xfrm>
                <a:off x="9500255" y="735780"/>
                <a:ext cx="567157" cy="290379"/>
              </a:xfrm>
              <a:custGeom>
                <a:avLst/>
                <a:gdLst>
                  <a:gd name="connsiteX0" fmla="*/ 4589 w 567157"/>
                  <a:gd name="connsiteY0" fmla="*/ 290379 h 290379"/>
                  <a:gd name="connsiteX1" fmla="*/ 0 w 567157"/>
                  <a:gd name="connsiteY1" fmla="*/ 281366 h 290379"/>
                  <a:gd name="connsiteX2" fmla="*/ 562569 w 567157"/>
                  <a:gd name="connsiteY2" fmla="*/ 0 h 290379"/>
                  <a:gd name="connsiteX3" fmla="*/ 567157 w 567157"/>
                  <a:gd name="connsiteY3" fmla="*/ 9013 h 290379"/>
                  <a:gd name="connsiteX4" fmla="*/ 4589 w 567157"/>
                  <a:gd name="connsiteY4" fmla="*/ 290379 h 290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379">
                    <a:moveTo>
                      <a:pt x="4589" y="290379"/>
                    </a:moveTo>
                    <a:lnTo>
                      <a:pt x="0" y="281366"/>
                    </a:lnTo>
                    <a:lnTo>
                      <a:pt x="562569" y="0"/>
                    </a:lnTo>
                    <a:lnTo>
                      <a:pt x="567157" y="9013"/>
                    </a:lnTo>
                    <a:lnTo>
                      <a:pt x="4589" y="290379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1F63038-5DFD-4C79-91D6-02EA9C4BEA1D}"/>
                  </a:ext>
                </a:extLst>
              </p:cNvPr>
              <p:cNvSpPr/>
              <p:nvPr/>
            </p:nvSpPr>
            <p:spPr>
              <a:xfrm>
                <a:off x="10058192" y="652923"/>
                <a:ext cx="121308" cy="120555"/>
              </a:xfrm>
              <a:custGeom>
                <a:avLst/>
                <a:gdLst>
                  <a:gd name="connsiteX0" fmla="*/ 115041 w 121308"/>
                  <a:gd name="connsiteY0" fmla="*/ 33334 h 120555"/>
                  <a:gd name="connsiteX1" fmla="*/ 121432 w 121308"/>
                  <a:gd name="connsiteY1" fmla="*/ 60209 h 120555"/>
                  <a:gd name="connsiteX2" fmla="*/ 61472 w 121308"/>
                  <a:gd name="connsiteY2" fmla="*/ 120521 h 120555"/>
                  <a:gd name="connsiteX3" fmla="*/ 60308 w 121308"/>
                  <a:gd name="connsiteY3" fmla="*/ 120513 h 120555"/>
                  <a:gd name="connsiteX4" fmla="*/ 33597 w 121308"/>
                  <a:gd name="connsiteY4" fmla="*/ 114286 h 120555"/>
                  <a:gd name="connsiteX5" fmla="*/ 6444 w 121308"/>
                  <a:gd name="connsiteY5" fmla="*/ 33443 h 120555"/>
                  <a:gd name="connsiteX6" fmla="*/ 87281 w 121308"/>
                  <a:gd name="connsiteY6" fmla="*/ 6282 h 120555"/>
                  <a:gd name="connsiteX7" fmla="*/ 114385 w 121308"/>
                  <a:gd name="connsiteY7" fmla="*/ 33334 h 12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308" h="120555">
                    <a:moveTo>
                      <a:pt x="115041" y="33334"/>
                    </a:moveTo>
                    <a:cubicBezTo>
                      <a:pt x="119252" y="41668"/>
                      <a:pt x="121432" y="50873"/>
                      <a:pt x="121432" y="60209"/>
                    </a:cubicBezTo>
                    <a:cubicBezTo>
                      <a:pt x="121530" y="93424"/>
                      <a:pt x="94672" y="120426"/>
                      <a:pt x="61472" y="120521"/>
                    </a:cubicBezTo>
                    <a:cubicBezTo>
                      <a:pt x="61078" y="120521"/>
                      <a:pt x="60701" y="120520"/>
                      <a:pt x="60308" y="120513"/>
                    </a:cubicBezTo>
                    <a:cubicBezTo>
                      <a:pt x="51033" y="120570"/>
                      <a:pt x="41889" y="118437"/>
                      <a:pt x="33597" y="114286"/>
                    </a:cubicBezTo>
                    <a:cubicBezTo>
                      <a:pt x="3772" y="99462"/>
                      <a:pt x="-8386" y="63268"/>
                      <a:pt x="6444" y="33443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4" y="12116"/>
                      <a:pt x="108535" y="21610"/>
                      <a:pt x="114385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A6096C0D-080E-4CDD-9AB7-3789F1601A3F}"/>
                  </a:ext>
                </a:extLst>
              </p:cNvPr>
              <p:cNvSpPr/>
              <p:nvPr/>
            </p:nvSpPr>
            <p:spPr>
              <a:xfrm>
                <a:off x="10170979" y="400991"/>
                <a:ext cx="566994" cy="289887"/>
              </a:xfrm>
              <a:custGeom>
                <a:avLst/>
                <a:gdLst>
                  <a:gd name="connsiteX0" fmla="*/ 4425 w 566994"/>
                  <a:gd name="connsiteY0" fmla="*/ 289888 h 289887"/>
                  <a:gd name="connsiteX1" fmla="*/ 0 w 566994"/>
                  <a:gd name="connsiteY1" fmla="*/ 280875 h 289887"/>
                  <a:gd name="connsiteX2" fmla="*/ 562405 w 566994"/>
                  <a:gd name="connsiteY2" fmla="*/ 0 h 289887"/>
                  <a:gd name="connsiteX3" fmla="*/ 566994 w 566994"/>
                  <a:gd name="connsiteY3" fmla="*/ 9013 h 289887"/>
                  <a:gd name="connsiteX4" fmla="*/ 4425 w 566994"/>
                  <a:gd name="connsiteY4" fmla="*/ 289888 h 28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4" h="289887">
                    <a:moveTo>
                      <a:pt x="4425" y="289888"/>
                    </a:moveTo>
                    <a:lnTo>
                      <a:pt x="0" y="280875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5" y="28988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6D026494-4694-4C40-B6E4-30C4C831599D}"/>
                  </a:ext>
                </a:extLst>
              </p:cNvPr>
              <p:cNvSpPr/>
              <p:nvPr/>
            </p:nvSpPr>
            <p:spPr>
              <a:xfrm>
                <a:off x="10729779" y="321381"/>
                <a:ext cx="120772" cy="117466"/>
              </a:xfrm>
              <a:custGeom>
                <a:avLst/>
                <a:gdLst>
                  <a:gd name="connsiteX0" fmla="*/ 120405 w 120772"/>
                  <a:gd name="connsiteY0" fmla="*/ 57290 h 117466"/>
                  <a:gd name="connsiteX1" fmla="*/ 60592 w 120772"/>
                  <a:gd name="connsiteY1" fmla="*/ 117430 h 117466"/>
                  <a:gd name="connsiteX2" fmla="*/ 33717 w 120772"/>
                  <a:gd name="connsiteY2" fmla="*/ 111203 h 117466"/>
                  <a:gd name="connsiteX3" fmla="*/ 6515 w 120772"/>
                  <a:gd name="connsiteY3" fmla="*/ 84164 h 117466"/>
                  <a:gd name="connsiteX4" fmla="*/ 123 w 120772"/>
                  <a:gd name="connsiteY4" fmla="*/ 57290 h 117466"/>
                  <a:gd name="connsiteX5" fmla="*/ 63656 w 120772"/>
                  <a:gd name="connsiteY5" fmla="*/ 49 h 117466"/>
                  <a:gd name="connsiteX6" fmla="*/ 120896 w 120772"/>
                  <a:gd name="connsiteY6" fmla="*/ 57290 h 11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466">
                    <a:moveTo>
                      <a:pt x="120405" y="57290"/>
                    </a:moveTo>
                    <a:cubicBezTo>
                      <a:pt x="120405" y="90377"/>
                      <a:pt x="93677" y="117250"/>
                      <a:pt x="60592" y="117430"/>
                    </a:cubicBezTo>
                    <a:cubicBezTo>
                      <a:pt x="51268" y="117507"/>
                      <a:pt x="42058" y="115374"/>
                      <a:pt x="33717" y="111203"/>
                    </a:cubicBezTo>
                    <a:cubicBezTo>
                      <a:pt x="21952" y="105391"/>
                      <a:pt x="12398" y="95898"/>
                      <a:pt x="6515" y="84164"/>
                    </a:cubicBezTo>
                    <a:cubicBezTo>
                      <a:pt x="2303" y="75830"/>
                      <a:pt x="123" y="66625"/>
                      <a:pt x="123" y="57290"/>
                    </a:cubicBezTo>
                    <a:cubicBezTo>
                      <a:pt x="1861" y="23939"/>
                      <a:pt x="30308" y="-1688"/>
                      <a:pt x="63656" y="49"/>
                    </a:cubicBezTo>
                    <a:cubicBezTo>
                      <a:pt x="94578" y="1662"/>
                      <a:pt x="119290" y="26369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45C4297-97D4-435D-B06C-9907132984B3}"/>
                  </a:ext>
                </a:extLst>
              </p:cNvPr>
              <p:cNvSpPr/>
              <p:nvPr/>
            </p:nvSpPr>
            <p:spPr>
              <a:xfrm>
                <a:off x="10850060" y="373625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57E752C2-D890-49E5-965E-980FC8CF3259}"/>
                  </a:ext>
                </a:extLst>
              </p:cNvPr>
              <p:cNvSpPr/>
              <p:nvPr/>
            </p:nvSpPr>
            <p:spPr>
              <a:xfrm>
                <a:off x="11399967" y="318299"/>
                <a:ext cx="120693" cy="120549"/>
              </a:xfrm>
              <a:custGeom>
                <a:avLst/>
                <a:gdLst>
                  <a:gd name="connsiteX0" fmla="*/ 114386 w 120693"/>
                  <a:gd name="connsiteY0" fmla="*/ 33334 h 120549"/>
                  <a:gd name="connsiteX1" fmla="*/ 87707 w 120693"/>
                  <a:gd name="connsiteY1" fmla="*/ 114093 h 120549"/>
                  <a:gd name="connsiteX2" fmla="*/ 60472 w 120693"/>
                  <a:gd name="connsiteY2" fmla="*/ 120513 h 120549"/>
                  <a:gd name="connsiteX3" fmla="*/ 33597 w 120693"/>
                  <a:gd name="connsiteY3" fmla="*/ 114286 h 120549"/>
                  <a:gd name="connsiteX4" fmla="*/ 6444 w 120693"/>
                  <a:gd name="connsiteY4" fmla="*/ 33444 h 120549"/>
                  <a:gd name="connsiteX5" fmla="*/ 87281 w 120693"/>
                  <a:gd name="connsiteY5" fmla="*/ 6282 h 120549"/>
                  <a:gd name="connsiteX6" fmla="*/ 114386 w 120693"/>
                  <a:gd name="connsiteY6" fmla="*/ 33334 h 1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93" h="120549">
                    <a:moveTo>
                      <a:pt x="114386" y="33334"/>
                    </a:moveTo>
                    <a:cubicBezTo>
                      <a:pt x="129314" y="63003"/>
                      <a:pt x="117368" y="99159"/>
                      <a:pt x="87707" y="114093"/>
                    </a:cubicBezTo>
                    <a:cubicBezTo>
                      <a:pt x="79252" y="118343"/>
                      <a:pt x="69927" y="120544"/>
                      <a:pt x="60472" y="120513"/>
                    </a:cubicBezTo>
                    <a:cubicBezTo>
                      <a:pt x="51148" y="120590"/>
                      <a:pt x="41938" y="118456"/>
                      <a:pt x="33597" y="114286"/>
                    </a:cubicBezTo>
                    <a:cubicBezTo>
                      <a:pt x="3773" y="99462"/>
                      <a:pt x="-8387" y="63268"/>
                      <a:pt x="6444" y="33444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5" y="12116"/>
                      <a:pt x="108535" y="21610"/>
                      <a:pt x="114386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95341A8B-188E-458B-A1DB-8A59C8362A31}"/>
                  </a:ext>
                </a:extLst>
              </p:cNvPr>
              <p:cNvSpPr/>
              <p:nvPr/>
            </p:nvSpPr>
            <p:spPr>
              <a:xfrm>
                <a:off x="11512099" y="39164"/>
                <a:ext cx="621070" cy="317090"/>
              </a:xfrm>
              <a:custGeom>
                <a:avLst/>
                <a:gdLst>
                  <a:gd name="connsiteX0" fmla="*/ 4425 w 621070"/>
                  <a:gd name="connsiteY0" fmla="*/ 317090 h 317090"/>
                  <a:gd name="connsiteX1" fmla="*/ 0 w 621070"/>
                  <a:gd name="connsiteY1" fmla="*/ 308077 h 317090"/>
                  <a:gd name="connsiteX2" fmla="*/ 616483 w 621070"/>
                  <a:gd name="connsiteY2" fmla="*/ 0 h 317090"/>
                  <a:gd name="connsiteX3" fmla="*/ 621070 w 621070"/>
                  <a:gd name="connsiteY3" fmla="*/ 9013 h 317090"/>
                  <a:gd name="connsiteX4" fmla="*/ 4425 w 621070"/>
                  <a:gd name="connsiteY4" fmla="*/ 317090 h 3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070" h="317090">
                    <a:moveTo>
                      <a:pt x="4425" y="317090"/>
                    </a:moveTo>
                    <a:lnTo>
                      <a:pt x="0" y="308077"/>
                    </a:lnTo>
                    <a:lnTo>
                      <a:pt x="616483" y="0"/>
                    </a:lnTo>
                    <a:lnTo>
                      <a:pt x="621070" y="9013"/>
                    </a:lnTo>
                    <a:lnTo>
                      <a:pt x="4425" y="31709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2DF0B57-6192-4118-A95F-DFC3A482FF36}"/>
                  </a:ext>
                </a:extLst>
              </p:cNvPr>
              <p:cNvSpPr/>
              <p:nvPr/>
            </p:nvSpPr>
            <p:spPr>
              <a:xfrm>
                <a:off x="12070571" y="-16059"/>
                <a:ext cx="120609" cy="120118"/>
              </a:xfrm>
              <a:custGeom>
                <a:avLst/>
                <a:gdLst>
                  <a:gd name="connsiteX0" fmla="*/ 120732 w 120609"/>
                  <a:gd name="connsiteY0" fmla="*/ 59615 h 120118"/>
                  <a:gd name="connsiteX1" fmla="*/ 60920 w 120609"/>
                  <a:gd name="connsiteY1" fmla="*/ 120084 h 120118"/>
                  <a:gd name="connsiteX2" fmla="*/ 60428 w 120609"/>
                  <a:gd name="connsiteY2" fmla="*/ 120084 h 120118"/>
                  <a:gd name="connsiteX3" fmla="*/ 33553 w 120609"/>
                  <a:gd name="connsiteY3" fmla="*/ 113856 h 120118"/>
                  <a:gd name="connsiteX4" fmla="*/ 6351 w 120609"/>
                  <a:gd name="connsiteY4" fmla="*/ 87309 h 120118"/>
                  <a:gd name="connsiteX5" fmla="*/ 123 w 120609"/>
                  <a:gd name="connsiteY5" fmla="*/ 60271 h 120118"/>
                  <a:gd name="connsiteX6" fmla="*/ 60428 w 120609"/>
                  <a:gd name="connsiteY6" fmla="*/ -34 h 120118"/>
                  <a:gd name="connsiteX7" fmla="*/ 120732 w 120609"/>
                  <a:gd name="connsiteY7" fmla="*/ 60271 h 12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609" h="120118">
                    <a:moveTo>
                      <a:pt x="120732" y="59615"/>
                    </a:moveTo>
                    <a:cubicBezTo>
                      <a:pt x="120912" y="92830"/>
                      <a:pt x="94136" y="119902"/>
                      <a:pt x="60920" y="120084"/>
                    </a:cubicBezTo>
                    <a:cubicBezTo>
                      <a:pt x="60756" y="120084"/>
                      <a:pt x="60592" y="120084"/>
                      <a:pt x="60428" y="120084"/>
                    </a:cubicBezTo>
                    <a:cubicBezTo>
                      <a:pt x="51104" y="120143"/>
                      <a:pt x="41894" y="118009"/>
                      <a:pt x="33553" y="113856"/>
                    </a:cubicBezTo>
                    <a:cubicBezTo>
                      <a:pt x="21902" y="108123"/>
                      <a:pt x="12365" y="98825"/>
                      <a:pt x="6351" y="87309"/>
                    </a:cubicBezTo>
                    <a:cubicBezTo>
                      <a:pt x="2254" y="78885"/>
                      <a:pt x="123" y="69639"/>
                      <a:pt x="123" y="60271"/>
                    </a:cubicBezTo>
                    <a:cubicBezTo>
                      <a:pt x="123" y="26966"/>
                      <a:pt x="27130" y="-34"/>
                      <a:pt x="60428" y="-34"/>
                    </a:cubicBezTo>
                    <a:cubicBezTo>
                      <a:pt x="93726" y="-34"/>
                      <a:pt x="120732" y="26966"/>
                      <a:pt x="120732" y="602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DB95C1C0-6DBD-432B-85D4-C2870D27FD77}"/>
                  </a:ext>
                </a:extLst>
              </p:cNvPr>
              <p:cNvSpPr/>
              <p:nvPr/>
            </p:nvSpPr>
            <p:spPr>
              <a:xfrm>
                <a:off x="4693596" y="2328038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103850 w 121096"/>
                  <a:gd name="connsiteY1" fmla="*/ 102789 h 120685"/>
                  <a:gd name="connsiteX2" fmla="*/ 60915 w 121096"/>
                  <a:gd name="connsiteY2" fmla="*/ 120651 h 120685"/>
                  <a:gd name="connsiteX3" fmla="*/ 34204 w 121096"/>
                  <a:gd name="connsiteY3" fmla="*/ 114260 h 120685"/>
                  <a:gd name="connsiteX4" fmla="*/ 17817 w 121096"/>
                  <a:gd name="connsiteY4" fmla="*/ 102953 h 120685"/>
                  <a:gd name="connsiteX5" fmla="*/ 17752 w 121096"/>
                  <a:gd name="connsiteY5" fmla="*/ 17675 h 120685"/>
                  <a:gd name="connsiteX6" fmla="*/ 103030 w 121096"/>
                  <a:gd name="connsiteY6" fmla="*/ 17593 h 120685"/>
                  <a:gd name="connsiteX7" fmla="*/ 120728 w 121096"/>
                  <a:gd name="connsiteY7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269" y="76226"/>
                      <a:pt x="115026" y="91498"/>
                      <a:pt x="103850" y="102789"/>
                    </a:cubicBezTo>
                    <a:cubicBezTo>
                      <a:pt x="92477" y="114211"/>
                      <a:pt x="77040" y="120635"/>
                      <a:pt x="60915" y="120651"/>
                    </a:cubicBezTo>
                    <a:cubicBezTo>
                      <a:pt x="51624" y="120684"/>
                      <a:pt x="42480" y="118488"/>
                      <a:pt x="34204" y="114260"/>
                    </a:cubicBezTo>
                    <a:cubicBezTo>
                      <a:pt x="28125" y="111474"/>
                      <a:pt x="22586" y="107656"/>
                      <a:pt x="17817" y="102953"/>
                    </a:cubicBezTo>
                    <a:cubicBezTo>
                      <a:pt x="-5747" y="79421"/>
                      <a:pt x="-5780" y="41239"/>
                      <a:pt x="17752" y="17675"/>
                    </a:cubicBezTo>
                    <a:cubicBezTo>
                      <a:pt x="41284" y="-5907"/>
                      <a:pt x="79466" y="-5939"/>
                      <a:pt x="103030" y="17593"/>
                    </a:cubicBezTo>
                    <a:cubicBezTo>
                      <a:pt x="114387" y="28932"/>
                      <a:pt x="120745" y="44304"/>
                      <a:pt x="120728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B8613DCE-7420-4DD7-8291-776F984A80E8}"/>
                  </a:ext>
                </a:extLst>
              </p:cNvPr>
              <p:cNvSpPr/>
              <p:nvPr/>
            </p:nvSpPr>
            <p:spPr>
              <a:xfrm>
                <a:off x="4814856" y="2383339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E7230CA6-38D2-4D76-84C7-C86DD5268473}"/>
                  </a:ext>
                </a:extLst>
              </p:cNvPr>
              <p:cNvSpPr/>
              <p:nvPr/>
            </p:nvSpPr>
            <p:spPr>
              <a:xfrm>
                <a:off x="2011843" y="3002311"/>
                <a:ext cx="120773" cy="116974"/>
              </a:xfrm>
              <a:custGeom>
                <a:avLst/>
                <a:gdLst>
                  <a:gd name="connsiteX0" fmla="*/ 120733 w 120773"/>
                  <a:gd name="connsiteY0" fmla="*/ 55979 h 116974"/>
                  <a:gd name="connsiteX1" fmla="*/ 60759 w 120773"/>
                  <a:gd name="connsiteY1" fmla="*/ 116939 h 116974"/>
                  <a:gd name="connsiteX2" fmla="*/ 60592 w 120773"/>
                  <a:gd name="connsiteY2" fmla="*/ 116939 h 116974"/>
                  <a:gd name="connsiteX3" fmla="*/ 6515 w 120773"/>
                  <a:gd name="connsiteY3" fmla="*/ 84164 h 116974"/>
                  <a:gd name="connsiteX4" fmla="*/ 124 w 120773"/>
                  <a:gd name="connsiteY4" fmla="*/ 57290 h 116974"/>
                  <a:gd name="connsiteX5" fmla="*/ 63657 w 120773"/>
                  <a:gd name="connsiteY5" fmla="*/ 49 h 116974"/>
                  <a:gd name="connsiteX6" fmla="*/ 120897 w 120773"/>
                  <a:gd name="connsiteY6" fmla="*/ 57290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3" h="116974">
                    <a:moveTo>
                      <a:pt x="120733" y="55979"/>
                    </a:moveTo>
                    <a:cubicBezTo>
                      <a:pt x="121005" y="89375"/>
                      <a:pt x="94153" y="116660"/>
                      <a:pt x="60759" y="116939"/>
                    </a:cubicBezTo>
                    <a:cubicBezTo>
                      <a:pt x="60703" y="116939"/>
                      <a:pt x="60648" y="116939"/>
                      <a:pt x="60592" y="116939"/>
                    </a:cubicBezTo>
                    <a:cubicBezTo>
                      <a:pt x="37814" y="117135"/>
                      <a:pt x="16879" y="104452"/>
                      <a:pt x="6515" y="84164"/>
                    </a:cubicBezTo>
                    <a:cubicBezTo>
                      <a:pt x="2293" y="75840"/>
                      <a:pt x="103" y="66630"/>
                      <a:pt x="124" y="57290"/>
                    </a:cubicBezTo>
                    <a:cubicBezTo>
                      <a:pt x="1862" y="23942"/>
                      <a:pt x="30306" y="-1688"/>
                      <a:pt x="63657" y="49"/>
                    </a:cubicBezTo>
                    <a:cubicBezTo>
                      <a:pt x="94578" y="1655"/>
                      <a:pt x="119285" y="26367"/>
                      <a:pt x="120897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9C6D02FE-F626-462F-BE9E-4CBF73FF8DCC}"/>
                  </a:ext>
                </a:extLst>
              </p:cNvPr>
              <p:cNvSpPr/>
              <p:nvPr/>
            </p:nvSpPr>
            <p:spPr>
              <a:xfrm>
                <a:off x="2132452" y="3053243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1CF9C997-4AAB-42F9-8259-31BC58A57187}"/>
                  </a:ext>
                </a:extLst>
              </p:cNvPr>
              <p:cNvSpPr/>
              <p:nvPr/>
            </p:nvSpPr>
            <p:spPr>
              <a:xfrm>
                <a:off x="1341116" y="3332316"/>
                <a:ext cx="120776" cy="121264"/>
              </a:xfrm>
              <a:custGeom>
                <a:avLst/>
                <a:gdLst>
                  <a:gd name="connsiteX0" fmla="*/ 114509 w 120776"/>
                  <a:gd name="connsiteY0" fmla="*/ 33888 h 121264"/>
                  <a:gd name="connsiteX1" fmla="*/ 120900 w 120776"/>
                  <a:gd name="connsiteY1" fmla="*/ 60926 h 121264"/>
                  <a:gd name="connsiteX2" fmla="*/ 103366 w 120776"/>
                  <a:gd name="connsiteY2" fmla="*/ 103369 h 121264"/>
                  <a:gd name="connsiteX3" fmla="*/ 60432 w 120776"/>
                  <a:gd name="connsiteY3" fmla="*/ 121231 h 121264"/>
                  <a:gd name="connsiteX4" fmla="*/ 33721 w 120776"/>
                  <a:gd name="connsiteY4" fmla="*/ 115003 h 121264"/>
                  <a:gd name="connsiteX5" fmla="*/ 6518 w 120776"/>
                  <a:gd name="connsiteY5" fmla="*/ 87801 h 121264"/>
                  <a:gd name="connsiteX6" fmla="*/ 127 w 120776"/>
                  <a:gd name="connsiteY6" fmla="*/ 60926 h 121264"/>
                  <a:gd name="connsiteX7" fmla="*/ 59773 w 120776"/>
                  <a:gd name="connsiteY7" fmla="*/ -34 h 121264"/>
                  <a:gd name="connsiteX8" fmla="*/ 60432 w 120776"/>
                  <a:gd name="connsiteY8" fmla="*/ -34 h 121264"/>
                  <a:gd name="connsiteX9" fmla="*/ 114509 w 120776"/>
                  <a:gd name="connsiteY9" fmla="*/ 33888 h 121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776" h="121264">
                    <a:moveTo>
                      <a:pt x="114509" y="33888"/>
                    </a:moveTo>
                    <a:cubicBezTo>
                      <a:pt x="118716" y="42278"/>
                      <a:pt x="120903" y="51536"/>
                      <a:pt x="120900" y="60926"/>
                    </a:cubicBezTo>
                    <a:cubicBezTo>
                      <a:pt x="120918" y="76838"/>
                      <a:pt x="114609" y="92111"/>
                      <a:pt x="103366" y="103369"/>
                    </a:cubicBezTo>
                    <a:cubicBezTo>
                      <a:pt x="92008" y="114807"/>
                      <a:pt x="76552" y="121231"/>
                      <a:pt x="60432" y="121231"/>
                    </a:cubicBezTo>
                    <a:cubicBezTo>
                      <a:pt x="51171" y="121214"/>
                      <a:pt x="42035" y="119084"/>
                      <a:pt x="33721" y="115003"/>
                    </a:cubicBezTo>
                    <a:cubicBezTo>
                      <a:pt x="21940" y="109137"/>
                      <a:pt x="12393" y="99583"/>
                      <a:pt x="6518" y="87801"/>
                    </a:cubicBezTo>
                    <a:cubicBezTo>
                      <a:pt x="2297" y="79476"/>
                      <a:pt x="107" y="70267"/>
                      <a:pt x="127" y="60926"/>
                    </a:cubicBezTo>
                    <a:cubicBezTo>
                      <a:pt x="-235" y="27628"/>
                      <a:pt x="26469" y="327"/>
                      <a:pt x="59773" y="-34"/>
                    </a:cubicBezTo>
                    <a:cubicBezTo>
                      <a:pt x="59992" y="-34"/>
                      <a:pt x="60212" y="-34"/>
                      <a:pt x="60432" y="-34"/>
                    </a:cubicBezTo>
                    <a:cubicBezTo>
                      <a:pt x="83455" y="15"/>
                      <a:pt x="104436" y="13191"/>
                      <a:pt x="114509" y="3388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379D5D0-DE35-447F-A8F9-F16F9105EC4D}"/>
                  </a:ext>
                </a:extLst>
              </p:cNvPr>
              <p:cNvSpPr/>
              <p:nvPr/>
            </p:nvSpPr>
            <p:spPr>
              <a:xfrm>
                <a:off x="1453371" y="308077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405 w 566993"/>
                  <a:gd name="connsiteY2" fmla="*/ 0 h 290051"/>
                  <a:gd name="connsiteX3" fmla="*/ 566994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EA9AF3C-71AE-42CE-AD6E-326F1B378BFC}"/>
                  </a:ext>
                </a:extLst>
              </p:cNvPr>
              <p:cNvSpPr/>
              <p:nvPr/>
            </p:nvSpPr>
            <p:spPr>
              <a:xfrm>
                <a:off x="670559" y="3667924"/>
                <a:ext cx="120773" cy="120608"/>
              </a:xfrm>
              <a:custGeom>
                <a:avLst/>
                <a:gdLst>
                  <a:gd name="connsiteX0" fmla="*/ 114506 w 120773"/>
                  <a:gd name="connsiteY0" fmla="*/ 33395 h 120608"/>
                  <a:gd name="connsiteX1" fmla="*/ 120897 w 120773"/>
                  <a:gd name="connsiteY1" fmla="*/ 60271 h 120608"/>
                  <a:gd name="connsiteX2" fmla="*/ 103362 w 120773"/>
                  <a:gd name="connsiteY2" fmla="*/ 102713 h 120608"/>
                  <a:gd name="connsiteX3" fmla="*/ 60428 w 120773"/>
                  <a:gd name="connsiteY3" fmla="*/ 120575 h 120608"/>
                  <a:gd name="connsiteX4" fmla="*/ 33717 w 120773"/>
                  <a:gd name="connsiteY4" fmla="*/ 114348 h 120608"/>
                  <a:gd name="connsiteX5" fmla="*/ 6515 w 120773"/>
                  <a:gd name="connsiteY5" fmla="*/ 87145 h 120608"/>
                  <a:gd name="connsiteX6" fmla="*/ 124 w 120773"/>
                  <a:gd name="connsiteY6" fmla="*/ 60271 h 120608"/>
                  <a:gd name="connsiteX7" fmla="*/ 60428 w 120773"/>
                  <a:gd name="connsiteY7" fmla="*/ -34 h 120608"/>
                  <a:gd name="connsiteX8" fmla="*/ 114506 w 120773"/>
                  <a:gd name="connsiteY8" fmla="*/ 33395 h 12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773" h="120608">
                    <a:moveTo>
                      <a:pt x="114506" y="33395"/>
                    </a:moveTo>
                    <a:cubicBezTo>
                      <a:pt x="118727" y="41720"/>
                      <a:pt x="120916" y="50930"/>
                      <a:pt x="120897" y="60271"/>
                    </a:cubicBezTo>
                    <a:cubicBezTo>
                      <a:pt x="120915" y="76183"/>
                      <a:pt x="114605" y="91455"/>
                      <a:pt x="103362" y="102713"/>
                    </a:cubicBezTo>
                    <a:cubicBezTo>
                      <a:pt x="91993" y="114135"/>
                      <a:pt x="76545" y="120558"/>
                      <a:pt x="60428" y="120575"/>
                    </a:cubicBezTo>
                    <a:cubicBezTo>
                      <a:pt x="51164" y="120575"/>
                      <a:pt x="42027" y="118445"/>
                      <a:pt x="33717" y="114348"/>
                    </a:cubicBezTo>
                    <a:cubicBezTo>
                      <a:pt x="21909" y="108514"/>
                      <a:pt x="12350" y="98960"/>
                      <a:pt x="6515" y="87145"/>
                    </a:cubicBezTo>
                    <a:cubicBezTo>
                      <a:pt x="2293" y="78821"/>
                      <a:pt x="104" y="69611"/>
                      <a:pt x="124" y="60271"/>
                    </a:cubicBezTo>
                    <a:cubicBezTo>
                      <a:pt x="124" y="26972"/>
                      <a:pt x="27123" y="-34"/>
                      <a:pt x="60428" y="-34"/>
                    </a:cubicBezTo>
                    <a:cubicBezTo>
                      <a:pt x="83319" y="15"/>
                      <a:pt x="104236" y="12945"/>
                      <a:pt x="114506" y="3339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929DB63-C7AE-4538-A995-D641E74E2702}"/>
                  </a:ext>
                </a:extLst>
              </p:cNvPr>
              <p:cNvSpPr/>
              <p:nvPr/>
            </p:nvSpPr>
            <p:spPr>
              <a:xfrm>
                <a:off x="782647" y="3415726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B984A1CA-3A65-4AEF-842F-9124575FC052}"/>
                  </a:ext>
                </a:extLst>
              </p:cNvPr>
              <p:cNvSpPr/>
              <p:nvPr/>
            </p:nvSpPr>
            <p:spPr>
              <a:xfrm>
                <a:off x="655" y="4003531"/>
                <a:ext cx="119953" cy="120609"/>
              </a:xfrm>
              <a:custGeom>
                <a:avLst/>
                <a:gdLst>
                  <a:gd name="connsiteX0" fmla="*/ 113850 w 119953"/>
                  <a:gd name="connsiteY0" fmla="*/ 33396 h 120609"/>
                  <a:gd name="connsiteX1" fmla="*/ 120077 w 119953"/>
                  <a:gd name="connsiteY1" fmla="*/ 60271 h 120609"/>
                  <a:gd name="connsiteX2" fmla="*/ 102543 w 119953"/>
                  <a:gd name="connsiteY2" fmla="*/ 102714 h 120609"/>
                  <a:gd name="connsiteX3" fmla="*/ 59773 w 119953"/>
                  <a:gd name="connsiteY3" fmla="*/ 120575 h 120609"/>
                  <a:gd name="connsiteX4" fmla="*/ 32898 w 119953"/>
                  <a:gd name="connsiteY4" fmla="*/ 114348 h 120609"/>
                  <a:gd name="connsiteX5" fmla="*/ 124 w 119953"/>
                  <a:gd name="connsiteY5" fmla="*/ 60271 h 120609"/>
                  <a:gd name="connsiteX6" fmla="*/ 60428 w 119953"/>
                  <a:gd name="connsiteY6" fmla="*/ -34 h 120609"/>
                  <a:gd name="connsiteX7" fmla="*/ 113850 w 119953"/>
                  <a:gd name="connsiteY7" fmla="*/ 33396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953" h="120609">
                    <a:moveTo>
                      <a:pt x="113850" y="33396"/>
                    </a:moveTo>
                    <a:cubicBezTo>
                      <a:pt x="117947" y="41770"/>
                      <a:pt x="120077" y="50963"/>
                      <a:pt x="120077" y="60271"/>
                    </a:cubicBezTo>
                    <a:cubicBezTo>
                      <a:pt x="120094" y="76183"/>
                      <a:pt x="113785" y="91455"/>
                      <a:pt x="102543" y="102714"/>
                    </a:cubicBezTo>
                    <a:cubicBezTo>
                      <a:pt x="91252" y="114152"/>
                      <a:pt x="75849" y="120592"/>
                      <a:pt x="59773" y="120575"/>
                    </a:cubicBezTo>
                    <a:cubicBezTo>
                      <a:pt x="50465" y="120559"/>
                      <a:pt x="41272" y="118429"/>
                      <a:pt x="32898" y="114348"/>
                    </a:cubicBezTo>
                    <a:cubicBezTo>
                      <a:pt x="12693" y="103893"/>
                      <a:pt x="42" y="83016"/>
                      <a:pt x="124" y="60271"/>
                    </a:cubicBezTo>
                    <a:cubicBezTo>
                      <a:pt x="124" y="26972"/>
                      <a:pt x="27130" y="-34"/>
                      <a:pt x="60428" y="-34"/>
                    </a:cubicBezTo>
                    <a:cubicBezTo>
                      <a:pt x="83075" y="261"/>
                      <a:pt x="103690" y="13142"/>
                      <a:pt x="113850" y="33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E79D1CC5-3922-47C4-BB71-66812127A10B}"/>
                  </a:ext>
                </a:extLst>
              </p:cNvPr>
              <p:cNvSpPr/>
              <p:nvPr/>
            </p:nvSpPr>
            <p:spPr>
              <a:xfrm rot="-1591798">
                <a:off x="29800" y="3902617"/>
                <a:ext cx="683342" cy="9996"/>
              </a:xfrm>
              <a:custGeom>
                <a:avLst/>
                <a:gdLst>
                  <a:gd name="connsiteX0" fmla="*/ 123 w 683342"/>
                  <a:gd name="connsiteY0" fmla="*/ -34 h 9996"/>
                  <a:gd name="connsiteX1" fmla="*/ 683465 w 683342"/>
                  <a:gd name="connsiteY1" fmla="*/ -34 h 9996"/>
                  <a:gd name="connsiteX2" fmla="*/ 683465 w 683342"/>
                  <a:gd name="connsiteY2" fmla="*/ 9962 h 9996"/>
                  <a:gd name="connsiteX3" fmla="*/ 123 w 683342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342" h="9996">
                    <a:moveTo>
                      <a:pt x="123" y="-34"/>
                    </a:moveTo>
                    <a:lnTo>
                      <a:pt x="683465" y="-34"/>
                    </a:lnTo>
                    <a:lnTo>
                      <a:pt x="683465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484CA47-821E-47F9-A4EA-E1829E2FADC6}"/>
                  </a:ext>
                </a:extLst>
              </p:cNvPr>
              <p:cNvSpPr/>
              <p:nvPr/>
            </p:nvSpPr>
            <p:spPr>
              <a:xfrm>
                <a:off x="58174" y="1713926"/>
                <a:ext cx="12074995" cy="3693651"/>
              </a:xfrm>
              <a:custGeom>
                <a:avLst/>
                <a:gdLst>
                  <a:gd name="connsiteX0" fmla="*/ 4425 w 12074995"/>
                  <a:gd name="connsiteY0" fmla="*/ 3693652 h 3693651"/>
                  <a:gd name="connsiteX1" fmla="*/ 0 w 12074995"/>
                  <a:gd name="connsiteY1" fmla="*/ 3684639 h 3693651"/>
                  <a:gd name="connsiteX2" fmla="*/ 671543 w 12074995"/>
                  <a:gd name="connsiteY2" fmla="*/ 3349031 h 3693651"/>
                  <a:gd name="connsiteX3" fmla="*/ 1342103 w 12074995"/>
                  <a:gd name="connsiteY3" fmla="*/ 3349031 h 3693651"/>
                  <a:gd name="connsiteX4" fmla="*/ 2012827 w 12074995"/>
                  <a:gd name="connsiteY4" fmla="*/ 3014079 h 3693651"/>
                  <a:gd name="connsiteX5" fmla="*/ 2686828 w 12074995"/>
                  <a:gd name="connsiteY5" fmla="*/ 3014735 h 3693651"/>
                  <a:gd name="connsiteX6" fmla="*/ 3355094 w 12074995"/>
                  <a:gd name="connsiteY6" fmla="*/ 3348540 h 3693651"/>
                  <a:gd name="connsiteX7" fmla="*/ 4022705 w 12074995"/>
                  <a:gd name="connsiteY7" fmla="*/ 3015062 h 3693651"/>
                  <a:gd name="connsiteX8" fmla="*/ 4695231 w 12074995"/>
                  <a:gd name="connsiteY8" fmla="*/ 2343191 h 3693651"/>
                  <a:gd name="connsiteX9" fmla="*/ 5366938 w 12074995"/>
                  <a:gd name="connsiteY9" fmla="*/ 2678635 h 3693651"/>
                  <a:gd name="connsiteX10" fmla="*/ 6036187 w 12074995"/>
                  <a:gd name="connsiteY10" fmla="*/ 2344175 h 3693651"/>
                  <a:gd name="connsiteX11" fmla="*/ 6705928 w 12074995"/>
                  <a:gd name="connsiteY11" fmla="*/ 2344175 h 3693651"/>
                  <a:gd name="connsiteX12" fmla="*/ 7377635 w 12074995"/>
                  <a:gd name="connsiteY12" fmla="*/ 1673287 h 3693651"/>
                  <a:gd name="connsiteX13" fmla="*/ 8049178 w 12074995"/>
                  <a:gd name="connsiteY13" fmla="*/ 2008731 h 3693651"/>
                  <a:gd name="connsiteX14" fmla="*/ 9389151 w 12074995"/>
                  <a:gd name="connsiteY14" fmla="*/ 1339318 h 3693651"/>
                  <a:gd name="connsiteX15" fmla="*/ 10059711 w 12074995"/>
                  <a:gd name="connsiteY15" fmla="*/ 1339318 h 3693651"/>
                  <a:gd name="connsiteX16" fmla="*/ 10728632 w 12074995"/>
                  <a:gd name="connsiteY16" fmla="*/ 1005349 h 3693651"/>
                  <a:gd name="connsiteX17" fmla="*/ 11399192 w 12074995"/>
                  <a:gd name="connsiteY17" fmla="*/ 335444 h 3693651"/>
                  <a:gd name="connsiteX18" fmla="*/ 11399848 w 12074995"/>
                  <a:gd name="connsiteY18" fmla="*/ 334952 h 3693651"/>
                  <a:gd name="connsiteX19" fmla="*/ 12070408 w 12074995"/>
                  <a:gd name="connsiteY19" fmla="*/ 0 h 3693651"/>
                  <a:gd name="connsiteX20" fmla="*/ 12074996 w 12074995"/>
                  <a:gd name="connsiteY20" fmla="*/ 9013 h 3693651"/>
                  <a:gd name="connsiteX21" fmla="*/ 11405092 w 12074995"/>
                  <a:gd name="connsiteY21" fmla="*/ 343637 h 3693651"/>
                  <a:gd name="connsiteX22" fmla="*/ 10734531 w 12074995"/>
                  <a:gd name="connsiteY22" fmla="*/ 1013542 h 3693651"/>
                  <a:gd name="connsiteX23" fmla="*/ 10733876 w 12074995"/>
                  <a:gd name="connsiteY23" fmla="*/ 1013870 h 3693651"/>
                  <a:gd name="connsiteX24" fmla="*/ 10062169 w 12074995"/>
                  <a:gd name="connsiteY24" fmla="*/ 1349478 h 3693651"/>
                  <a:gd name="connsiteX25" fmla="*/ 9391609 w 12074995"/>
                  <a:gd name="connsiteY25" fmla="*/ 1349478 h 3693651"/>
                  <a:gd name="connsiteX26" fmla="*/ 8049178 w 12074995"/>
                  <a:gd name="connsiteY26" fmla="*/ 2019874 h 3693651"/>
                  <a:gd name="connsiteX27" fmla="*/ 7379602 w 12074995"/>
                  <a:gd name="connsiteY27" fmla="*/ 1685413 h 3693651"/>
                  <a:gd name="connsiteX28" fmla="*/ 6710189 w 12074995"/>
                  <a:gd name="connsiteY28" fmla="*/ 2354335 h 3693651"/>
                  <a:gd name="connsiteX29" fmla="*/ 6038645 w 12074995"/>
                  <a:gd name="connsiteY29" fmla="*/ 2354335 h 3693651"/>
                  <a:gd name="connsiteX30" fmla="*/ 5366938 w 12074995"/>
                  <a:gd name="connsiteY30" fmla="*/ 2689779 h 3693651"/>
                  <a:gd name="connsiteX31" fmla="*/ 4697198 w 12074995"/>
                  <a:gd name="connsiteY31" fmla="*/ 2355318 h 3693651"/>
                  <a:gd name="connsiteX32" fmla="*/ 4028604 w 12074995"/>
                  <a:gd name="connsiteY32" fmla="*/ 3023256 h 3693651"/>
                  <a:gd name="connsiteX33" fmla="*/ 4027949 w 12074995"/>
                  <a:gd name="connsiteY33" fmla="*/ 3023747 h 3693651"/>
                  <a:gd name="connsiteX34" fmla="*/ 3355094 w 12074995"/>
                  <a:gd name="connsiteY34" fmla="*/ 3359683 h 3693651"/>
                  <a:gd name="connsiteX35" fmla="*/ 2683387 w 12074995"/>
                  <a:gd name="connsiteY35" fmla="*/ 3024239 h 3693651"/>
                  <a:gd name="connsiteX36" fmla="*/ 2015121 w 12074995"/>
                  <a:gd name="connsiteY36" fmla="*/ 3024239 h 3693651"/>
                  <a:gd name="connsiteX37" fmla="*/ 1344561 w 12074995"/>
                  <a:gd name="connsiteY37" fmla="*/ 3359191 h 3693651"/>
                  <a:gd name="connsiteX38" fmla="*/ 674001 w 12074995"/>
                  <a:gd name="connsiteY38" fmla="*/ 3359191 h 3693651"/>
                  <a:gd name="connsiteX39" fmla="*/ 4425 w 12074995"/>
                  <a:gd name="connsiteY39" fmla="*/ 3693652 h 369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074995" h="3693651">
                    <a:moveTo>
                      <a:pt x="4425" y="3693652"/>
                    </a:moveTo>
                    <a:lnTo>
                      <a:pt x="0" y="3684639"/>
                    </a:lnTo>
                    <a:lnTo>
                      <a:pt x="671543" y="3349031"/>
                    </a:lnTo>
                    <a:lnTo>
                      <a:pt x="1342103" y="3349031"/>
                    </a:lnTo>
                    <a:lnTo>
                      <a:pt x="2012827" y="3014079"/>
                    </a:lnTo>
                    <a:lnTo>
                      <a:pt x="2686828" y="3014735"/>
                    </a:lnTo>
                    <a:lnTo>
                      <a:pt x="3355094" y="3348540"/>
                    </a:lnTo>
                    <a:lnTo>
                      <a:pt x="4022705" y="3015062"/>
                    </a:lnTo>
                    <a:lnTo>
                      <a:pt x="4695231" y="2343191"/>
                    </a:lnTo>
                    <a:lnTo>
                      <a:pt x="5366938" y="2678635"/>
                    </a:lnTo>
                    <a:lnTo>
                      <a:pt x="6036187" y="2344175"/>
                    </a:lnTo>
                    <a:lnTo>
                      <a:pt x="6705928" y="2344175"/>
                    </a:lnTo>
                    <a:lnTo>
                      <a:pt x="7377635" y="1673287"/>
                    </a:lnTo>
                    <a:lnTo>
                      <a:pt x="8049178" y="2008731"/>
                    </a:lnTo>
                    <a:lnTo>
                      <a:pt x="9389151" y="1339318"/>
                    </a:lnTo>
                    <a:lnTo>
                      <a:pt x="10059711" y="1339318"/>
                    </a:lnTo>
                    <a:lnTo>
                      <a:pt x="10728632" y="1005349"/>
                    </a:lnTo>
                    <a:lnTo>
                      <a:pt x="11399192" y="335444"/>
                    </a:lnTo>
                    <a:lnTo>
                      <a:pt x="11399848" y="334952"/>
                    </a:lnTo>
                    <a:lnTo>
                      <a:pt x="12070408" y="0"/>
                    </a:lnTo>
                    <a:lnTo>
                      <a:pt x="12074996" y="9013"/>
                    </a:lnTo>
                    <a:lnTo>
                      <a:pt x="11405092" y="343637"/>
                    </a:lnTo>
                    <a:lnTo>
                      <a:pt x="10734531" y="1013542"/>
                    </a:lnTo>
                    <a:lnTo>
                      <a:pt x="10733876" y="1013870"/>
                    </a:lnTo>
                    <a:lnTo>
                      <a:pt x="10062169" y="1349478"/>
                    </a:lnTo>
                    <a:lnTo>
                      <a:pt x="9391609" y="1349478"/>
                    </a:lnTo>
                    <a:lnTo>
                      <a:pt x="8049178" y="2019874"/>
                    </a:lnTo>
                    <a:lnTo>
                      <a:pt x="7379602" y="1685413"/>
                    </a:lnTo>
                    <a:lnTo>
                      <a:pt x="6710189" y="2354335"/>
                    </a:lnTo>
                    <a:lnTo>
                      <a:pt x="6038645" y="2354335"/>
                    </a:lnTo>
                    <a:lnTo>
                      <a:pt x="5366938" y="2689779"/>
                    </a:lnTo>
                    <a:lnTo>
                      <a:pt x="4697198" y="2355318"/>
                    </a:lnTo>
                    <a:lnTo>
                      <a:pt x="4028604" y="3023256"/>
                    </a:lnTo>
                    <a:lnTo>
                      <a:pt x="4027949" y="3023747"/>
                    </a:lnTo>
                    <a:lnTo>
                      <a:pt x="3355094" y="3359683"/>
                    </a:lnTo>
                    <a:lnTo>
                      <a:pt x="2683387" y="3024239"/>
                    </a:lnTo>
                    <a:lnTo>
                      <a:pt x="2015121" y="3024239"/>
                    </a:lnTo>
                    <a:lnTo>
                      <a:pt x="1344561" y="3359191"/>
                    </a:lnTo>
                    <a:lnTo>
                      <a:pt x="674001" y="3359191"/>
                    </a:lnTo>
                    <a:lnTo>
                      <a:pt x="4425" y="36936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5FAA1836-472A-45BC-9A64-FC2FD95AA32E}"/>
                  </a:ext>
                </a:extLst>
              </p:cNvPr>
              <p:cNvSpPr/>
              <p:nvPr/>
            </p:nvSpPr>
            <p:spPr>
              <a:xfrm>
                <a:off x="31791" y="5369887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549" y="14829"/>
                      <a:pt x="14987" y="392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EA88B5FB-EF94-4337-AB65-C8D66E12698A}"/>
                  </a:ext>
                </a:extLst>
              </p:cNvPr>
              <p:cNvSpPr/>
              <p:nvPr/>
            </p:nvSpPr>
            <p:spPr>
              <a:xfrm>
                <a:off x="69889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8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8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8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8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D7E7C96A-49C4-49E4-873B-5A696018B570}"/>
                  </a:ext>
                </a:extLst>
              </p:cNvPr>
              <p:cNvSpPr/>
              <p:nvPr/>
            </p:nvSpPr>
            <p:spPr>
              <a:xfrm>
                <a:off x="136945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7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7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7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7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5E6B369-41D5-41FF-ADC1-C370500BFBBD}"/>
                  </a:ext>
                </a:extLst>
              </p:cNvPr>
              <p:cNvSpPr/>
              <p:nvPr/>
            </p:nvSpPr>
            <p:spPr>
              <a:xfrm>
                <a:off x="2039538" y="4700311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8" y="65514"/>
                      <a:pt x="32898" y="65514"/>
                    </a:cubicBezTo>
                    <a:cubicBezTo>
                      <a:pt x="14797" y="65514"/>
                      <a:pt x="123" y="50848"/>
                      <a:pt x="123" y="32740"/>
                    </a:cubicBezTo>
                    <a:cubicBezTo>
                      <a:pt x="123" y="14632"/>
                      <a:pt x="14797" y="-34"/>
                      <a:pt x="32898" y="-34"/>
                    </a:cubicBezTo>
                    <a:cubicBezTo>
                      <a:pt x="50998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622F3E3-E9BF-4681-9795-119110FC32EC}"/>
                  </a:ext>
                </a:extLst>
              </p:cNvPr>
              <p:cNvSpPr/>
              <p:nvPr/>
            </p:nvSpPr>
            <p:spPr>
              <a:xfrm>
                <a:off x="2707321" y="4700300"/>
                <a:ext cx="67187" cy="67191"/>
              </a:xfrm>
              <a:custGeom>
                <a:avLst/>
                <a:gdLst>
                  <a:gd name="connsiteX0" fmla="*/ 67301 w 67187"/>
                  <a:gd name="connsiteY0" fmla="*/ 32751 h 67191"/>
                  <a:gd name="connsiteX1" fmla="*/ 34537 w 67187"/>
                  <a:gd name="connsiteY1" fmla="*/ 67148 h 67191"/>
                  <a:gd name="connsiteX2" fmla="*/ 134 w 67187"/>
                  <a:gd name="connsiteY2" fmla="*/ 34389 h 67191"/>
                  <a:gd name="connsiteX3" fmla="*/ 32898 w 67187"/>
                  <a:gd name="connsiteY3" fmla="*/ -7 h 67191"/>
                  <a:gd name="connsiteX4" fmla="*/ 33707 w 67187"/>
                  <a:gd name="connsiteY4" fmla="*/ -23 h 67191"/>
                  <a:gd name="connsiteX5" fmla="*/ 67291 w 67187"/>
                  <a:gd name="connsiteY5" fmla="*/ 31915 h 67191"/>
                  <a:gd name="connsiteX6" fmla="*/ 67301 w 67187"/>
                  <a:gd name="connsiteY6" fmla="*/ 32751 h 67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187" h="67191">
                    <a:moveTo>
                      <a:pt x="67301" y="32751"/>
                    </a:moveTo>
                    <a:cubicBezTo>
                      <a:pt x="67753" y="51301"/>
                      <a:pt x="53085" y="66705"/>
                      <a:pt x="34537" y="67148"/>
                    </a:cubicBezTo>
                    <a:cubicBezTo>
                      <a:pt x="15990" y="67606"/>
                      <a:pt x="586" y="52940"/>
                      <a:pt x="134" y="34389"/>
                    </a:cubicBezTo>
                    <a:cubicBezTo>
                      <a:pt x="-319" y="15839"/>
                      <a:pt x="14351" y="435"/>
                      <a:pt x="32898" y="-7"/>
                    </a:cubicBezTo>
                    <a:cubicBezTo>
                      <a:pt x="33168" y="-23"/>
                      <a:pt x="33437" y="-23"/>
                      <a:pt x="33707" y="-23"/>
                    </a:cubicBezTo>
                    <a:cubicBezTo>
                      <a:pt x="51802" y="-482"/>
                      <a:pt x="66839" y="13824"/>
                      <a:pt x="67291" y="31915"/>
                    </a:cubicBezTo>
                    <a:cubicBezTo>
                      <a:pt x="67298" y="32194"/>
                      <a:pt x="67301" y="32472"/>
                      <a:pt x="67301" y="3275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7D863CC5-041C-4B86-9BF5-A1B64B329B49}"/>
                  </a:ext>
                </a:extLst>
              </p:cNvPr>
              <p:cNvSpPr/>
              <p:nvPr/>
            </p:nvSpPr>
            <p:spPr>
              <a:xfrm>
                <a:off x="3383280" y="5035263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9" y="65514"/>
                      <a:pt x="32898" y="65514"/>
                    </a:cubicBezTo>
                    <a:cubicBezTo>
                      <a:pt x="14796" y="65514"/>
                      <a:pt x="123" y="50848"/>
                      <a:pt x="123" y="32740"/>
                    </a:cubicBezTo>
                    <a:cubicBezTo>
                      <a:pt x="123" y="14632"/>
                      <a:pt x="14796" y="-34"/>
                      <a:pt x="32898" y="-34"/>
                    </a:cubicBezTo>
                    <a:cubicBezTo>
                      <a:pt x="50999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0EB597A-6584-455B-888E-DFD8D94CC503}"/>
                  </a:ext>
                </a:extLst>
              </p:cNvPr>
              <p:cNvSpPr/>
              <p:nvPr/>
            </p:nvSpPr>
            <p:spPr>
              <a:xfrm>
                <a:off x="4052856" y="4699491"/>
                <a:ext cx="67187" cy="67187"/>
              </a:xfrm>
              <a:custGeom>
                <a:avLst/>
                <a:gdLst>
                  <a:gd name="connsiteX0" fmla="*/ 67187 w 67187"/>
                  <a:gd name="connsiteY0" fmla="*/ 33593 h 67187"/>
                  <a:gd name="connsiteX1" fmla="*/ 33593 w 67187"/>
                  <a:gd name="connsiteY1" fmla="*/ 67187 h 67187"/>
                  <a:gd name="connsiteX2" fmla="*/ 0 w 67187"/>
                  <a:gd name="connsiteY2" fmla="*/ 33593 h 67187"/>
                  <a:gd name="connsiteX3" fmla="*/ 33593 w 67187"/>
                  <a:gd name="connsiteY3" fmla="*/ 0 h 67187"/>
                  <a:gd name="connsiteX4" fmla="*/ 67187 w 67187"/>
                  <a:gd name="connsiteY4" fmla="*/ 33593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3"/>
                    </a:moveTo>
                    <a:cubicBezTo>
                      <a:pt x="67187" y="52146"/>
                      <a:pt x="52147" y="67187"/>
                      <a:pt x="33593" y="67187"/>
                    </a:cubicBezTo>
                    <a:cubicBezTo>
                      <a:pt x="15040" y="67187"/>
                      <a:pt x="0" y="52146"/>
                      <a:pt x="0" y="33593"/>
                    </a:cubicBezTo>
                    <a:cubicBezTo>
                      <a:pt x="0" y="15040"/>
                      <a:pt x="15040" y="0"/>
                      <a:pt x="33593" y="0"/>
                    </a:cubicBezTo>
                    <a:cubicBezTo>
                      <a:pt x="52147" y="0"/>
                      <a:pt x="67187" y="15040"/>
                      <a:pt x="67187" y="3359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FF587DF7-1A04-45D2-AF84-F518D86307D6}"/>
                  </a:ext>
                </a:extLst>
              </p:cNvPr>
              <p:cNvSpPr/>
              <p:nvPr/>
            </p:nvSpPr>
            <p:spPr>
              <a:xfrm>
                <a:off x="4722439" y="4033345"/>
                <a:ext cx="65555" cy="65553"/>
              </a:xfrm>
              <a:custGeom>
                <a:avLst/>
                <a:gdLst>
                  <a:gd name="connsiteX0" fmla="*/ 65666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6 w 65555"/>
                  <a:gd name="connsiteY4" fmla="*/ 31915 h 65553"/>
                  <a:gd name="connsiteX5" fmla="*/ 65666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6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5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24"/>
                      <a:pt x="65666" y="31915"/>
                    </a:cubicBezTo>
                    <a:cubicBezTo>
                      <a:pt x="65683" y="32456"/>
                      <a:pt x="65683" y="33013"/>
                      <a:pt x="65666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2B83C70-CEFF-429E-B30D-90AABEB7EBDE}"/>
                  </a:ext>
                </a:extLst>
              </p:cNvPr>
              <p:cNvSpPr/>
              <p:nvPr/>
            </p:nvSpPr>
            <p:spPr>
              <a:xfrm>
                <a:off x="5393000" y="4359787"/>
                <a:ext cx="65558" cy="65542"/>
              </a:xfrm>
              <a:custGeom>
                <a:avLst/>
                <a:gdLst>
                  <a:gd name="connsiteX0" fmla="*/ 65665 w 65558"/>
                  <a:gd name="connsiteY0" fmla="*/ 33559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59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59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0" y="65055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2"/>
                      <a:pt x="65682" y="32724"/>
                    </a:cubicBezTo>
                    <a:cubicBezTo>
                      <a:pt x="65682" y="33002"/>
                      <a:pt x="65665" y="33281"/>
                      <a:pt x="65665" y="335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48D06016-B56E-4A41-8AF1-5AB7591DA3B9}"/>
                  </a:ext>
                </a:extLst>
              </p:cNvPr>
              <p:cNvSpPr/>
              <p:nvPr/>
            </p:nvSpPr>
            <p:spPr>
              <a:xfrm>
                <a:off x="606355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7A88170-EBD1-4735-8FF8-D7055250FA3D}"/>
                  </a:ext>
                </a:extLst>
              </p:cNvPr>
              <p:cNvSpPr/>
              <p:nvPr/>
            </p:nvSpPr>
            <p:spPr>
              <a:xfrm>
                <a:off x="673411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06FF22C3-8B78-4E74-8223-FE066BE00CAF}"/>
                  </a:ext>
                </a:extLst>
              </p:cNvPr>
              <p:cNvSpPr/>
              <p:nvPr/>
            </p:nvSpPr>
            <p:spPr>
              <a:xfrm>
                <a:off x="7404679" y="3359682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9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9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1BACDE3-6E1C-4D52-BA2A-5353D26ECC8E}"/>
                  </a:ext>
                </a:extLst>
              </p:cNvPr>
              <p:cNvSpPr/>
              <p:nvPr/>
            </p:nvSpPr>
            <p:spPr>
              <a:xfrm>
                <a:off x="8073758" y="3694623"/>
                <a:ext cx="67199" cy="67197"/>
              </a:xfrm>
              <a:custGeom>
                <a:avLst/>
                <a:gdLst>
                  <a:gd name="connsiteX0" fmla="*/ 67310 w 67199"/>
                  <a:gd name="connsiteY0" fmla="*/ 33571 h 67197"/>
                  <a:gd name="connsiteX1" fmla="*/ 33717 w 67199"/>
                  <a:gd name="connsiteY1" fmla="*/ 67164 h 67197"/>
                  <a:gd name="connsiteX2" fmla="*/ 123 w 67199"/>
                  <a:gd name="connsiteY2" fmla="*/ 33571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1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1"/>
                    </a:moveTo>
                    <a:cubicBezTo>
                      <a:pt x="67310" y="52121"/>
                      <a:pt x="52267" y="67164"/>
                      <a:pt x="33717" y="67164"/>
                    </a:cubicBezTo>
                    <a:cubicBezTo>
                      <a:pt x="15167" y="67164"/>
                      <a:pt x="123" y="52121"/>
                      <a:pt x="123" y="33571"/>
                    </a:cubicBezTo>
                    <a:cubicBezTo>
                      <a:pt x="123" y="15021"/>
                      <a:pt x="15167" y="-23"/>
                      <a:pt x="33717" y="-23"/>
                    </a:cubicBezTo>
                    <a:cubicBezTo>
                      <a:pt x="51808" y="-482"/>
                      <a:pt x="66852" y="13824"/>
                      <a:pt x="67310" y="31915"/>
                    </a:cubicBezTo>
                    <a:cubicBezTo>
                      <a:pt x="67327" y="32456"/>
                      <a:pt x="67327" y="33014"/>
                      <a:pt x="67310" y="335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053B93C3-9CE0-4CBD-9611-99241DD0805B}"/>
                  </a:ext>
                </a:extLst>
              </p:cNvPr>
              <p:cNvSpPr/>
              <p:nvPr/>
            </p:nvSpPr>
            <p:spPr>
              <a:xfrm>
                <a:off x="8744318" y="3359682"/>
                <a:ext cx="67187" cy="67187"/>
              </a:xfrm>
              <a:custGeom>
                <a:avLst/>
                <a:gdLst>
                  <a:gd name="connsiteX0" fmla="*/ 67187 w 67187"/>
                  <a:gd name="connsiteY0" fmla="*/ 33594 h 67187"/>
                  <a:gd name="connsiteX1" fmla="*/ 33594 w 67187"/>
                  <a:gd name="connsiteY1" fmla="*/ 67187 h 67187"/>
                  <a:gd name="connsiteX2" fmla="*/ 1 w 67187"/>
                  <a:gd name="connsiteY2" fmla="*/ 33594 h 67187"/>
                  <a:gd name="connsiteX3" fmla="*/ 33594 w 67187"/>
                  <a:gd name="connsiteY3" fmla="*/ 0 h 67187"/>
                  <a:gd name="connsiteX4" fmla="*/ 67187 w 67187"/>
                  <a:gd name="connsiteY4" fmla="*/ 33594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4"/>
                    </a:moveTo>
                    <a:cubicBezTo>
                      <a:pt x="67187" y="52147"/>
                      <a:pt x="52147" y="67187"/>
                      <a:pt x="33594" y="67187"/>
                    </a:cubicBezTo>
                    <a:cubicBezTo>
                      <a:pt x="15041" y="67187"/>
                      <a:pt x="1" y="52147"/>
                      <a:pt x="1" y="33594"/>
                    </a:cubicBezTo>
                    <a:cubicBezTo>
                      <a:pt x="1" y="15040"/>
                      <a:pt x="15042" y="0"/>
                      <a:pt x="33594" y="0"/>
                    </a:cubicBezTo>
                    <a:cubicBezTo>
                      <a:pt x="52148" y="0"/>
                      <a:pt x="67187" y="15040"/>
                      <a:pt x="67187" y="3359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D6D08059-049E-4F25-AC73-88D87B6ABB9C}"/>
                  </a:ext>
                </a:extLst>
              </p:cNvPr>
              <p:cNvSpPr/>
              <p:nvPr/>
            </p:nvSpPr>
            <p:spPr>
              <a:xfrm>
                <a:off x="9416522" y="3024719"/>
                <a:ext cx="65555" cy="65553"/>
              </a:xfrm>
              <a:custGeom>
                <a:avLst/>
                <a:gdLst>
                  <a:gd name="connsiteX0" fmla="*/ 65667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7 w 65555"/>
                  <a:gd name="connsiteY4" fmla="*/ 31915 h 65553"/>
                  <a:gd name="connsiteX5" fmla="*/ 65667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7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4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08"/>
                      <a:pt x="65667" y="31915"/>
                    </a:cubicBezTo>
                    <a:cubicBezTo>
                      <a:pt x="65683" y="32456"/>
                      <a:pt x="65683" y="33013"/>
                      <a:pt x="65667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3592787-73A7-4E2C-804E-DCEDED40A64E}"/>
                  </a:ext>
                </a:extLst>
              </p:cNvPr>
              <p:cNvSpPr/>
              <p:nvPr/>
            </p:nvSpPr>
            <p:spPr>
              <a:xfrm>
                <a:off x="10087083" y="3024730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C51E686-9AA1-4A96-BC56-214E26A7D88C}"/>
                  </a:ext>
                </a:extLst>
              </p:cNvPr>
              <p:cNvSpPr/>
              <p:nvPr/>
            </p:nvSpPr>
            <p:spPr>
              <a:xfrm>
                <a:off x="10757479" y="2689777"/>
                <a:ext cx="65558" cy="65542"/>
              </a:xfrm>
              <a:custGeom>
                <a:avLst/>
                <a:gdLst>
                  <a:gd name="connsiteX0" fmla="*/ 65666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2 w 65558"/>
                  <a:gd name="connsiteY3" fmla="*/ -34 h 65542"/>
                  <a:gd name="connsiteX4" fmla="*/ 65682 w 65558"/>
                  <a:gd name="connsiteY4" fmla="*/ 32724 h 65542"/>
                  <a:gd name="connsiteX5" fmla="*/ 65666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6" y="33560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7" y="14141"/>
                      <a:pt x="15111" y="-34"/>
                      <a:pt x="32892" y="-34"/>
                    </a:cubicBezTo>
                    <a:cubicBezTo>
                      <a:pt x="50999" y="-34"/>
                      <a:pt x="65666" y="14633"/>
                      <a:pt x="65682" y="32724"/>
                    </a:cubicBezTo>
                    <a:cubicBezTo>
                      <a:pt x="65682" y="33003"/>
                      <a:pt x="65666" y="33281"/>
                      <a:pt x="65666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ECD627AA-34F4-411E-9718-40A6E10F02EB}"/>
                  </a:ext>
                </a:extLst>
              </p:cNvPr>
              <p:cNvSpPr/>
              <p:nvPr/>
            </p:nvSpPr>
            <p:spPr>
              <a:xfrm>
                <a:off x="11428204" y="2020528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6" y="51651"/>
                      <a:pt x="50179" y="65957"/>
                      <a:pt x="32088" y="65498"/>
                    </a:cubicBezTo>
                    <a:cubicBezTo>
                      <a:pt x="13980" y="65056"/>
                      <a:pt x="-310" y="50012"/>
                      <a:pt x="133" y="31921"/>
                    </a:cubicBezTo>
                    <a:cubicBezTo>
                      <a:pt x="576" y="14141"/>
                      <a:pt x="15110" y="-34"/>
                      <a:pt x="32891" y="-34"/>
                    </a:cubicBezTo>
                    <a:cubicBezTo>
                      <a:pt x="50998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3FE86BC-927E-4D93-A43D-96F973450B05}"/>
                  </a:ext>
                </a:extLst>
              </p:cNvPr>
              <p:cNvSpPr/>
              <p:nvPr/>
            </p:nvSpPr>
            <p:spPr>
              <a:xfrm>
                <a:off x="12097282" y="1684910"/>
                <a:ext cx="67199" cy="67197"/>
              </a:xfrm>
              <a:custGeom>
                <a:avLst/>
                <a:gdLst>
                  <a:gd name="connsiteX0" fmla="*/ 67310 w 67199"/>
                  <a:gd name="connsiteY0" fmla="*/ 33570 h 67197"/>
                  <a:gd name="connsiteX1" fmla="*/ 33717 w 67199"/>
                  <a:gd name="connsiteY1" fmla="*/ 67164 h 67197"/>
                  <a:gd name="connsiteX2" fmla="*/ 123 w 67199"/>
                  <a:gd name="connsiteY2" fmla="*/ 33570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0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0"/>
                    </a:moveTo>
                    <a:cubicBezTo>
                      <a:pt x="67310" y="52120"/>
                      <a:pt x="52267" y="67164"/>
                      <a:pt x="33717" y="67164"/>
                    </a:cubicBezTo>
                    <a:cubicBezTo>
                      <a:pt x="15166" y="67164"/>
                      <a:pt x="123" y="52120"/>
                      <a:pt x="123" y="33570"/>
                    </a:cubicBezTo>
                    <a:cubicBezTo>
                      <a:pt x="123" y="15020"/>
                      <a:pt x="15166" y="-23"/>
                      <a:pt x="33717" y="-23"/>
                    </a:cubicBezTo>
                    <a:cubicBezTo>
                      <a:pt x="51808" y="-482"/>
                      <a:pt x="66851" y="13807"/>
                      <a:pt x="67310" y="31915"/>
                    </a:cubicBezTo>
                    <a:cubicBezTo>
                      <a:pt x="67327" y="32456"/>
                      <a:pt x="67327" y="33013"/>
                      <a:pt x="67310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10" name="Graphic 5">
              <a:extLst>
                <a:ext uri="{FF2B5EF4-FFF2-40B4-BE49-F238E27FC236}">
                  <a16:creationId xmlns:a16="http://schemas.microsoft.com/office/drawing/2014/main" id="{6C9B68C6-6A4A-4D79-A286-A9BE3A6D9DD5}"/>
                </a:ext>
              </a:extLst>
            </p:cNvPr>
            <p:cNvGrpSpPr/>
            <p:nvPr/>
          </p:nvGrpSpPr>
          <p:grpSpPr>
            <a:xfrm>
              <a:off x="1696228" y="-222807"/>
              <a:ext cx="8848212" cy="5146939"/>
              <a:chOff x="1696228" y="-222807"/>
              <a:chExt cx="8848212" cy="5146939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E88CF94-D89E-4451-BF3C-6D20614EAA80}"/>
                  </a:ext>
                </a:extLst>
              </p:cNvPr>
              <p:cNvSpPr/>
              <p:nvPr/>
            </p:nvSpPr>
            <p:spPr>
              <a:xfrm>
                <a:off x="2177517" y="4387317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48957 w 98322"/>
                  <a:gd name="connsiteY7" fmla="*/ 88456 h 98322"/>
                  <a:gd name="connsiteX8" fmla="*/ 49285 w 98322"/>
                  <a:gd name="connsiteY8" fmla="*/ 88456 h 98322"/>
                  <a:gd name="connsiteX9" fmla="*/ 87458 w 98322"/>
                  <a:gd name="connsiteY9" fmla="*/ 48963 h 98322"/>
                  <a:gd name="connsiteX10" fmla="*/ 76815 w 98322"/>
                  <a:gd name="connsiteY10" fmla="*/ 22908 h 98322"/>
                  <a:gd name="connsiteX11" fmla="*/ 49285 w 98322"/>
                  <a:gd name="connsiteY11" fmla="*/ 10126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3" y="98289"/>
                      <a:pt x="123" y="76281"/>
                      <a:pt x="123" y="49127"/>
                    </a:cubicBezTo>
                    <a:cubicBezTo>
                      <a:pt x="123" y="21974"/>
                      <a:pt x="22133" y="-34"/>
                      <a:pt x="49285" y="-34"/>
                    </a:cubicBezTo>
                    <a:cubicBezTo>
                      <a:pt x="76437" y="-34"/>
                      <a:pt x="98446" y="21974"/>
                      <a:pt x="98446" y="49127"/>
                    </a:cubicBezTo>
                    <a:cubicBezTo>
                      <a:pt x="98446" y="76281"/>
                      <a:pt x="76437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6" y="10782"/>
                      <a:pt x="10447" y="28168"/>
                      <a:pt x="10447" y="49619"/>
                    </a:cubicBezTo>
                    <a:cubicBezTo>
                      <a:pt x="10357" y="70972"/>
                      <a:pt x="27598" y="88358"/>
                      <a:pt x="48957" y="88456"/>
                    </a:cubicBezTo>
                    <a:cubicBezTo>
                      <a:pt x="49065" y="88456"/>
                      <a:pt x="49175" y="88456"/>
                      <a:pt x="49285" y="88456"/>
                    </a:cubicBezTo>
                    <a:cubicBezTo>
                      <a:pt x="70731" y="88096"/>
                      <a:pt x="87822" y="70414"/>
                      <a:pt x="87458" y="48963"/>
                    </a:cubicBezTo>
                    <a:cubicBezTo>
                      <a:pt x="87295" y="39263"/>
                      <a:pt x="83496" y="29954"/>
                      <a:pt x="76815" y="22908"/>
                    </a:cubicBezTo>
                    <a:cubicBezTo>
                      <a:pt x="69787" y="15042"/>
                      <a:pt x="59828" y="10421"/>
                      <a:pt x="49285" y="1012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D4A784D5-DA00-41FD-A214-9E6BCFB4FBEC}"/>
                  </a:ext>
                </a:extLst>
              </p:cNvPr>
              <p:cNvSpPr/>
              <p:nvPr/>
            </p:nvSpPr>
            <p:spPr>
              <a:xfrm rot="-2701801">
                <a:off x="2169921" y="4188919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F269A77-1FD3-44A3-9A51-0914B54FC595}"/>
                  </a:ext>
                </a:extLst>
              </p:cNvPr>
              <p:cNvSpPr/>
              <p:nvPr/>
            </p:nvSpPr>
            <p:spPr>
              <a:xfrm rot="-2701801">
                <a:off x="1649115" y="4689286"/>
                <a:ext cx="640571" cy="9668"/>
              </a:xfrm>
              <a:custGeom>
                <a:avLst/>
                <a:gdLst>
                  <a:gd name="connsiteX0" fmla="*/ 123 w 640571"/>
                  <a:gd name="connsiteY0" fmla="*/ -34 h 9668"/>
                  <a:gd name="connsiteX1" fmla="*/ 640695 w 640571"/>
                  <a:gd name="connsiteY1" fmla="*/ -34 h 9668"/>
                  <a:gd name="connsiteX2" fmla="*/ 640695 w 640571"/>
                  <a:gd name="connsiteY2" fmla="*/ 9635 h 9668"/>
                  <a:gd name="connsiteX3" fmla="*/ 123 w 640571"/>
                  <a:gd name="connsiteY3" fmla="*/ 9635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0571" h="9668">
                    <a:moveTo>
                      <a:pt x="123" y="-34"/>
                    </a:moveTo>
                    <a:lnTo>
                      <a:pt x="640695" y="-34"/>
                    </a:lnTo>
                    <a:lnTo>
                      <a:pt x="640695" y="9635"/>
                    </a:lnTo>
                    <a:lnTo>
                      <a:pt x="123" y="963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6C0B5A4-0501-483B-BC62-310F76E79089}"/>
                  </a:ext>
                </a:extLst>
              </p:cNvPr>
              <p:cNvSpPr/>
              <p:nvPr/>
            </p:nvSpPr>
            <p:spPr>
              <a:xfrm>
                <a:off x="2656719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778 w 105816"/>
                  <a:gd name="connsiteY7" fmla="*/ 49049 h 98332"/>
                  <a:gd name="connsiteX8" fmla="*/ 56779 w 105816"/>
                  <a:gd name="connsiteY8" fmla="*/ 88051 h 98332"/>
                  <a:gd name="connsiteX9" fmla="*/ 95685 w 105816"/>
                  <a:gd name="connsiteY9" fmla="*/ 48951 h 98332"/>
                  <a:gd name="connsiteX10" fmla="*/ 84309 w 105816"/>
                  <a:gd name="connsiteY10" fmla="*/ 21519 h 98332"/>
                  <a:gd name="connsiteX11" fmla="*/ 56779 w 105816"/>
                  <a:gd name="connsiteY11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29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304" y="10212"/>
                      <a:pt x="17868" y="27566"/>
                      <a:pt x="17778" y="49049"/>
                    </a:cubicBezTo>
                    <a:cubicBezTo>
                      <a:pt x="17868" y="70549"/>
                      <a:pt x="35276" y="87969"/>
                      <a:pt x="56779" y="88051"/>
                    </a:cubicBezTo>
                    <a:cubicBezTo>
                      <a:pt x="78318" y="88002"/>
                      <a:pt x="95738" y="70500"/>
                      <a:pt x="95685" y="48951"/>
                    </a:cubicBezTo>
                    <a:cubicBezTo>
                      <a:pt x="95659" y="38660"/>
                      <a:pt x="91571" y="28812"/>
                      <a:pt x="84309" y="21519"/>
                    </a:cubicBezTo>
                    <a:cubicBezTo>
                      <a:pt x="76968" y="14292"/>
                      <a:pt x="67083" y="10229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940A517-A253-4464-9D1F-235C6F5693BE}"/>
                  </a:ext>
                </a:extLst>
              </p:cNvPr>
              <p:cNvSpPr/>
              <p:nvPr/>
            </p:nvSpPr>
            <p:spPr>
              <a:xfrm>
                <a:off x="2757129" y="3946012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C806F01-C348-4B3F-BC0F-96CFC955B242}"/>
                  </a:ext>
                </a:extLst>
              </p:cNvPr>
              <p:cNvSpPr/>
              <p:nvPr/>
            </p:nvSpPr>
            <p:spPr>
              <a:xfrm>
                <a:off x="3143416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614 w 105816"/>
                  <a:gd name="connsiteY7" fmla="*/ 49049 h 98332"/>
                  <a:gd name="connsiteX8" fmla="*/ 56451 w 105816"/>
                  <a:gd name="connsiteY8" fmla="*/ 88215 h 98332"/>
                  <a:gd name="connsiteX9" fmla="*/ 95617 w 105816"/>
                  <a:gd name="connsiteY9" fmla="*/ 49377 h 98332"/>
                  <a:gd name="connsiteX10" fmla="*/ 95617 w 105816"/>
                  <a:gd name="connsiteY10" fmla="*/ 49049 h 98332"/>
                  <a:gd name="connsiteX11" fmla="*/ 57107 w 105816"/>
                  <a:gd name="connsiteY11" fmla="*/ 10212 h 98332"/>
                  <a:gd name="connsiteX12" fmla="*/ 56779 w 105816"/>
                  <a:gd name="connsiteY12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31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40" y="10114"/>
                      <a:pt x="17706" y="27517"/>
                      <a:pt x="17614" y="49049"/>
                    </a:cubicBezTo>
                    <a:cubicBezTo>
                      <a:pt x="17524" y="70582"/>
                      <a:pt x="34912" y="88116"/>
                      <a:pt x="56451" y="88215"/>
                    </a:cubicBezTo>
                    <a:cubicBezTo>
                      <a:pt x="77992" y="88297"/>
                      <a:pt x="95526" y="70910"/>
                      <a:pt x="95617" y="49377"/>
                    </a:cubicBezTo>
                    <a:cubicBezTo>
                      <a:pt x="95617" y="49262"/>
                      <a:pt x="95617" y="49164"/>
                      <a:pt x="95617" y="49049"/>
                    </a:cubicBezTo>
                    <a:cubicBezTo>
                      <a:pt x="95707" y="27697"/>
                      <a:pt x="78466" y="10311"/>
                      <a:pt x="57107" y="10212"/>
                    </a:cubicBezTo>
                    <a:cubicBezTo>
                      <a:pt x="56999" y="10212"/>
                      <a:pt x="56889" y="10212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01CE8FE-B6AD-423D-8E71-1B095A6CD18D}"/>
                  </a:ext>
                </a:extLst>
              </p:cNvPr>
              <p:cNvSpPr/>
              <p:nvPr/>
            </p:nvSpPr>
            <p:spPr>
              <a:xfrm rot="-2701201">
                <a:off x="3143255" y="3702904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60B0BEE-A7C2-4104-9EFD-05462BF9B8BA}"/>
                  </a:ext>
                </a:extLst>
              </p:cNvPr>
              <p:cNvSpPr/>
              <p:nvPr/>
            </p:nvSpPr>
            <p:spPr>
              <a:xfrm>
                <a:off x="3629949" y="3414821"/>
                <a:ext cx="105326" cy="98332"/>
              </a:xfrm>
              <a:custGeom>
                <a:avLst/>
                <a:gdLst>
                  <a:gd name="connsiteX0" fmla="*/ 56779 w 105326"/>
                  <a:gd name="connsiteY0" fmla="*/ 97719 h 98332"/>
                  <a:gd name="connsiteX1" fmla="*/ 704 w 105326"/>
                  <a:gd name="connsiteY1" fmla="*/ 56620 h 98332"/>
                  <a:gd name="connsiteX2" fmla="*/ 41801 w 105326"/>
                  <a:gd name="connsiteY2" fmla="*/ 544 h 98332"/>
                  <a:gd name="connsiteX3" fmla="*/ 56779 w 105326"/>
                  <a:gd name="connsiteY3" fmla="*/ 544 h 98332"/>
                  <a:gd name="connsiteX4" fmla="*/ 78410 w 105326"/>
                  <a:gd name="connsiteY4" fmla="*/ 5624 h 98332"/>
                  <a:gd name="connsiteX5" fmla="*/ 78410 w 105326"/>
                  <a:gd name="connsiteY5" fmla="*/ 5624 h 98332"/>
                  <a:gd name="connsiteX6" fmla="*/ 105449 w 105326"/>
                  <a:gd name="connsiteY6" fmla="*/ 49213 h 98332"/>
                  <a:gd name="connsiteX7" fmla="*/ 56779 w 105326"/>
                  <a:gd name="connsiteY7" fmla="*/ 97719 h 98332"/>
                  <a:gd name="connsiteX8" fmla="*/ 56779 w 105326"/>
                  <a:gd name="connsiteY8" fmla="*/ 10212 h 98332"/>
                  <a:gd name="connsiteX9" fmla="*/ 17942 w 105326"/>
                  <a:gd name="connsiteY9" fmla="*/ 49213 h 98332"/>
                  <a:gd name="connsiteX10" fmla="*/ 29249 w 105326"/>
                  <a:gd name="connsiteY10" fmla="*/ 76580 h 98332"/>
                  <a:gd name="connsiteX11" fmla="*/ 84178 w 105326"/>
                  <a:gd name="connsiteY11" fmla="*/ 76138 h 98332"/>
                  <a:gd name="connsiteX12" fmla="*/ 83736 w 105326"/>
                  <a:gd name="connsiteY12" fmla="*/ 21224 h 98332"/>
                  <a:gd name="connsiteX13" fmla="*/ 74150 w 105326"/>
                  <a:gd name="connsiteY13" fmla="*/ 14309 h 98332"/>
                  <a:gd name="connsiteX14" fmla="*/ 56779 w 105326"/>
                  <a:gd name="connsiteY14" fmla="*/ 10868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532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1" y="544"/>
                    </a:cubicBezTo>
                    <a:cubicBezTo>
                      <a:pt x="46767" y="-226"/>
                      <a:pt x="51814" y="-226"/>
                      <a:pt x="56779" y="544"/>
                    </a:cubicBezTo>
                    <a:cubicBezTo>
                      <a:pt x="64301" y="478"/>
                      <a:pt x="71708" y="2215"/>
                      <a:pt x="78410" y="5624"/>
                    </a:cubicBezTo>
                    <a:lnTo>
                      <a:pt x="78410" y="5624"/>
                    </a:lnTo>
                    <a:cubicBezTo>
                      <a:pt x="95059" y="13752"/>
                      <a:pt x="105564" y="30696"/>
                      <a:pt x="105449" y="49213"/>
                    </a:cubicBezTo>
                    <a:cubicBezTo>
                      <a:pt x="105088" y="75924"/>
                      <a:pt x="83490" y="97457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96" y="10294"/>
                      <a:pt x="17942" y="27730"/>
                      <a:pt x="17942" y="49213"/>
                    </a:cubicBezTo>
                    <a:cubicBezTo>
                      <a:pt x="17858" y="59488"/>
                      <a:pt x="21937" y="69353"/>
                      <a:pt x="29249" y="76580"/>
                    </a:cubicBezTo>
                    <a:cubicBezTo>
                      <a:pt x="44538" y="91623"/>
                      <a:pt x="69119" y="91426"/>
                      <a:pt x="84178" y="76138"/>
                    </a:cubicBezTo>
                    <a:cubicBezTo>
                      <a:pt x="99222" y="60848"/>
                      <a:pt x="99025" y="36267"/>
                      <a:pt x="83736" y="21224"/>
                    </a:cubicBezTo>
                    <a:cubicBezTo>
                      <a:pt x="80917" y="18438"/>
                      <a:pt x="77673" y="16111"/>
                      <a:pt x="74150" y="14309"/>
                    </a:cubicBezTo>
                    <a:cubicBezTo>
                      <a:pt x="68693" y="11867"/>
                      <a:pt x="62760" y="10704"/>
                      <a:pt x="56779" y="108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67D4817-3CD9-4EE1-B597-C1060B723143}"/>
                  </a:ext>
                </a:extLst>
              </p:cNvPr>
              <p:cNvSpPr/>
              <p:nvPr/>
            </p:nvSpPr>
            <p:spPr>
              <a:xfrm rot="-3816599">
                <a:off x="3429223" y="2973705"/>
                <a:ext cx="998301" cy="9668"/>
              </a:xfrm>
              <a:custGeom>
                <a:avLst/>
                <a:gdLst>
                  <a:gd name="connsiteX0" fmla="*/ 124 w 998301"/>
                  <a:gd name="connsiteY0" fmla="*/ -34 h 9668"/>
                  <a:gd name="connsiteX1" fmla="*/ 998425 w 998301"/>
                  <a:gd name="connsiteY1" fmla="*/ -34 h 9668"/>
                  <a:gd name="connsiteX2" fmla="*/ 998425 w 998301"/>
                  <a:gd name="connsiteY2" fmla="*/ 9634 h 9668"/>
                  <a:gd name="connsiteX3" fmla="*/ 124 w 998301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8301" h="9668">
                    <a:moveTo>
                      <a:pt x="124" y="-34"/>
                    </a:moveTo>
                    <a:lnTo>
                      <a:pt x="998425" y="-34"/>
                    </a:lnTo>
                    <a:lnTo>
                      <a:pt x="998425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380B00A-8F34-45E8-B9B3-ED77706B4A9F}"/>
                  </a:ext>
                </a:extLst>
              </p:cNvPr>
              <p:cNvSpPr/>
              <p:nvPr/>
            </p:nvSpPr>
            <p:spPr>
              <a:xfrm>
                <a:off x="4120822" y="2442652"/>
                <a:ext cx="98345" cy="98330"/>
              </a:xfrm>
              <a:custGeom>
                <a:avLst/>
                <a:gdLst>
                  <a:gd name="connsiteX0" fmla="*/ 49162 w 98345"/>
                  <a:gd name="connsiteY0" fmla="*/ 98297 h 98330"/>
                  <a:gd name="connsiteX1" fmla="*/ 27531 w 98345"/>
                  <a:gd name="connsiteY1" fmla="*/ 93217 h 98330"/>
                  <a:gd name="connsiteX2" fmla="*/ 5211 w 98345"/>
                  <a:gd name="connsiteY2" fmla="*/ 27373 h 98330"/>
                  <a:gd name="connsiteX3" fmla="*/ 71055 w 98345"/>
                  <a:gd name="connsiteY3" fmla="*/ 5054 h 98330"/>
                  <a:gd name="connsiteX4" fmla="*/ 93374 w 98345"/>
                  <a:gd name="connsiteY4" fmla="*/ 70897 h 98330"/>
                  <a:gd name="connsiteX5" fmla="*/ 49162 w 98345"/>
                  <a:gd name="connsiteY5" fmla="*/ 98297 h 98330"/>
                  <a:gd name="connsiteX6" fmla="*/ 49162 w 98345"/>
                  <a:gd name="connsiteY6" fmla="*/ 10789 h 98330"/>
                  <a:gd name="connsiteX7" fmla="*/ 9980 w 98345"/>
                  <a:gd name="connsiteY7" fmla="*/ 49283 h 98330"/>
                  <a:gd name="connsiteX8" fmla="*/ 31791 w 98345"/>
                  <a:gd name="connsiteY8" fmla="*/ 84531 h 98330"/>
                  <a:gd name="connsiteX9" fmla="*/ 76692 w 98345"/>
                  <a:gd name="connsiteY9" fmla="*/ 76994 h 98330"/>
                  <a:gd name="connsiteX10" fmla="*/ 87999 w 98345"/>
                  <a:gd name="connsiteY10" fmla="*/ 49627 h 98330"/>
                  <a:gd name="connsiteX11" fmla="*/ 49162 w 98345"/>
                  <a:gd name="connsiteY11" fmla="*/ 10789 h 9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45" h="98330">
                    <a:moveTo>
                      <a:pt x="49162" y="98297"/>
                    </a:moveTo>
                    <a:cubicBezTo>
                      <a:pt x="41657" y="98280"/>
                      <a:pt x="34266" y="96543"/>
                      <a:pt x="27531" y="93217"/>
                    </a:cubicBezTo>
                    <a:cubicBezTo>
                      <a:pt x="3180" y="81205"/>
                      <a:pt x="-6800" y="51724"/>
                      <a:pt x="5211" y="27373"/>
                    </a:cubicBezTo>
                    <a:cubicBezTo>
                      <a:pt x="17240" y="3022"/>
                      <a:pt x="46720" y="-6958"/>
                      <a:pt x="71055" y="5054"/>
                    </a:cubicBezTo>
                    <a:cubicBezTo>
                      <a:pt x="95406" y="17082"/>
                      <a:pt x="105402" y="46562"/>
                      <a:pt x="93374" y="70897"/>
                    </a:cubicBezTo>
                    <a:cubicBezTo>
                      <a:pt x="85066" y="87727"/>
                      <a:pt x="67925" y="98346"/>
                      <a:pt x="49162" y="98297"/>
                    </a:cubicBezTo>
                    <a:close/>
                    <a:moveTo>
                      <a:pt x="49162" y="10789"/>
                    </a:moveTo>
                    <a:cubicBezTo>
                      <a:pt x="27711" y="10593"/>
                      <a:pt x="10177" y="27832"/>
                      <a:pt x="9980" y="49283"/>
                    </a:cubicBezTo>
                    <a:cubicBezTo>
                      <a:pt x="9849" y="64261"/>
                      <a:pt x="18338" y="77960"/>
                      <a:pt x="31791" y="84531"/>
                    </a:cubicBezTo>
                    <a:cubicBezTo>
                      <a:pt x="46851" y="91775"/>
                      <a:pt x="64828" y="88743"/>
                      <a:pt x="76692" y="76994"/>
                    </a:cubicBezTo>
                    <a:cubicBezTo>
                      <a:pt x="84001" y="69767"/>
                      <a:pt x="88081" y="59902"/>
                      <a:pt x="87999" y="49627"/>
                    </a:cubicBezTo>
                    <a:cubicBezTo>
                      <a:pt x="87999" y="28176"/>
                      <a:pt x="70613" y="10789"/>
                      <a:pt x="49162" y="107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312BB05-D167-4673-A7F3-703EBD82DDC3}"/>
                  </a:ext>
                </a:extLst>
              </p:cNvPr>
              <p:cNvSpPr/>
              <p:nvPr/>
            </p:nvSpPr>
            <p:spPr>
              <a:xfrm>
                <a:off x="4197718" y="2519679"/>
                <a:ext cx="434585" cy="431472"/>
              </a:xfrm>
              <a:custGeom>
                <a:avLst/>
                <a:gdLst>
                  <a:gd name="connsiteX0" fmla="*/ 427703 w 434585"/>
                  <a:gd name="connsiteY0" fmla="*/ 431472 h 431472"/>
                  <a:gd name="connsiteX1" fmla="*/ 0 w 434585"/>
                  <a:gd name="connsiteY1" fmla="*/ 6883 h 431472"/>
                  <a:gd name="connsiteX2" fmla="*/ 6719 w 434585"/>
                  <a:gd name="connsiteY2" fmla="*/ 0 h 431472"/>
                  <a:gd name="connsiteX3" fmla="*/ 434586 w 434585"/>
                  <a:gd name="connsiteY3" fmla="*/ 424590 h 431472"/>
                  <a:gd name="connsiteX4" fmla="*/ 427703 w 434585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585" h="431472">
                    <a:moveTo>
                      <a:pt x="427703" y="431472"/>
                    </a:moveTo>
                    <a:lnTo>
                      <a:pt x="0" y="6883"/>
                    </a:lnTo>
                    <a:lnTo>
                      <a:pt x="6719" y="0"/>
                    </a:lnTo>
                    <a:lnTo>
                      <a:pt x="434586" y="424590"/>
                    </a:lnTo>
                    <a:lnTo>
                      <a:pt x="427703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AB3C94E-8928-4E15-8498-39C6D37AE60A}"/>
                  </a:ext>
                </a:extLst>
              </p:cNvPr>
              <p:cNvSpPr/>
              <p:nvPr/>
            </p:nvSpPr>
            <p:spPr>
              <a:xfrm>
                <a:off x="4610837" y="2928122"/>
                <a:ext cx="105816" cy="98901"/>
              </a:xfrm>
              <a:custGeom>
                <a:avLst/>
                <a:gdLst>
                  <a:gd name="connsiteX0" fmla="*/ 49285 w 105816"/>
                  <a:gd name="connsiteY0" fmla="*/ 98868 h 98901"/>
                  <a:gd name="connsiteX1" fmla="*/ 123 w 105816"/>
                  <a:gd name="connsiteY1" fmla="*/ 49706 h 98901"/>
                  <a:gd name="connsiteX2" fmla="*/ 49285 w 105816"/>
                  <a:gd name="connsiteY2" fmla="*/ 545 h 98901"/>
                  <a:gd name="connsiteX3" fmla="*/ 105361 w 105816"/>
                  <a:gd name="connsiteY3" fmla="*/ 41644 h 98901"/>
                  <a:gd name="connsiteX4" fmla="*/ 64263 w 105816"/>
                  <a:gd name="connsiteY4" fmla="*/ 97721 h 98901"/>
                  <a:gd name="connsiteX5" fmla="*/ 49285 w 105816"/>
                  <a:gd name="connsiteY5" fmla="*/ 97721 h 98901"/>
                  <a:gd name="connsiteX6" fmla="*/ 49285 w 105816"/>
                  <a:gd name="connsiteY6" fmla="*/ 11361 h 98901"/>
                  <a:gd name="connsiteX7" fmla="*/ 10283 w 105816"/>
                  <a:gd name="connsiteY7" fmla="*/ 50362 h 98901"/>
                  <a:gd name="connsiteX8" fmla="*/ 51726 w 105816"/>
                  <a:gd name="connsiteY8" fmla="*/ 86758 h 98901"/>
                  <a:gd name="connsiteX9" fmla="*/ 88122 w 105816"/>
                  <a:gd name="connsiteY9" fmla="*/ 50362 h 98901"/>
                  <a:gd name="connsiteX10" fmla="*/ 76815 w 105816"/>
                  <a:gd name="connsiteY10" fmla="*/ 22832 h 98901"/>
                  <a:gd name="connsiteX11" fmla="*/ 76815 w 105816"/>
                  <a:gd name="connsiteY11" fmla="*/ 22832 h 98901"/>
                  <a:gd name="connsiteX12" fmla="*/ 49285 w 105816"/>
                  <a:gd name="connsiteY12" fmla="*/ 10869 h 98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1">
                    <a:moveTo>
                      <a:pt x="49285" y="98868"/>
                    </a:moveTo>
                    <a:cubicBezTo>
                      <a:pt x="22131" y="98868"/>
                      <a:pt x="123" y="76860"/>
                      <a:pt x="123" y="49706"/>
                    </a:cubicBezTo>
                    <a:cubicBezTo>
                      <a:pt x="123" y="22553"/>
                      <a:pt x="22131" y="545"/>
                      <a:pt x="49285" y="545"/>
                    </a:cubicBezTo>
                    <a:cubicBezTo>
                      <a:pt x="76127" y="-3584"/>
                      <a:pt x="101232" y="14818"/>
                      <a:pt x="105361" y="41644"/>
                    </a:cubicBezTo>
                    <a:cubicBezTo>
                      <a:pt x="109491" y="68486"/>
                      <a:pt x="91088" y="93591"/>
                      <a:pt x="64263" y="97721"/>
                    </a:cubicBezTo>
                    <a:cubicBezTo>
                      <a:pt x="59297" y="98491"/>
                      <a:pt x="54250" y="98491"/>
                      <a:pt x="49285" y="97721"/>
                    </a:cubicBezTo>
                    <a:close/>
                    <a:moveTo>
                      <a:pt x="49285" y="11361"/>
                    </a:moveTo>
                    <a:cubicBezTo>
                      <a:pt x="27785" y="11443"/>
                      <a:pt x="10365" y="28862"/>
                      <a:pt x="10283" y="50362"/>
                    </a:cubicBezTo>
                    <a:cubicBezTo>
                      <a:pt x="11676" y="71862"/>
                      <a:pt x="30243" y="88151"/>
                      <a:pt x="51726" y="86758"/>
                    </a:cubicBezTo>
                    <a:cubicBezTo>
                      <a:pt x="71276" y="85479"/>
                      <a:pt x="86860" y="69912"/>
                      <a:pt x="88122" y="50362"/>
                    </a:cubicBezTo>
                    <a:cubicBezTo>
                      <a:pt x="88220" y="40038"/>
                      <a:pt x="84140" y="30107"/>
                      <a:pt x="76815" y="22832"/>
                    </a:cubicBezTo>
                    <a:lnTo>
                      <a:pt x="76815" y="22832"/>
                    </a:lnTo>
                    <a:cubicBezTo>
                      <a:pt x="69605" y="15310"/>
                      <a:pt x="59690" y="11000"/>
                      <a:pt x="49285" y="1086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864B134-9107-47A5-B502-10D1B4B16462}"/>
                  </a:ext>
                </a:extLst>
              </p:cNvPr>
              <p:cNvSpPr/>
              <p:nvPr/>
            </p:nvSpPr>
            <p:spPr>
              <a:xfrm rot="-2701801">
                <a:off x="4603205" y="2730422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467A756-6E7E-4FFD-B01E-AD2AD5F9E797}"/>
                  </a:ext>
                </a:extLst>
              </p:cNvPr>
              <p:cNvSpPr/>
              <p:nvPr/>
            </p:nvSpPr>
            <p:spPr>
              <a:xfrm>
                <a:off x="5097534" y="244266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1 h 98322"/>
                  <a:gd name="connsiteX6" fmla="*/ 11103 w 98322"/>
                  <a:gd name="connsiteY6" fmla="*/ 50274 h 98322"/>
                  <a:gd name="connsiteX7" fmla="*/ 21754 w 98322"/>
                  <a:gd name="connsiteY7" fmla="*/ 76330 h 98322"/>
                  <a:gd name="connsiteX8" fmla="*/ 49285 w 98322"/>
                  <a:gd name="connsiteY8" fmla="*/ 87637 h 98322"/>
                  <a:gd name="connsiteX9" fmla="*/ 88122 w 98322"/>
                  <a:gd name="connsiteY9" fmla="*/ 48800 h 98322"/>
                  <a:gd name="connsiteX10" fmla="*/ 76815 w 98322"/>
                  <a:gd name="connsiteY10" fmla="*/ 21269 h 98322"/>
                  <a:gd name="connsiteX11" fmla="*/ 49285 w 98322"/>
                  <a:gd name="connsiteY11" fmla="*/ 10781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1"/>
                    </a:moveTo>
                    <a:cubicBezTo>
                      <a:pt x="27834" y="11142"/>
                      <a:pt x="10742" y="28824"/>
                      <a:pt x="11103" y="50274"/>
                    </a:cubicBezTo>
                    <a:cubicBezTo>
                      <a:pt x="11283" y="59975"/>
                      <a:pt x="15069" y="69283"/>
                      <a:pt x="21754" y="76330"/>
                    </a:cubicBezTo>
                    <a:cubicBezTo>
                      <a:pt x="29030" y="83671"/>
                      <a:pt x="38961" y="87752"/>
                      <a:pt x="49285" y="87637"/>
                    </a:cubicBezTo>
                    <a:cubicBezTo>
                      <a:pt x="70736" y="87637"/>
                      <a:pt x="88122" y="70250"/>
                      <a:pt x="88122" y="48800"/>
                    </a:cubicBezTo>
                    <a:cubicBezTo>
                      <a:pt x="88106" y="38492"/>
                      <a:pt x="84042" y="28611"/>
                      <a:pt x="76815" y="21269"/>
                    </a:cubicBezTo>
                    <a:cubicBezTo>
                      <a:pt x="69375" y="14272"/>
                      <a:pt x="59477" y="10503"/>
                      <a:pt x="49285" y="1078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57FD595-290F-41F1-814D-30B03F71E140}"/>
                  </a:ext>
                </a:extLst>
              </p:cNvPr>
              <p:cNvSpPr/>
              <p:nvPr/>
            </p:nvSpPr>
            <p:spPr>
              <a:xfrm rot="-2701201">
                <a:off x="5089933" y="2244500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61E6A49-E9B5-4ECF-A2ED-7141070A06EE}"/>
                  </a:ext>
                </a:extLst>
              </p:cNvPr>
              <p:cNvSpPr/>
              <p:nvPr/>
            </p:nvSpPr>
            <p:spPr>
              <a:xfrm>
                <a:off x="5584067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21754 w 98322"/>
                  <a:gd name="connsiteY7" fmla="*/ 77149 h 98322"/>
                  <a:gd name="connsiteX8" fmla="*/ 76913 w 98322"/>
                  <a:gd name="connsiteY8" fmla="*/ 77575 h 98322"/>
                  <a:gd name="connsiteX9" fmla="*/ 77323 w 98322"/>
                  <a:gd name="connsiteY9" fmla="*/ 22416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782"/>
                      <a:pt x="10447" y="28168"/>
                      <a:pt x="10447" y="49619"/>
                    </a:cubicBezTo>
                    <a:cubicBezTo>
                      <a:pt x="10349" y="59943"/>
                      <a:pt x="14429" y="69874"/>
                      <a:pt x="21754" y="77149"/>
                    </a:cubicBezTo>
                    <a:cubicBezTo>
                      <a:pt x="36863" y="92488"/>
                      <a:pt x="61559" y="92684"/>
                      <a:pt x="76913" y="77575"/>
                    </a:cubicBezTo>
                    <a:cubicBezTo>
                      <a:pt x="92252" y="62450"/>
                      <a:pt x="92448" y="37755"/>
                      <a:pt x="77323" y="22416"/>
                    </a:cubicBezTo>
                    <a:cubicBezTo>
                      <a:pt x="69932" y="14911"/>
                      <a:pt x="59821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B006788-E612-4DC1-96B2-C3CEC404E953}"/>
                  </a:ext>
                </a:extLst>
              </p:cNvPr>
              <p:cNvSpPr/>
              <p:nvPr/>
            </p:nvSpPr>
            <p:spPr>
              <a:xfrm>
                <a:off x="5677145" y="2001355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ECF4E773-5749-4F36-ACDA-D14B274262BE}"/>
                  </a:ext>
                </a:extLst>
              </p:cNvPr>
              <p:cNvSpPr/>
              <p:nvPr/>
            </p:nvSpPr>
            <p:spPr>
              <a:xfrm>
                <a:off x="6070763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578 w 98322"/>
                  <a:gd name="connsiteY6" fmla="*/ 49750 h 98322"/>
                  <a:gd name="connsiteX7" fmla="*/ 49563 w 98322"/>
                  <a:gd name="connsiteY7" fmla="*/ 88456 h 98322"/>
                  <a:gd name="connsiteX8" fmla="*/ 88253 w 98322"/>
                  <a:gd name="connsiteY8" fmla="*/ 49488 h 98322"/>
                  <a:gd name="connsiteX9" fmla="*/ 76815 w 98322"/>
                  <a:gd name="connsiteY9" fmla="*/ 22089 h 98322"/>
                  <a:gd name="connsiteX10" fmla="*/ 49285 w 98322"/>
                  <a:gd name="connsiteY10" fmla="*/ 11437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863"/>
                      <a:pt x="10513" y="28299"/>
                      <a:pt x="10578" y="49750"/>
                    </a:cubicBezTo>
                    <a:cubicBezTo>
                      <a:pt x="10660" y="71201"/>
                      <a:pt x="28113" y="88538"/>
                      <a:pt x="49563" y="88456"/>
                    </a:cubicBezTo>
                    <a:cubicBezTo>
                      <a:pt x="71014" y="88375"/>
                      <a:pt x="88335" y="70939"/>
                      <a:pt x="88253" y="49488"/>
                    </a:cubicBezTo>
                    <a:cubicBezTo>
                      <a:pt x="88221" y="39197"/>
                      <a:pt x="84107" y="29348"/>
                      <a:pt x="76815" y="22089"/>
                    </a:cubicBezTo>
                    <a:cubicBezTo>
                      <a:pt x="69375" y="15091"/>
                      <a:pt x="59494" y="11273"/>
                      <a:pt x="49285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E86709B-43F7-4F10-AE18-42EDAC3EE33E}"/>
                  </a:ext>
                </a:extLst>
              </p:cNvPr>
              <p:cNvSpPr/>
              <p:nvPr/>
            </p:nvSpPr>
            <p:spPr>
              <a:xfrm rot="-2701801">
                <a:off x="6062991" y="1758063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2DF333F-B28D-4507-A799-4ED9562FCC28}"/>
                  </a:ext>
                </a:extLst>
              </p:cNvPr>
              <p:cNvSpPr/>
              <p:nvPr/>
            </p:nvSpPr>
            <p:spPr>
              <a:xfrm>
                <a:off x="6549966" y="1470819"/>
                <a:ext cx="105816" cy="98900"/>
              </a:xfrm>
              <a:custGeom>
                <a:avLst/>
                <a:gdLst>
                  <a:gd name="connsiteX0" fmla="*/ 56779 w 105816"/>
                  <a:gd name="connsiteY0" fmla="*/ 97719 h 98900"/>
                  <a:gd name="connsiteX1" fmla="*/ 703 w 105816"/>
                  <a:gd name="connsiteY1" fmla="*/ 56620 h 98900"/>
                  <a:gd name="connsiteX2" fmla="*/ 41801 w 105816"/>
                  <a:gd name="connsiteY2" fmla="*/ 544 h 98900"/>
                  <a:gd name="connsiteX3" fmla="*/ 56779 w 105816"/>
                  <a:gd name="connsiteY3" fmla="*/ 544 h 98900"/>
                  <a:gd name="connsiteX4" fmla="*/ 105940 w 105816"/>
                  <a:gd name="connsiteY4" fmla="*/ 49705 h 98900"/>
                  <a:gd name="connsiteX5" fmla="*/ 56779 w 105816"/>
                  <a:gd name="connsiteY5" fmla="*/ 98866 h 98900"/>
                  <a:gd name="connsiteX6" fmla="*/ 56779 w 105816"/>
                  <a:gd name="connsiteY6" fmla="*/ 10212 h 98900"/>
                  <a:gd name="connsiteX7" fmla="*/ 17778 w 105816"/>
                  <a:gd name="connsiteY7" fmla="*/ 49213 h 98900"/>
                  <a:gd name="connsiteX8" fmla="*/ 29248 w 105816"/>
                  <a:gd name="connsiteY8" fmla="*/ 76580 h 98900"/>
                  <a:gd name="connsiteX9" fmla="*/ 84309 w 105816"/>
                  <a:gd name="connsiteY9" fmla="*/ 76580 h 98900"/>
                  <a:gd name="connsiteX10" fmla="*/ 95616 w 105816"/>
                  <a:gd name="connsiteY10" fmla="*/ 49213 h 98900"/>
                  <a:gd name="connsiteX11" fmla="*/ 57107 w 105816"/>
                  <a:gd name="connsiteY11" fmla="*/ 9720 h 98900"/>
                  <a:gd name="connsiteX12" fmla="*/ 56779 w 105816"/>
                  <a:gd name="connsiteY12" fmla="*/ 9720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0">
                    <a:moveTo>
                      <a:pt x="56779" y="97719"/>
                    </a:moveTo>
                    <a:cubicBezTo>
                      <a:pt x="29937" y="101849"/>
                      <a:pt x="4832" y="83446"/>
                      <a:pt x="703" y="56620"/>
                    </a:cubicBezTo>
                    <a:cubicBezTo>
                      <a:pt x="-3427" y="29778"/>
                      <a:pt x="14975" y="4673"/>
                      <a:pt x="41801" y="544"/>
                    </a:cubicBezTo>
                    <a:cubicBezTo>
                      <a:pt x="46766" y="-226"/>
                      <a:pt x="51814" y="-226"/>
                      <a:pt x="56779" y="544"/>
                    </a:cubicBezTo>
                    <a:cubicBezTo>
                      <a:pt x="83932" y="544"/>
                      <a:pt x="105940" y="22552"/>
                      <a:pt x="105940" y="49705"/>
                    </a:cubicBezTo>
                    <a:cubicBezTo>
                      <a:pt x="105940" y="76858"/>
                      <a:pt x="83932" y="98866"/>
                      <a:pt x="56779" y="98866"/>
                    </a:cubicBezTo>
                    <a:close/>
                    <a:moveTo>
                      <a:pt x="56779" y="10212"/>
                    </a:moveTo>
                    <a:cubicBezTo>
                      <a:pt x="35279" y="10294"/>
                      <a:pt x="17876" y="27714"/>
                      <a:pt x="17778" y="49213"/>
                    </a:cubicBezTo>
                    <a:cubicBezTo>
                      <a:pt x="17794" y="59504"/>
                      <a:pt x="21924" y="69353"/>
                      <a:pt x="29248" y="76580"/>
                    </a:cubicBezTo>
                    <a:cubicBezTo>
                      <a:pt x="44652" y="91312"/>
                      <a:pt x="68905" y="91312"/>
                      <a:pt x="84309" y="76580"/>
                    </a:cubicBezTo>
                    <a:cubicBezTo>
                      <a:pt x="91585" y="69337"/>
                      <a:pt x="95665" y="59488"/>
                      <a:pt x="95616" y="49213"/>
                    </a:cubicBezTo>
                    <a:cubicBezTo>
                      <a:pt x="95895" y="27681"/>
                      <a:pt x="78656" y="9999"/>
                      <a:pt x="57107" y="9720"/>
                    </a:cubicBezTo>
                    <a:cubicBezTo>
                      <a:pt x="56992" y="9720"/>
                      <a:pt x="56894" y="9720"/>
                      <a:pt x="56779" y="9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3B2272F-5269-46F6-B331-F8FC0203B9E6}"/>
                  </a:ext>
                </a:extLst>
              </p:cNvPr>
              <p:cNvSpPr/>
              <p:nvPr/>
            </p:nvSpPr>
            <p:spPr>
              <a:xfrm rot="-2701801">
                <a:off x="6844984" y="1462898"/>
                <a:ext cx="9668" cy="600259"/>
              </a:xfrm>
              <a:custGeom>
                <a:avLst/>
                <a:gdLst>
                  <a:gd name="connsiteX0" fmla="*/ 123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3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3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3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AA68A5-DED1-43B3-BBA0-49486278E35F}"/>
                  </a:ext>
                </a:extLst>
              </p:cNvPr>
              <p:cNvSpPr/>
              <p:nvPr/>
            </p:nvSpPr>
            <p:spPr>
              <a:xfrm>
                <a:off x="7043993" y="1962724"/>
                <a:ext cx="97338" cy="91397"/>
              </a:xfrm>
              <a:custGeom>
                <a:avLst/>
                <a:gdLst>
                  <a:gd name="connsiteX0" fmla="*/ 49285 w 97338"/>
                  <a:gd name="connsiteY0" fmla="*/ 91364 h 91397"/>
                  <a:gd name="connsiteX1" fmla="*/ 123 w 97338"/>
                  <a:gd name="connsiteY1" fmla="*/ 42203 h 91397"/>
                  <a:gd name="connsiteX2" fmla="*/ 55724 w 97338"/>
                  <a:gd name="connsiteY2" fmla="*/ 465 h 91397"/>
                  <a:gd name="connsiteX3" fmla="*/ 97462 w 97338"/>
                  <a:gd name="connsiteY3" fmla="*/ 42203 h 91397"/>
                  <a:gd name="connsiteX4" fmla="*/ 49285 w 97338"/>
                  <a:gd name="connsiteY4" fmla="*/ 91364 h 91397"/>
                  <a:gd name="connsiteX5" fmla="*/ 49285 w 97338"/>
                  <a:gd name="connsiteY5" fmla="*/ 3857 h 91397"/>
                  <a:gd name="connsiteX6" fmla="*/ 10447 w 97338"/>
                  <a:gd name="connsiteY6" fmla="*/ 42366 h 91397"/>
                  <a:gd name="connsiteX7" fmla="*/ 10447 w 97338"/>
                  <a:gd name="connsiteY7" fmla="*/ 42694 h 91397"/>
                  <a:gd name="connsiteX8" fmla="*/ 49285 w 97338"/>
                  <a:gd name="connsiteY8" fmla="*/ 81859 h 91397"/>
                  <a:gd name="connsiteX9" fmla="*/ 88450 w 97338"/>
                  <a:gd name="connsiteY9" fmla="*/ 43022 h 91397"/>
                  <a:gd name="connsiteX10" fmla="*/ 49612 w 97338"/>
                  <a:gd name="connsiteY10" fmla="*/ 3857 h 91397"/>
                  <a:gd name="connsiteX11" fmla="*/ 49285 w 97338"/>
                  <a:gd name="connsiteY11" fmla="*/ 3857 h 9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338" h="91397">
                    <a:moveTo>
                      <a:pt x="49285" y="91364"/>
                    </a:moveTo>
                    <a:cubicBezTo>
                      <a:pt x="22131" y="91364"/>
                      <a:pt x="123" y="69356"/>
                      <a:pt x="123" y="42203"/>
                    </a:cubicBezTo>
                    <a:cubicBezTo>
                      <a:pt x="3958" y="15328"/>
                      <a:pt x="28850" y="-3370"/>
                      <a:pt x="55724" y="465"/>
                    </a:cubicBezTo>
                    <a:cubicBezTo>
                      <a:pt x="77372" y="3546"/>
                      <a:pt x="94382" y="20555"/>
                      <a:pt x="97462" y="42203"/>
                    </a:cubicBezTo>
                    <a:cubicBezTo>
                      <a:pt x="97462" y="68979"/>
                      <a:pt x="76045" y="90823"/>
                      <a:pt x="49285" y="91364"/>
                    </a:cubicBezTo>
                    <a:close/>
                    <a:moveTo>
                      <a:pt x="49285" y="3857"/>
                    </a:moveTo>
                    <a:cubicBezTo>
                      <a:pt x="27932" y="3759"/>
                      <a:pt x="10545" y="21014"/>
                      <a:pt x="10447" y="42366"/>
                    </a:cubicBezTo>
                    <a:cubicBezTo>
                      <a:pt x="10447" y="42481"/>
                      <a:pt x="10447" y="42580"/>
                      <a:pt x="10447" y="42694"/>
                    </a:cubicBezTo>
                    <a:cubicBezTo>
                      <a:pt x="10349" y="64227"/>
                      <a:pt x="27752" y="81761"/>
                      <a:pt x="49285" y="81859"/>
                    </a:cubicBezTo>
                    <a:cubicBezTo>
                      <a:pt x="70817" y="81941"/>
                      <a:pt x="88351" y="64555"/>
                      <a:pt x="88450" y="43022"/>
                    </a:cubicBezTo>
                    <a:cubicBezTo>
                      <a:pt x="88532" y="21489"/>
                      <a:pt x="71145" y="3955"/>
                      <a:pt x="49612" y="3857"/>
                    </a:cubicBezTo>
                    <a:cubicBezTo>
                      <a:pt x="49498" y="3857"/>
                      <a:pt x="49399" y="3857"/>
                      <a:pt x="49285" y="385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0CDFCB3-93CD-4FD5-BAD2-8390AD50D1A7}"/>
                  </a:ext>
                </a:extLst>
              </p:cNvPr>
              <p:cNvSpPr/>
              <p:nvPr/>
            </p:nvSpPr>
            <p:spPr>
              <a:xfrm rot="-2701801">
                <a:off x="7036550" y="1758651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A94EA17-A2E1-476B-AF5B-4EF3FC9F5900}"/>
                  </a:ext>
                </a:extLst>
              </p:cNvPr>
              <p:cNvSpPr/>
              <p:nvPr/>
            </p:nvSpPr>
            <p:spPr>
              <a:xfrm>
                <a:off x="7530690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783 h 98322"/>
                  <a:gd name="connsiteX7" fmla="*/ 21755 w 98322"/>
                  <a:gd name="connsiteY7" fmla="*/ 77149 h 98322"/>
                  <a:gd name="connsiteX8" fmla="*/ 76913 w 98322"/>
                  <a:gd name="connsiteY8" fmla="*/ 77576 h 98322"/>
                  <a:gd name="connsiteX9" fmla="*/ 77323 w 98322"/>
                  <a:gd name="connsiteY9" fmla="*/ 22417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2" y="98289"/>
                      <a:pt x="123" y="76281"/>
                      <a:pt x="123" y="49127"/>
                    </a:cubicBezTo>
                    <a:cubicBezTo>
                      <a:pt x="123" y="21974"/>
                      <a:pt x="22132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01" y="10880"/>
                      <a:pt x="10447" y="28299"/>
                      <a:pt x="10447" y="49783"/>
                    </a:cubicBezTo>
                    <a:cubicBezTo>
                      <a:pt x="10398" y="60058"/>
                      <a:pt x="14479" y="69906"/>
                      <a:pt x="21755" y="77149"/>
                    </a:cubicBezTo>
                    <a:cubicBezTo>
                      <a:pt x="36863" y="92488"/>
                      <a:pt x="61559" y="92684"/>
                      <a:pt x="76913" y="77576"/>
                    </a:cubicBezTo>
                    <a:cubicBezTo>
                      <a:pt x="92252" y="62450"/>
                      <a:pt x="92448" y="37755"/>
                      <a:pt x="77323" y="22417"/>
                    </a:cubicBezTo>
                    <a:cubicBezTo>
                      <a:pt x="69933" y="14911"/>
                      <a:pt x="59822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C45433F-28F2-45D2-B0E8-A2B9F3C6702F}"/>
                  </a:ext>
                </a:extLst>
              </p:cNvPr>
              <p:cNvSpPr/>
              <p:nvPr/>
            </p:nvSpPr>
            <p:spPr>
              <a:xfrm>
                <a:off x="7623769" y="1515150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76D7F94-A716-4A69-AB4A-DA37B2153A81}"/>
                  </a:ext>
                </a:extLst>
              </p:cNvPr>
              <p:cNvSpPr/>
              <p:nvPr/>
            </p:nvSpPr>
            <p:spPr>
              <a:xfrm>
                <a:off x="8017387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283 w 98322"/>
                  <a:gd name="connsiteY6" fmla="*/ 49783 h 98322"/>
                  <a:gd name="connsiteX7" fmla="*/ 49285 w 98322"/>
                  <a:gd name="connsiteY7" fmla="*/ 88784 h 98322"/>
                  <a:gd name="connsiteX8" fmla="*/ 88286 w 98322"/>
                  <a:gd name="connsiteY8" fmla="*/ 49783 h 98322"/>
                  <a:gd name="connsiteX9" fmla="*/ 49285 w 98322"/>
                  <a:gd name="connsiteY9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782"/>
                      <a:pt x="10283" y="28250"/>
                      <a:pt x="10283" y="49783"/>
                    </a:cubicBezTo>
                    <a:cubicBezTo>
                      <a:pt x="10283" y="71316"/>
                      <a:pt x="27752" y="88784"/>
                      <a:pt x="49285" y="88784"/>
                    </a:cubicBezTo>
                    <a:cubicBezTo>
                      <a:pt x="70817" y="88784"/>
                      <a:pt x="88286" y="71316"/>
                      <a:pt x="88286" y="49783"/>
                    </a:cubicBezTo>
                    <a:cubicBezTo>
                      <a:pt x="88204" y="28283"/>
                      <a:pt x="70784" y="10864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5EC564D-3666-4535-A306-8421C387895F}"/>
                  </a:ext>
                </a:extLst>
              </p:cNvPr>
              <p:cNvSpPr/>
              <p:nvPr/>
            </p:nvSpPr>
            <p:spPr>
              <a:xfrm rot="-2701801">
                <a:off x="8009652" y="1271857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ACDF3950-CEE0-4318-9725-4191FE857E2B}"/>
                  </a:ext>
                </a:extLst>
              </p:cNvPr>
              <p:cNvSpPr/>
              <p:nvPr/>
            </p:nvSpPr>
            <p:spPr>
              <a:xfrm>
                <a:off x="8504120" y="984049"/>
                <a:ext cx="98328" cy="98320"/>
              </a:xfrm>
              <a:custGeom>
                <a:avLst/>
                <a:gdLst>
                  <a:gd name="connsiteX0" fmla="*/ 49248 w 98328"/>
                  <a:gd name="connsiteY0" fmla="*/ 98284 h 98320"/>
                  <a:gd name="connsiteX1" fmla="*/ 14835 w 98328"/>
                  <a:gd name="connsiteY1" fmla="*/ 84192 h 98320"/>
                  <a:gd name="connsiteX2" fmla="*/ 14212 w 98328"/>
                  <a:gd name="connsiteY2" fmla="*/ 14678 h 98320"/>
                  <a:gd name="connsiteX3" fmla="*/ 83743 w 98328"/>
                  <a:gd name="connsiteY3" fmla="*/ 14055 h 98320"/>
                  <a:gd name="connsiteX4" fmla="*/ 84349 w 98328"/>
                  <a:gd name="connsiteY4" fmla="*/ 83569 h 98320"/>
                  <a:gd name="connsiteX5" fmla="*/ 49248 w 98328"/>
                  <a:gd name="connsiteY5" fmla="*/ 98284 h 98320"/>
                  <a:gd name="connsiteX6" fmla="*/ 49248 w 98328"/>
                  <a:gd name="connsiteY6" fmla="*/ 10777 h 98320"/>
                  <a:gd name="connsiteX7" fmla="*/ 10345 w 98328"/>
                  <a:gd name="connsiteY7" fmla="*/ 49877 h 98320"/>
                  <a:gd name="connsiteX8" fmla="*/ 21717 w 98328"/>
                  <a:gd name="connsiteY8" fmla="*/ 77309 h 98320"/>
                  <a:gd name="connsiteX9" fmla="*/ 76778 w 98328"/>
                  <a:gd name="connsiteY9" fmla="*/ 77309 h 98320"/>
                  <a:gd name="connsiteX10" fmla="*/ 76680 w 98328"/>
                  <a:gd name="connsiteY10" fmla="*/ 22150 h 98320"/>
                  <a:gd name="connsiteX11" fmla="*/ 49248 w 98328"/>
                  <a:gd name="connsiteY11" fmla="*/ 10777 h 9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8" h="98320">
                    <a:moveTo>
                      <a:pt x="49248" y="98284"/>
                    </a:moveTo>
                    <a:cubicBezTo>
                      <a:pt x="36351" y="98399"/>
                      <a:pt x="23946" y="93319"/>
                      <a:pt x="14835" y="84192"/>
                    </a:cubicBezTo>
                    <a:cubicBezTo>
                      <a:pt x="-4535" y="65166"/>
                      <a:pt x="-4813" y="34031"/>
                      <a:pt x="14212" y="14678"/>
                    </a:cubicBezTo>
                    <a:cubicBezTo>
                      <a:pt x="33254" y="-4692"/>
                      <a:pt x="64373" y="-4971"/>
                      <a:pt x="83743" y="14055"/>
                    </a:cubicBezTo>
                    <a:cubicBezTo>
                      <a:pt x="103112" y="33080"/>
                      <a:pt x="103391" y="64216"/>
                      <a:pt x="84349" y="83569"/>
                    </a:cubicBezTo>
                    <a:cubicBezTo>
                      <a:pt x="75106" y="92991"/>
                      <a:pt x="62456" y="98301"/>
                      <a:pt x="49248" y="98284"/>
                    </a:cubicBezTo>
                    <a:close/>
                    <a:moveTo>
                      <a:pt x="49248" y="10777"/>
                    </a:moveTo>
                    <a:cubicBezTo>
                      <a:pt x="27715" y="10827"/>
                      <a:pt x="10296" y="28328"/>
                      <a:pt x="10345" y="49877"/>
                    </a:cubicBezTo>
                    <a:cubicBezTo>
                      <a:pt x="10361" y="60168"/>
                      <a:pt x="14458" y="70017"/>
                      <a:pt x="21717" y="77309"/>
                    </a:cubicBezTo>
                    <a:cubicBezTo>
                      <a:pt x="37187" y="91877"/>
                      <a:pt x="61309" y="91877"/>
                      <a:pt x="76778" y="77309"/>
                    </a:cubicBezTo>
                    <a:cubicBezTo>
                      <a:pt x="91985" y="62053"/>
                      <a:pt x="91936" y="37357"/>
                      <a:pt x="76680" y="22150"/>
                    </a:cubicBezTo>
                    <a:cubicBezTo>
                      <a:pt x="69404" y="14891"/>
                      <a:pt x="59539" y="10810"/>
                      <a:pt x="49248" y="1077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B92B68E7-AD4C-42CB-8000-4C58CF6A885C}"/>
                  </a:ext>
                </a:extLst>
              </p:cNvPr>
              <p:cNvSpPr/>
              <p:nvPr/>
            </p:nvSpPr>
            <p:spPr>
              <a:xfrm rot="-2701801">
                <a:off x="8791645" y="976692"/>
                <a:ext cx="9668" cy="600259"/>
              </a:xfrm>
              <a:custGeom>
                <a:avLst/>
                <a:gdLst>
                  <a:gd name="connsiteX0" fmla="*/ 124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4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4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1E30C0-8139-41B3-B4EA-8E8EB712A46F}"/>
                  </a:ext>
                </a:extLst>
              </p:cNvPr>
              <p:cNvSpPr/>
              <p:nvPr/>
            </p:nvSpPr>
            <p:spPr>
              <a:xfrm>
                <a:off x="8990616" y="1470950"/>
                <a:ext cx="96675" cy="97621"/>
              </a:xfrm>
              <a:custGeom>
                <a:avLst/>
                <a:gdLst>
                  <a:gd name="connsiteX0" fmla="*/ 49285 w 96675"/>
                  <a:gd name="connsiteY0" fmla="*/ 97588 h 97621"/>
                  <a:gd name="connsiteX1" fmla="*/ 124 w 96675"/>
                  <a:gd name="connsiteY1" fmla="*/ 48427 h 97621"/>
                  <a:gd name="connsiteX2" fmla="*/ 14381 w 96675"/>
                  <a:gd name="connsiteY2" fmla="*/ 14014 h 97621"/>
                  <a:gd name="connsiteX3" fmla="*/ 83207 w 96675"/>
                  <a:gd name="connsiteY3" fmla="*/ 14014 h 97621"/>
                  <a:gd name="connsiteX4" fmla="*/ 83207 w 96675"/>
                  <a:gd name="connsiteY4" fmla="*/ 14014 h 97621"/>
                  <a:gd name="connsiteX5" fmla="*/ 81568 w 96675"/>
                  <a:gd name="connsiteY5" fmla="*/ 83512 h 97621"/>
                  <a:gd name="connsiteX6" fmla="*/ 48794 w 96675"/>
                  <a:gd name="connsiteY6" fmla="*/ 97096 h 97621"/>
                  <a:gd name="connsiteX7" fmla="*/ 49285 w 96675"/>
                  <a:gd name="connsiteY7" fmla="*/ 10081 h 97621"/>
                  <a:gd name="connsiteX8" fmla="*/ 10579 w 96675"/>
                  <a:gd name="connsiteY8" fmla="*/ 49050 h 97621"/>
                  <a:gd name="connsiteX9" fmla="*/ 49564 w 96675"/>
                  <a:gd name="connsiteY9" fmla="*/ 87756 h 97621"/>
                  <a:gd name="connsiteX10" fmla="*/ 88254 w 96675"/>
                  <a:gd name="connsiteY10" fmla="*/ 48787 h 97621"/>
                  <a:gd name="connsiteX11" fmla="*/ 76815 w 96675"/>
                  <a:gd name="connsiteY11" fmla="*/ 21388 h 97621"/>
                  <a:gd name="connsiteX12" fmla="*/ 76815 w 96675"/>
                  <a:gd name="connsiteY12" fmla="*/ 21388 h 97621"/>
                  <a:gd name="connsiteX13" fmla="*/ 49285 w 96675"/>
                  <a:gd name="connsiteY13" fmla="*/ 9589 h 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6675" h="97621">
                    <a:moveTo>
                      <a:pt x="49285" y="97588"/>
                    </a:moveTo>
                    <a:cubicBezTo>
                      <a:pt x="22132" y="97588"/>
                      <a:pt x="124" y="75580"/>
                      <a:pt x="124" y="48427"/>
                    </a:cubicBezTo>
                    <a:cubicBezTo>
                      <a:pt x="75" y="35514"/>
                      <a:pt x="5204" y="23109"/>
                      <a:pt x="14381" y="14014"/>
                    </a:cubicBezTo>
                    <a:cubicBezTo>
                      <a:pt x="33505" y="-4717"/>
                      <a:pt x="64083" y="-4717"/>
                      <a:pt x="83207" y="14014"/>
                    </a:cubicBezTo>
                    <a:lnTo>
                      <a:pt x="83207" y="14014"/>
                    </a:lnTo>
                    <a:cubicBezTo>
                      <a:pt x="101954" y="33662"/>
                      <a:pt x="101216" y="64781"/>
                      <a:pt x="81568" y="83512"/>
                    </a:cubicBezTo>
                    <a:cubicBezTo>
                      <a:pt x="72719" y="91967"/>
                      <a:pt x="61035" y="96802"/>
                      <a:pt x="48794" y="97096"/>
                    </a:cubicBezTo>
                    <a:close/>
                    <a:moveTo>
                      <a:pt x="49285" y="10081"/>
                    </a:moveTo>
                    <a:cubicBezTo>
                      <a:pt x="27835" y="10163"/>
                      <a:pt x="10513" y="27599"/>
                      <a:pt x="10579" y="49050"/>
                    </a:cubicBezTo>
                    <a:cubicBezTo>
                      <a:pt x="10661" y="70500"/>
                      <a:pt x="28113" y="87838"/>
                      <a:pt x="49564" y="87756"/>
                    </a:cubicBezTo>
                    <a:cubicBezTo>
                      <a:pt x="71015" y="87674"/>
                      <a:pt x="88335" y="70238"/>
                      <a:pt x="88254" y="48787"/>
                    </a:cubicBezTo>
                    <a:cubicBezTo>
                      <a:pt x="88221" y="38496"/>
                      <a:pt x="84108" y="28648"/>
                      <a:pt x="76815" y="21388"/>
                    </a:cubicBezTo>
                    <a:lnTo>
                      <a:pt x="76815" y="21388"/>
                    </a:lnTo>
                    <a:cubicBezTo>
                      <a:pt x="69572" y="13948"/>
                      <a:pt x="59675" y="9704"/>
                      <a:pt x="49285" y="95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D0EC30F-73F2-4F8D-BC4B-5D751B14E575}"/>
                  </a:ext>
                </a:extLst>
              </p:cNvPr>
              <p:cNvSpPr/>
              <p:nvPr/>
            </p:nvSpPr>
            <p:spPr>
              <a:xfrm rot="-2710800">
                <a:off x="8982322" y="1271769"/>
                <a:ext cx="598456" cy="9668"/>
              </a:xfrm>
              <a:custGeom>
                <a:avLst/>
                <a:gdLst>
                  <a:gd name="connsiteX0" fmla="*/ 123 w 598456"/>
                  <a:gd name="connsiteY0" fmla="*/ -34 h 9668"/>
                  <a:gd name="connsiteX1" fmla="*/ 598580 w 598456"/>
                  <a:gd name="connsiteY1" fmla="*/ -34 h 9668"/>
                  <a:gd name="connsiteX2" fmla="*/ 598580 w 598456"/>
                  <a:gd name="connsiteY2" fmla="*/ 9634 h 9668"/>
                  <a:gd name="connsiteX3" fmla="*/ 123 w 59845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456" h="9668">
                    <a:moveTo>
                      <a:pt x="123" y="-34"/>
                    </a:moveTo>
                    <a:lnTo>
                      <a:pt x="598580" y="-34"/>
                    </a:lnTo>
                    <a:lnTo>
                      <a:pt x="598580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91F00D5-FED9-4F1F-B5FC-C66790995FC4}"/>
                  </a:ext>
                </a:extLst>
              </p:cNvPr>
              <p:cNvSpPr/>
              <p:nvPr/>
            </p:nvSpPr>
            <p:spPr>
              <a:xfrm>
                <a:off x="9474691" y="984044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382 w 98322"/>
                  <a:gd name="connsiteY6" fmla="*/ 49881 h 98322"/>
                  <a:gd name="connsiteX7" fmla="*/ 21755 w 98322"/>
                  <a:gd name="connsiteY7" fmla="*/ 77313 h 98322"/>
                  <a:gd name="connsiteX8" fmla="*/ 76815 w 98322"/>
                  <a:gd name="connsiteY8" fmla="*/ 80558 h 98322"/>
                  <a:gd name="connsiteX9" fmla="*/ 80060 w 98322"/>
                  <a:gd name="connsiteY9" fmla="*/ 25497 h 98322"/>
                  <a:gd name="connsiteX10" fmla="*/ 76815 w 98322"/>
                  <a:gd name="connsiteY10" fmla="*/ 22253 h 98322"/>
                  <a:gd name="connsiteX11" fmla="*/ 76815 w 98322"/>
                  <a:gd name="connsiteY11" fmla="*/ 22253 h 98322"/>
                  <a:gd name="connsiteX12" fmla="*/ 49285 w 98322"/>
                  <a:gd name="connsiteY12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831"/>
                      <a:pt x="10332" y="28332"/>
                      <a:pt x="10382" y="49881"/>
                    </a:cubicBezTo>
                    <a:cubicBezTo>
                      <a:pt x="10398" y="60172"/>
                      <a:pt x="14495" y="70021"/>
                      <a:pt x="21755" y="77313"/>
                    </a:cubicBezTo>
                    <a:cubicBezTo>
                      <a:pt x="36060" y="93422"/>
                      <a:pt x="60723" y="94864"/>
                      <a:pt x="76815" y="80558"/>
                    </a:cubicBezTo>
                    <a:cubicBezTo>
                      <a:pt x="92924" y="66252"/>
                      <a:pt x="94366" y="41606"/>
                      <a:pt x="80060" y="25497"/>
                    </a:cubicBezTo>
                    <a:cubicBezTo>
                      <a:pt x="79044" y="24350"/>
                      <a:pt x="77962" y="23269"/>
                      <a:pt x="76815" y="22253"/>
                    </a:cubicBezTo>
                    <a:lnTo>
                      <a:pt x="76815" y="22253"/>
                    </a:lnTo>
                    <a:cubicBezTo>
                      <a:pt x="69556" y="14878"/>
                      <a:pt x="59641" y="10733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8228B4A-A70D-4894-AB0F-4E78DC73C14A}"/>
                  </a:ext>
                </a:extLst>
              </p:cNvPr>
              <p:cNvSpPr/>
              <p:nvPr/>
            </p:nvSpPr>
            <p:spPr>
              <a:xfrm>
                <a:off x="9551547" y="575022"/>
                <a:ext cx="434094" cy="431472"/>
              </a:xfrm>
              <a:custGeom>
                <a:avLst/>
                <a:gdLst>
                  <a:gd name="connsiteX0" fmla="*/ 6882 w 434094"/>
                  <a:gd name="connsiteY0" fmla="*/ 431472 h 431472"/>
                  <a:gd name="connsiteX1" fmla="*/ 0 w 434094"/>
                  <a:gd name="connsiteY1" fmla="*/ 424590 h 431472"/>
                  <a:gd name="connsiteX2" fmla="*/ 427212 w 434094"/>
                  <a:gd name="connsiteY2" fmla="*/ 0 h 431472"/>
                  <a:gd name="connsiteX3" fmla="*/ 434094 w 434094"/>
                  <a:gd name="connsiteY3" fmla="*/ 7046 h 431472"/>
                  <a:gd name="connsiteX4" fmla="*/ 6882 w 434094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094" h="431472">
                    <a:moveTo>
                      <a:pt x="6882" y="431472"/>
                    </a:moveTo>
                    <a:lnTo>
                      <a:pt x="0" y="424590"/>
                    </a:lnTo>
                    <a:lnTo>
                      <a:pt x="427212" y="0"/>
                    </a:lnTo>
                    <a:lnTo>
                      <a:pt x="434094" y="7046"/>
                    </a:lnTo>
                    <a:lnTo>
                      <a:pt x="6882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5258B2E-812A-4CB6-BEDF-70F2653CD70B}"/>
                  </a:ext>
                </a:extLst>
              </p:cNvPr>
              <p:cNvSpPr/>
              <p:nvPr/>
            </p:nvSpPr>
            <p:spPr>
              <a:xfrm rot="-2701801">
                <a:off x="9950409" y="284774"/>
                <a:ext cx="644176" cy="9668"/>
              </a:xfrm>
              <a:custGeom>
                <a:avLst/>
                <a:gdLst>
                  <a:gd name="connsiteX0" fmla="*/ 124 w 644176"/>
                  <a:gd name="connsiteY0" fmla="*/ -34 h 9668"/>
                  <a:gd name="connsiteX1" fmla="*/ 644301 w 644176"/>
                  <a:gd name="connsiteY1" fmla="*/ -34 h 9668"/>
                  <a:gd name="connsiteX2" fmla="*/ 644301 w 644176"/>
                  <a:gd name="connsiteY2" fmla="*/ 9634 h 9668"/>
                  <a:gd name="connsiteX3" fmla="*/ 124 w 64417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176" h="9668">
                    <a:moveTo>
                      <a:pt x="124" y="-34"/>
                    </a:moveTo>
                    <a:lnTo>
                      <a:pt x="644301" y="-34"/>
                    </a:lnTo>
                    <a:lnTo>
                      <a:pt x="644301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891222D-9A04-4382-839F-996775DDA900}"/>
                  </a:ext>
                </a:extLst>
              </p:cNvPr>
              <p:cNvSpPr/>
              <p:nvPr/>
            </p:nvSpPr>
            <p:spPr>
              <a:xfrm>
                <a:off x="9964215" y="497348"/>
                <a:ext cx="98324" cy="98323"/>
              </a:xfrm>
              <a:custGeom>
                <a:avLst/>
                <a:gdLst>
                  <a:gd name="connsiteX0" fmla="*/ 49080 w 98324"/>
                  <a:gd name="connsiteY0" fmla="*/ 98289 h 98323"/>
                  <a:gd name="connsiteX1" fmla="*/ 14503 w 98324"/>
                  <a:gd name="connsiteY1" fmla="*/ 83868 h 98323"/>
                  <a:gd name="connsiteX2" fmla="*/ 14552 w 98324"/>
                  <a:gd name="connsiteY2" fmla="*/ 14344 h 98323"/>
                  <a:gd name="connsiteX3" fmla="*/ 84066 w 98324"/>
                  <a:gd name="connsiteY3" fmla="*/ 14388 h 98323"/>
                  <a:gd name="connsiteX4" fmla="*/ 84034 w 98324"/>
                  <a:gd name="connsiteY4" fmla="*/ 83912 h 98323"/>
                  <a:gd name="connsiteX5" fmla="*/ 49080 w 98324"/>
                  <a:gd name="connsiteY5" fmla="*/ 98289 h 98323"/>
                  <a:gd name="connsiteX6" fmla="*/ 49080 w 98324"/>
                  <a:gd name="connsiteY6" fmla="*/ 10781 h 98323"/>
                  <a:gd name="connsiteX7" fmla="*/ 11078 w 98324"/>
                  <a:gd name="connsiteY7" fmla="*/ 50435 h 98323"/>
                  <a:gd name="connsiteX8" fmla="*/ 50735 w 98324"/>
                  <a:gd name="connsiteY8" fmla="*/ 88438 h 98323"/>
                  <a:gd name="connsiteX9" fmla="*/ 88737 w 98324"/>
                  <a:gd name="connsiteY9" fmla="*/ 50274 h 98323"/>
                  <a:gd name="connsiteX10" fmla="*/ 49571 w 98324"/>
                  <a:gd name="connsiteY10" fmla="*/ 11432 h 98323"/>
                  <a:gd name="connsiteX11" fmla="*/ 49080 w 98324"/>
                  <a:gd name="connsiteY11" fmla="*/ 11437 h 9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4" h="98323">
                    <a:moveTo>
                      <a:pt x="49080" y="98289"/>
                    </a:moveTo>
                    <a:cubicBezTo>
                      <a:pt x="36069" y="98362"/>
                      <a:pt x="23598" y="93158"/>
                      <a:pt x="14503" y="83868"/>
                    </a:cubicBezTo>
                    <a:cubicBezTo>
                      <a:pt x="-4686" y="64657"/>
                      <a:pt x="-4670" y="33530"/>
                      <a:pt x="14552" y="14344"/>
                    </a:cubicBezTo>
                    <a:cubicBezTo>
                      <a:pt x="33758" y="-4844"/>
                      <a:pt x="64877" y="-4824"/>
                      <a:pt x="84066" y="14388"/>
                    </a:cubicBezTo>
                    <a:cubicBezTo>
                      <a:pt x="103255" y="33599"/>
                      <a:pt x="103239" y="64726"/>
                      <a:pt x="84034" y="83912"/>
                    </a:cubicBezTo>
                    <a:cubicBezTo>
                      <a:pt x="74759" y="93169"/>
                      <a:pt x="62173" y="98344"/>
                      <a:pt x="49080" y="98289"/>
                    </a:cubicBezTo>
                    <a:close/>
                    <a:moveTo>
                      <a:pt x="49080" y="10781"/>
                    </a:moveTo>
                    <a:cubicBezTo>
                      <a:pt x="27629" y="11237"/>
                      <a:pt x="10619" y="28991"/>
                      <a:pt x="11078" y="50435"/>
                    </a:cubicBezTo>
                    <a:cubicBezTo>
                      <a:pt x="11537" y="71879"/>
                      <a:pt x="29284" y="88894"/>
                      <a:pt x="50735" y="88438"/>
                    </a:cubicBezTo>
                    <a:cubicBezTo>
                      <a:pt x="71596" y="87996"/>
                      <a:pt x="88376" y="71142"/>
                      <a:pt x="88737" y="50274"/>
                    </a:cubicBezTo>
                    <a:cubicBezTo>
                      <a:pt x="88655" y="28735"/>
                      <a:pt x="71120" y="11345"/>
                      <a:pt x="49571" y="11432"/>
                    </a:cubicBezTo>
                    <a:cubicBezTo>
                      <a:pt x="49408" y="11432"/>
                      <a:pt x="49244" y="11434"/>
                      <a:pt x="49080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9ABF555-6C6C-4338-A4E3-67FF68497517}"/>
                  </a:ext>
                </a:extLst>
              </p:cNvPr>
              <p:cNvSpPr/>
              <p:nvPr/>
            </p:nvSpPr>
            <p:spPr>
              <a:xfrm>
                <a:off x="3643138" y="1962573"/>
                <a:ext cx="87289" cy="87288"/>
              </a:xfrm>
              <a:custGeom>
                <a:avLst/>
                <a:gdLst>
                  <a:gd name="connsiteX0" fmla="*/ 74562 w 87289"/>
                  <a:gd name="connsiteY0" fmla="*/ 12529 h 87288"/>
                  <a:gd name="connsiteX1" fmla="*/ 74627 w 87289"/>
                  <a:gd name="connsiteY1" fmla="*/ 74407 h 87288"/>
                  <a:gd name="connsiteX2" fmla="*/ 43590 w 87289"/>
                  <a:gd name="connsiteY2" fmla="*/ 87255 h 87288"/>
                  <a:gd name="connsiteX3" fmla="*/ 24253 w 87289"/>
                  <a:gd name="connsiteY3" fmla="*/ 82830 h 87288"/>
                  <a:gd name="connsiteX4" fmla="*/ 4785 w 87289"/>
                  <a:gd name="connsiteY4" fmla="*/ 24099 h 87288"/>
                  <a:gd name="connsiteX5" fmla="*/ 63517 w 87289"/>
                  <a:gd name="connsiteY5" fmla="*/ 4631 h 87288"/>
                  <a:gd name="connsiteX6" fmla="*/ 74562 w 87289"/>
                  <a:gd name="connsiteY6" fmla="*/ 12529 h 8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289" h="87288">
                    <a:moveTo>
                      <a:pt x="74562" y="12529"/>
                    </a:moveTo>
                    <a:cubicBezTo>
                      <a:pt x="91670" y="29605"/>
                      <a:pt x="91703" y="57299"/>
                      <a:pt x="74627" y="74407"/>
                    </a:cubicBezTo>
                    <a:cubicBezTo>
                      <a:pt x="66401" y="82650"/>
                      <a:pt x="55241" y="87271"/>
                      <a:pt x="43590" y="87255"/>
                    </a:cubicBezTo>
                    <a:cubicBezTo>
                      <a:pt x="36888" y="87238"/>
                      <a:pt x="30284" y="85731"/>
                      <a:pt x="24253" y="82830"/>
                    </a:cubicBezTo>
                    <a:cubicBezTo>
                      <a:pt x="2658" y="71982"/>
                      <a:pt x="-6058" y="45697"/>
                      <a:pt x="4785" y="24099"/>
                    </a:cubicBezTo>
                    <a:cubicBezTo>
                      <a:pt x="15627" y="2500"/>
                      <a:pt x="41918" y="-6218"/>
                      <a:pt x="63517" y="4631"/>
                    </a:cubicBezTo>
                    <a:cubicBezTo>
                      <a:pt x="67581" y="6663"/>
                      <a:pt x="71317" y="9334"/>
                      <a:pt x="74562" y="1252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F208EC6-26EE-4F7E-B2B3-33ACE8B78E37}"/>
                  </a:ext>
                </a:extLst>
              </p:cNvPr>
              <p:cNvSpPr/>
              <p:nvPr/>
            </p:nvSpPr>
            <p:spPr>
              <a:xfrm rot="-2701801">
                <a:off x="3629898" y="1759379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98D581B-1E96-4390-BD7C-1DA61244E10E}"/>
                  </a:ext>
                </a:extLst>
              </p:cNvPr>
              <p:cNvSpPr/>
              <p:nvPr/>
            </p:nvSpPr>
            <p:spPr>
              <a:xfrm>
                <a:off x="4129708" y="1476210"/>
                <a:ext cx="87511" cy="87614"/>
              </a:xfrm>
              <a:custGeom>
                <a:avLst/>
                <a:gdLst>
                  <a:gd name="connsiteX0" fmla="*/ 87471 w 87511"/>
                  <a:gd name="connsiteY0" fmla="*/ 43658 h 87614"/>
                  <a:gd name="connsiteX1" fmla="*/ 74853 w 87511"/>
                  <a:gd name="connsiteY1" fmla="*/ 74630 h 87614"/>
                  <a:gd name="connsiteX2" fmla="*/ 74853 w 87511"/>
                  <a:gd name="connsiteY2" fmla="*/ 74630 h 87614"/>
                  <a:gd name="connsiteX3" fmla="*/ 24381 w 87511"/>
                  <a:gd name="connsiteY3" fmla="*/ 82987 h 87614"/>
                  <a:gd name="connsiteX4" fmla="*/ 12910 w 87511"/>
                  <a:gd name="connsiteY4" fmla="*/ 74630 h 87614"/>
                  <a:gd name="connsiteX5" fmla="*/ 12975 w 87511"/>
                  <a:gd name="connsiteY5" fmla="*/ 12752 h 87614"/>
                  <a:gd name="connsiteX6" fmla="*/ 74853 w 87511"/>
                  <a:gd name="connsiteY6" fmla="*/ 12818 h 87614"/>
                  <a:gd name="connsiteX7" fmla="*/ 87635 w 87511"/>
                  <a:gd name="connsiteY7" fmla="*/ 43658 h 87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11" h="87614">
                    <a:moveTo>
                      <a:pt x="87471" y="43658"/>
                    </a:moveTo>
                    <a:cubicBezTo>
                      <a:pt x="87520" y="55244"/>
                      <a:pt x="82981" y="66371"/>
                      <a:pt x="74853" y="74630"/>
                    </a:cubicBezTo>
                    <a:lnTo>
                      <a:pt x="74853" y="74630"/>
                    </a:lnTo>
                    <a:cubicBezTo>
                      <a:pt x="61612" y="88035"/>
                      <a:pt x="41243" y="91410"/>
                      <a:pt x="24381" y="82987"/>
                    </a:cubicBezTo>
                    <a:cubicBezTo>
                      <a:pt x="20103" y="80890"/>
                      <a:pt x="16220" y="78055"/>
                      <a:pt x="12910" y="74630"/>
                    </a:cubicBezTo>
                    <a:cubicBezTo>
                      <a:pt x="-4166" y="57522"/>
                      <a:pt x="-4133" y="29827"/>
                      <a:pt x="12975" y="12752"/>
                    </a:cubicBezTo>
                    <a:cubicBezTo>
                      <a:pt x="30083" y="-4323"/>
                      <a:pt x="57777" y="-4290"/>
                      <a:pt x="74853" y="12818"/>
                    </a:cubicBezTo>
                    <a:cubicBezTo>
                      <a:pt x="83030" y="21011"/>
                      <a:pt x="87618" y="32089"/>
                      <a:pt x="87635" y="4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92566C4-4160-44CE-99AE-BD59005EA206}"/>
                  </a:ext>
                </a:extLst>
              </p:cNvPr>
              <p:cNvSpPr/>
              <p:nvPr/>
            </p:nvSpPr>
            <p:spPr>
              <a:xfrm>
                <a:off x="4201651" y="1548416"/>
                <a:ext cx="429997" cy="429342"/>
              </a:xfrm>
              <a:custGeom>
                <a:avLst/>
                <a:gdLst>
                  <a:gd name="connsiteX0" fmla="*/ 424754 w 429997"/>
                  <a:gd name="connsiteY0" fmla="*/ 429342 h 429342"/>
                  <a:gd name="connsiteX1" fmla="*/ 0 w 429997"/>
                  <a:gd name="connsiteY1" fmla="*/ 5080 h 429342"/>
                  <a:gd name="connsiteX2" fmla="*/ 5244 w 429997"/>
                  <a:gd name="connsiteY2" fmla="*/ 0 h 429342"/>
                  <a:gd name="connsiteX3" fmla="*/ 429998 w 429997"/>
                  <a:gd name="connsiteY3" fmla="*/ 424262 h 429342"/>
                  <a:gd name="connsiteX4" fmla="*/ 424754 w 429997"/>
                  <a:gd name="connsiteY4" fmla="*/ 429342 h 42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97" h="429342">
                    <a:moveTo>
                      <a:pt x="424754" y="429342"/>
                    </a:moveTo>
                    <a:lnTo>
                      <a:pt x="0" y="5080"/>
                    </a:lnTo>
                    <a:lnTo>
                      <a:pt x="5244" y="0"/>
                    </a:lnTo>
                    <a:lnTo>
                      <a:pt x="429998" y="424262"/>
                    </a:lnTo>
                    <a:lnTo>
                      <a:pt x="424754" y="42934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BF2C236-B01C-4B2D-BDA0-4419E413278F}"/>
                  </a:ext>
                </a:extLst>
              </p:cNvPr>
              <p:cNvSpPr/>
              <p:nvPr/>
            </p:nvSpPr>
            <p:spPr>
              <a:xfrm>
                <a:off x="4615712" y="1961986"/>
                <a:ext cx="88039" cy="87875"/>
              </a:xfrm>
              <a:custGeom>
                <a:avLst/>
                <a:gdLst>
                  <a:gd name="connsiteX0" fmla="*/ 75381 w 88039"/>
                  <a:gd name="connsiteY0" fmla="*/ 13116 h 87875"/>
                  <a:gd name="connsiteX1" fmla="*/ 88163 w 88039"/>
                  <a:gd name="connsiteY1" fmla="*/ 44088 h 87875"/>
                  <a:gd name="connsiteX2" fmla="*/ 44409 w 88039"/>
                  <a:gd name="connsiteY2" fmla="*/ 87842 h 87875"/>
                  <a:gd name="connsiteX3" fmla="*/ 24909 w 88039"/>
                  <a:gd name="connsiteY3" fmla="*/ 83417 h 87875"/>
                  <a:gd name="connsiteX4" fmla="*/ 4523 w 88039"/>
                  <a:gd name="connsiteY4" fmla="*/ 24751 h 87875"/>
                  <a:gd name="connsiteX5" fmla="*/ 63189 w 88039"/>
                  <a:gd name="connsiteY5" fmla="*/ 4366 h 87875"/>
                  <a:gd name="connsiteX6" fmla="*/ 75381 w 88039"/>
                  <a:gd name="connsiteY6" fmla="*/ 13116 h 8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039" h="87875">
                    <a:moveTo>
                      <a:pt x="75381" y="13116"/>
                    </a:moveTo>
                    <a:cubicBezTo>
                      <a:pt x="83542" y="21359"/>
                      <a:pt x="88130" y="32486"/>
                      <a:pt x="88163" y="44088"/>
                    </a:cubicBezTo>
                    <a:cubicBezTo>
                      <a:pt x="88081" y="68210"/>
                      <a:pt x="68531" y="87760"/>
                      <a:pt x="44409" y="87842"/>
                    </a:cubicBezTo>
                    <a:cubicBezTo>
                      <a:pt x="37658" y="87842"/>
                      <a:pt x="31005" y="86318"/>
                      <a:pt x="24909" y="83417"/>
                    </a:cubicBezTo>
                    <a:cubicBezTo>
                      <a:pt x="3081" y="72847"/>
                      <a:pt x="-6047" y="46579"/>
                      <a:pt x="4523" y="24751"/>
                    </a:cubicBezTo>
                    <a:cubicBezTo>
                      <a:pt x="15093" y="2924"/>
                      <a:pt x="41361" y="-6204"/>
                      <a:pt x="63189" y="4366"/>
                    </a:cubicBezTo>
                    <a:cubicBezTo>
                      <a:pt x="67728" y="6562"/>
                      <a:pt x="71841" y="9528"/>
                      <a:pt x="75381" y="131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C5145D7-91A8-49A2-B887-60AB010CC2FE}"/>
                  </a:ext>
                </a:extLst>
              </p:cNvPr>
              <p:cNvSpPr/>
              <p:nvPr/>
            </p:nvSpPr>
            <p:spPr>
              <a:xfrm rot="-2701801">
                <a:off x="4603293" y="1759312"/>
                <a:ext cx="600259" cy="7374"/>
              </a:xfrm>
              <a:custGeom>
                <a:avLst/>
                <a:gdLst>
                  <a:gd name="connsiteX0" fmla="*/ 124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4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4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96264834-A39B-40B0-8466-6E4991214C53}"/>
                  </a:ext>
                </a:extLst>
              </p:cNvPr>
              <p:cNvSpPr/>
              <p:nvPr/>
            </p:nvSpPr>
            <p:spPr>
              <a:xfrm>
                <a:off x="5589511" y="1476241"/>
                <a:ext cx="87617" cy="87579"/>
              </a:xfrm>
              <a:custGeom>
                <a:avLst/>
                <a:gdLst>
                  <a:gd name="connsiteX0" fmla="*/ 83005 w 87617"/>
                  <a:gd name="connsiteY0" fmla="*/ 24127 h 87579"/>
                  <a:gd name="connsiteX1" fmla="*/ 74976 w 87617"/>
                  <a:gd name="connsiteY1" fmla="*/ 74599 h 87579"/>
                  <a:gd name="connsiteX2" fmla="*/ 43840 w 87617"/>
                  <a:gd name="connsiteY2" fmla="*/ 87545 h 87579"/>
                  <a:gd name="connsiteX3" fmla="*/ 24503 w 87617"/>
                  <a:gd name="connsiteY3" fmla="*/ 82957 h 87579"/>
                  <a:gd name="connsiteX4" fmla="*/ 4659 w 87617"/>
                  <a:gd name="connsiteY4" fmla="*/ 24340 h 87579"/>
                  <a:gd name="connsiteX5" fmla="*/ 63275 w 87617"/>
                  <a:gd name="connsiteY5" fmla="*/ 4512 h 87579"/>
                  <a:gd name="connsiteX6" fmla="*/ 83005 w 87617"/>
                  <a:gd name="connsiteY6" fmla="*/ 24127 h 87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17" h="87579">
                    <a:moveTo>
                      <a:pt x="83005" y="24127"/>
                    </a:moveTo>
                    <a:cubicBezTo>
                      <a:pt x="91560" y="40907"/>
                      <a:pt x="88315" y="61293"/>
                      <a:pt x="74976" y="74599"/>
                    </a:cubicBezTo>
                    <a:cubicBezTo>
                      <a:pt x="66700" y="82826"/>
                      <a:pt x="55508" y="87480"/>
                      <a:pt x="43840" y="87545"/>
                    </a:cubicBezTo>
                    <a:cubicBezTo>
                      <a:pt x="37121" y="87561"/>
                      <a:pt x="30501" y="85988"/>
                      <a:pt x="24503" y="82957"/>
                    </a:cubicBezTo>
                    <a:cubicBezTo>
                      <a:pt x="2840" y="72256"/>
                      <a:pt x="-6042" y="46004"/>
                      <a:pt x="4659" y="24340"/>
                    </a:cubicBezTo>
                    <a:cubicBezTo>
                      <a:pt x="15376" y="2676"/>
                      <a:pt x="41612" y="-6206"/>
                      <a:pt x="63275" y="4512"/>
                    </a:cubicBezTo>
                    <a:cubicBezTo>
                      <a:pt x="71813" y="8723"/>
                      <a:pt x="78745" y="15622"/>
                      <a:pt x="83005" y="2412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2CF85BB-F035-4BA5-96DB-855B63D1447E}"/>
                  </a:ext>
                </a:extLst>
              </p:cNvPr>
              <p:cNvSpPr/>
              <p:nvPr/>
            </p:nvSpPr>
            <p:spPr>
              <a:xfrm>
                <a:off x="5670918" y="1293269"/>
                <a:ext cx="411480" cy="210410"/>
              </a:xfrm>
              <a:custGeom>
                <a:avLst/>
                <a:gdLst>
                  <a:gd name="connsiteX0" fmla="*/ 3278 w 411480"/>
                  <a:gd name="connsiteY0" fmla="*/ 210410 h 210410"/>
                  <a:gd name="connsiteX1" fmla="*/ 0 w 411480"/>
                  <a:gd name="connsiteY1" fmla="*/ 203856 h 210410"/>
                  <a:gd name="connsiteX2" fmla="*/ 408203 w 411480"/>
                  <a:gd name="connsiteY2" fmla="*/ 0 h 210410"/>
                  <a:gd name="connsiteX3" fmla="*/ 411480 w 411480"/>
                  <a:gd name="connsiteY3" fmla="*/ 6391 h 210410"/>
                  <a:gd name="connsiteX4" fmla="*/ 3278 w 411480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410">
                    <a:moveTo>
                      <a:pt x="3278" y="210410"/>
                    </a:moveTo>
                    <a:lnTo>
                      <a:pt x="0" y="203856"/>
                    </a:lnTo>
                    <a:lnTo>
                      <a:pt x="408203" y="0"/>
                    </a:lnTo>
                    <a:lnTo>
                      <a:pt x="411480" y="6391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7972775-DBBE-42C6-9B19-E7CF0A1F6937}"/>
                  </a:ext>
                </a:extLst>
              </p:cNvPr>
              <p:cNvSpPr/>
              <p:nvPr/>
            </p:nvSpPr>
            <p:spPr>
              <a:xfrm>
                <a:off x="6076171" y="1233128"/>
                <a:ext cx="87498" cy="87507"/>
              </a:xfrm>
              <a:custGeom>
                <a:avLst/>
                <a:gdLst>
                  <a:gd name="connsiteX0" fmla="*/ 83042 w 87498"/>
                  <a:gd name="connsiteY0" fmla="*/ 24219 h 87507"/>
                  <a:gd name="connsiteX1" fmla="*/ 75012 w 87498"/>
                  <a:gd name="connsiteY1" fmla="*/ 74527 h 87507"/>
                  <a:gd name="connsiteX2" fmla="*/ 43877 w 87498"/>
                  <a:gd name="connsiteY2" fmla="*/ 87473 h 87507"/>
                  <a:gd name="connsiteX3" fmla="*/ 123 w 87498"/>
                  <a:gd name="connsiteY3" fmla="*/ 43720 h 87507"/>
                  <a:gd name="connsiteX4" fmla="*/ 43877 w 87498"/>
                  <a:gd name="connsiteY4" fmla="*/ -34 h 87507"/>
                  <a:gd name="connsiteX5" fmla="*/ 83042 w 87498"/>
                  <a:gd name="connsiteY5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498" h="87507">
                    <a:moveTo>
                      <a:pt x="83042" y="24219"/>
                    </a:moveTo>
                    <a:cubicBezTo>
                      <a:pt x="91367" y="40983"/>
                      <a:pt x="88139" y="61188"/>
                      <a:pt x="75012" y="74527"/>
                    </a:cubicBezTo>
                    <a:cubicBezTo>
                      <a:pt x="66770" y="82819"/>
                      <a:pt x="55561" y="87473"/>
                      <a:pt x="43877" y="87473"/>
                    </a:cubicBezTo>
                    <a:cubicBezTo>
                      <a:pt x="19706" y="87473"/>
                      <a:pt x="123" y="67891"/>
                      <a:pt x="123" y="43720"/>
                    </a:cubicBezTo>
                    <a:cubicBezTo>
                      <a:pt x="123" y="19549"/>
                      <a:pt x="19722" y="-34"/>
                      <a:pt x="43877" y="-34"/>
                    </a:cubicBezTo>
                    <a:cubicBezTo>
                      <a:pt x="60477" y="-34"/>
                      <a:pt x="75651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2A36508-B29A-447E-9452-D85E0379F283}"/>
                  </a:ext>
                </a:extLst>
              </p:cNvPr>
              <p:cNvSpPr/>
              <p:nvPr/>
            </p:nvSpPr>
            <p:spPr>
              <a:xfrm>
                <a:off x="6157451" y="1050084"/>
                <a:ext cx="411643" cy="210574"/>
              </a:xfrm>
              <a:custGeom>
                <a:avLst/>
                <a:gdLst>
                  <a:gd name="connsiteX0" fmla="*/ 3278 w 411643"/>
                  <a:gd name="connsiteY0" fmla="*/ 210574 h 210574"/>
                  <a:gd name="connsiteX1" fmla="*/ 0 w 411643"/>
                  <a:gd name="connsiteY1" fmla="*/ 204019 h 210574"/>
                  <a:gd name="connsiteX2" fmla="*/ 408367 w 411643"/>
                  <a:gd name="connsiteY2" fmla="*/ 0 h 210574"/>
                  <a:gd name="connsiteX3" fmla="*/ 411644 w 411643"/>
                  <a:gd name="connsiteY3" fmla="*/ 6555 h 210574"/>
                  <a:gd name="connsiteX4" fmla="*/ 3278 w 411643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367" y="0"/>
                    </a:lnTo>
                    <a:lnTo>
                      <a:pt x="411644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E18E613-0D4F-4544-9980-6D2149783CD1}"/>
                  </a:ext>
                </a:extLst>
              </p:cNvPr>
              <p:cNvSpPr/>
              <p:nvPr/>
            </p:nvSpPr>
            <p:spPr>
              <a:xfrm>
                <a:off x="6562862" y="989927"/>
                <a:ext cx="87512" cy="87523"/>
              </a:xfrm>
              <a:custGeom>
                <a:avLst/>
                <a:gdLst>
                  <a:gd name="connsiteX0" fmla="*/ 87636 w 87512"/>
                  <a:gd name="connsiteY0" fmla="*/ 43900 h 87523"/>
                  <a:gd name="connsiteX1" fmla="*/ 74854 w 87512"/>
                  <a:gd name="connsiteY1" fmla="*/ 74708 h 87523"/>
                  <a:gd name="connsiteX2" fmla="*/ 74854 w 87512"/>
                  <a:gd name="connsiteY2" fmla="*/ 74708 h 87523"/>
                  <a:gd name="connsiteX3" fmla="*/ 43883 w 87512"/>
                  <a:gd name="connsiteY3" fmla="*/ 87490 h 87523"/>
                  <a:gd name="connsiteX4" fmla="*/ 24382 w 87512"/>
                  <a:gd name="connsiteY4" fmla="*/ 82901 h 87523"/>
                  <a:gd name="connsiteX5" fmla="*/ 4718 w 87512"/>
                  <a:gd name="connsiteY5" fmla="*/ 63237 h 87523"/>
                  <a:gd name="connsiteX6" fmla="*/ 24382 w 87512"/>
                  <a:gd name="connsiteY6" fmla="*/ 4571 h 87523"/>
                  <a:gd name="connsiteX7" fmla="*/ 83048 w 87512"/>
                  <a:gd name="connsiteY7" fmla="*/ 24219 h 87523"/>
                  <a:gd name="connsiteX8" fmla="*/ 87636 w 87512"/>
                  <a:gd name="connsiteY8" fmla="*/ 43736 h 87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512" h="87523">
                    <a:moveTo>
                      <a:pt x="87636" y="43900"/>
                    </a:moveTo>
                    <a:cubicBezTo>
                      <a:pt x="87636" y="55453"/>
                      <a:pt x="83032" y="66547"/>
                      <a:pt x="74854" y="74708"/>
                    </a:cubicBezTo>
                    <a:lnTo>
                      <a:pt x="74854" y="74708"/>
                    </a:lnTo>
                    <a:cubicBezTo>
                      <a:pt x="66612" y="82885"/>
                      <a:pt x="55485" y="87473"/>
                      <a:pt x="43883" y="87490"/>
                    </a:cubicBezTo>
                    <a:cubicBezTo>
                      <a:pt x="37115" y="87506"/>
                      <a:pt x="30429" y="85933"/>
                      <a:pt x="24382" y="82901"/>
                    </a:cubicBezTo>
                    <a:cubicBezTo>
                      <a:pt x="15877" y="78657"/>
                      <a:pt x="8962" y="71742"/>
                      <a:pt x="4718" y="63237"/>
                    </a:cubicBezTo>
                    <a:cubicBezTo>
                      <a:pt x="-6048" y="41606"/>
                      <a:pt x="2751" y="15337"/>
                      <a:pt x="24382" y="4571"/>
                    </a:cubicBezTo>
                    <a:cubicBezTo>
                      <a:pt x="46013" y="-6212"/>
                      <a:pt x="72282" y="2588"/>
                      <a:pt x="83048" y="24219"/>
                    </a:cubicBezTo>
                    <a:cubicBezTo>
                      <a:pt x="86063" y="30282"/>
                      <a:pt x="87636" y="36968"/>
                      <a:pt x="87636" y="4373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A28FB3D9-B28B-4CFE-8485-5EC9AD171D6E}"/>
                  </a:ext>
                </a:extLst>
              </p:cNvPr>
              <p:cNvSpPr/>
              <p:nvPr/>
            </p:nvSpPr>
            <p:spPr>
              <a:xfrm rot="-2701801">
                <a:off x="6846117" y="976711"/>
                <a:ext cx="7374" cy="600259"/>
              </a:xfrm>
              <a:custGeom>
                <a:avLst/>
                <a:gdLst>
                  <a:gd name="connsiteX0" fmla="*/ 124 w 7374"/>
                  <a:gd name="connsiteY0" fmla="*/ -34 h 600259"/>
                  <a:gd name="connsiteX1" fmla="*/ 7498 w 7374"/>
                  <a:gd name="connsiteY1" fmla="*/ -34 h 600259"/>
                  <a:gd name="connsiteX2" fmla="*/ 7498 w 7374"/>
                  <a:gd name="connsiteY2" fmla="*/ 600225 h 600259"/>
                  <a:gd name="connsiteX3" fmla="*/ 124 w 7374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74" h="600259">
                    <a:moveTo>
                      <a:pt x="124" y="-34"/>
                    </a:moveTo>
                    <a:lnTo>
                      <a:pt x="7498" y="-34"/>
                    </a:lnTo>
                    <a:lnTo>
                      <a:pt x="7498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0E5D6EAB-404F-431A-B91F-27B9A4373525}"/>
                  </a:ext>
                </a:extLst>
              </p:cNvPr>
              <p:cNvSpPr/>
              <p:nvPr/>
            </p:nvSpPr>
            <p:spPr>
              <a:xfrm>
                <a:off x="7049230" y="1476149"/>
                <a:ext cx="87842" cy="87671"/>
              </a:xfrm>
              <a:custGeom>
                <a:avLst/>
                <a:gdLst>
                  <a:gd name="connsiteX0" fmla="*/ 75020 w 87842"/>
                  <a:gd name="connsiteY0" fmla="*/ 12912 h 87671"/>
                  <a:gd name="connsiteX1" fmla="*/ 87966 w 87842"/>
                  <a:gd name="connsiteY1" fmla="*/ 43720 h 87671"/>
                  <a:gd name="connsiteX2" fmla="*/ 44048 w 87842"/>
                  <a:gd name="connsiteY2" fmla="*/ 87638 h 87671"/>
                  <a:gd name="connsiteX3" fmla="*/ 24711 w 87842"/>
                  <a:gd name="connsiteY3" fmla="*/ 83049 h 87671"/>
                  <a:gd name="connsiteX4" fmla="*/ 4555 w 87842"/>
                  <a:gd name="connsiteY4" fmla="*/ 24547 h 87671"/>
                  <a:gd name="connsiteX5" fmla="*/ 44048 w 87842"/>
                  <a:gd name="connsiteY5" fmla="*/ -34 h 87671"/>
                  <a:gd name="connsiteX6" fmla="*/ 75020 w 87842"/>
                  <a:gd name="connsiteY6" fmla="*/ 12912 h 8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842" h="87671">
                    <a:moveTo>
                      <a:pt x="75020" y="12912"/>
                    </a:moveTo>
                    <a:cubicBezTo>
                      <a:pt x="83295" y="21024"/>
                      <a:pt x="87966" y="32134"/>
                      <a:pt x="87966" y="43720"/>
                    </a:cubicBezTo>
                    <a:cubicBezTo>
                      <a:pt x="87966" y="67973"/>
                      <a:pt x="68301" y="87638"/>
                      <a:pt x="44048" y="87638"/>
                    </a:cubicBezTo>
                    <a:cubicBezTo>
                      <a:pt x="37329" y="87638"/>
                      <a:pt x="30709" y="86064"/>
                      <a:pt x="24711" y="83049"/>
                    </a:cubicBezTo>
                    <a:cubicBezTo>
                      <a:pt x="2998" y="72463"/>
                      <a:pt x="-6031" y="46276"/>
                      <a:pt x="4555" y="24547"/>
                    </a:cubicBezTo>
                    <a:cubicBezTo>
                      <a:pt x="11913" y="9455"/>
                      <a:pt x="27251" y="-99"/>
                      <a:pt x="44048" y="-34"/>
                    </a:cubicBezTo>
                    <a:cubicBezTo>
                      <a:pt x="55699" y="-66"/>
                      <a:pt x="66859" y="4604"/>
                      <a:pt x="75020" y="129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EFD17C8-5B33-4244-9C8D-89111C321911}"/>
                  </a:ext>
                </a:extLst>
              </p:cNvPr>
              <p:cNvSpPr/>
              <p:nvPr/>
            </p:nvSpPr>
            <p:spPr>
              <a:xfrm>
                <a:off x="7121668" y="1062211"/>
                <a:ext cx="429833" cy="429505"/>
              </a:xfrm>
              <a:custGeom>
                <a:avLst/>
                <a:gdLst>
                  <a:gd name="connsiteX0" fmla="*/ 5080 w 429833"/>
                  <a:gd name="connsiteY0" fmla="*/ 429506 h 429505"/>
                  <a:gd name="connsiteX1" fmla="*/ 0 w 429833"/>
                  <a:gd name="connsiteY1" fmla="*/ 424262 h 429505"/>
                  <a:gd name="connsiteX2" fmla="*/ 424754 w 429833"/>
                  <a:gd name="connsiteY2" fmla="*/ 0 h 429505"/>
                  <a:gd name="connsiteX3" fmla="*/ 429834 w 429833"/>
                  <a:gd name="connsiteY3" fmla="*/ 5244 h 429505"/>
                  <a:gd name="connsiteX4" fmla="*/ 5080 w 429833"/>
                  <a:gd name="connsiteY4" fmla="*/ 429506 h 42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33" h="429505">
                    <a:moveTo>
                      <a:pt x="5080" y="429506"/>
                    </a:moveTo>
                    <a:lnTo>
                      <a:pt x="0" y="424262"/>
                    </a:lnTo>
                    <a:lnTo>
                      <a:pt x="424754" y="0"/>
                    </a:lnTo>
                    <a:lnTo>
                      <a:pt x="429834" y="5244"/>
                    </a:lnTo>
                    <a:lnTo>
                      <a:pt x="5080" y="42950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0530192-F2FB-447E-8A67-4C405E9C0B65}"/>
                  </a:ext>
                </a:extLst>
              </p:cNvPr>
              <p:cNvSpPr/>
              <p:nvPr/>
            </p:nvSpPr>
            <p:spPr>
              <a:xfrm>
                <a:off x="7536425" y="990042"/>
                <a:ext cx="87508" cy="87572"/>
              </a:xfrm>
              <a:custGeom>
                <a:avLst/>
                <a:gdLst>
                  <a:gd name="connsiteX0" fmla="*/ 74849 w 87508"/>
                  <a:gd name="connsiteY0" fmla="*/ 12814 h 87572"/>
                  <a:gd name="connsiteX1" fmla="*/ 87631 w 87508"/>
                  <a:gd name="connsiteY1" fmla="*/ 43785 h 87572"/>
                  <a:gd name="connsiteX2" fmla="*/ 43877 w 87508"/>
                  <a:gd name="connsiteY2" fmla="*/ 87539 h 87572"/>
                  <a:gd name="connsiteX3" fmla="*/ 24377 w 87508"/>
                  <a:gd name="connsiteY3" fmla="*/ 82950 h 87572"/>
                  <a:gd name="connsiteX4" fmla="*/ 12905 w 87508"/>
                  <a:gd name="connsiteY4" fmla="*/ 74757 h 87572"/>
                  <a:gd name="connsiteX5" fmla="*/ 124 w 87508"/>
                  <a:gd name="connsiteY5" fmla="*/ 43785 h 87572"/>
                  <a:gd name="connsiteX6" fmla="*/ 43811 w 87508"/>
                  <a:gd name="connsiteY6" fmla="*/ -34 h 87572"/>
                  <a:gd name="connsiteX7" fmla="*/ 74849 w 87508"/>
                  <a:gd name="connsiteY7" fmla="*/ 12814 h 8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08" h="87572">
                    <a:moveTo>
                      <a:pt x="74849" y="12814"/>
                    </a:moveTo>
                    <a:cubicBezTo>
                      <a:pt x="83108" y="20991"/>
                      <a:pt x="87729" y="32167"/>
                      <a:pt x="87631" y="43785"/>
                    </a:cubicBezTo>
                    <a:cubicBezTo>
                      <a:pt x="87631" y="67956"/>
                      <a:pt x="68032" y="87539"/>
                      <a:pt x="43877" y="87539"/>
                    </a:cubicBezTo>
                    <a:cubicBezTo>
                      <a:pt x="37109" y="87539"/>
                      <a:pt x="30440" y="85966"/>
                      <a:pt x="24377" y="82950"/>
                    </a:cubicBezTo>
                    <a:cubicBezTo>
                      <a:pt x="20165" y="80804"/>
                      <a:pt x="16298" y="78051"/>
                      <a:pt x="12905" y="74757"/>
                    </a:cubicBezTo>
                    <a:cubicBezTo>
                      <a:pt x="4744" y="66514"/>
                      <a:pt x="156" y="55387"/>
                      <a:pt x="124" y="43785"/>
                    </a:cubicBezTo>
                    <a:cubicBezTo>
                      <a:pt x="90" y="19614"/>
                      <a:pt x="19641" y="-1"/>
                      <a:pt x="43811" y="-34"/>
                    </a:cubicBezTo>
                    <a:cubicBezTo>
                      <a:pt x="55446" y="-50"/>
                      <a:pt x="66622" y="4571"/>
                      <a:pt x="74849" y="128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37A9577-D972-4384-9D4B-157E2F51DB03}"/>
                  </a:ext>
                </a:extLst>
              </p:cNvPr>
              <p:cNvSpPr/>
              <p:nvPr/>
            </p:nvSpPr>
            <p:spPr>
              <a:xfrm rot="-2701801">
                <a:off x="7522893" y="786803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98E9EFF-E613-4481-BD8B-137699C87E76}"/>
                  </a:ext>
                </a:extLst>
              </p:cNvPr>
              <p:cNvSpPr/>
              <p:nvPr/>
            </p:nvSpPr>
            <p:spPr>
              <a:xfrm>
                <a:off x="8022794" y="503902"/>
                <a:ext cx="87507" cy="87505"/>
              </a:xfrm>
              <a:custGeom>
                <a:avLst/>
                <a:gdLst>
                  <a:gd name="connsiteX0" fmla="*/ 87631 w 87507"/>
                  <a:gd name="connsiteY0" fmla="*/ 43720 h 87505"/>
                  <a:gd name="connsiteX1" fmla="*/ 43878 w 87507"/>
                  <a:gd name="connsiteY1" fmla="*/ 87472 h 87505"/>
                  <a:gd name="connsiteX2" fmla="*/ 24377 w 87507"/>
                  <a:gd name="connsiteY2" fmla="*/ 82885 h 87505"/>
                  <a:gd name="connsiteX3" fmla="*/ 124 w 87507"/>
                  <a:gd name="connsiteY3" fmla="*/ 43720 h 87505"/>
                  <a:gd name="connsiteX4" fmla="*/ 43878 w 87507"/>
                  <a:gd name="connsiteY4" fmla="*/ -34 h 87505"/>
                  <a:gd name="connsiteX5" fmla="*/ 87631 w 87507"/>
                  <a:gd name="connsiteY5" fmla="*/ 43720 h 8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07" h="87505">
                    <a:moveTo>
                      <a:pt x="87631" y="43720"/>
                    </a:moveTo>
                    <a:cubicBezTo>
                      <a:pt x="87631" y="67884"/>
                      <a:pt x="68032" y="87472"/>
                      <a:pt x="43878" y="87472"/>
                    </a:cubicBezTo>
                    <a:cubicBezTo>
                      <a:pt x="37110" y="87470"/>
                      <a:pt x="30440" y="85900"/>
                      <a:pt x="24377" y="82885"/>
                    </a:cubicBezTo>
                    <a:cubicBezTo>
                      <a:pt x="9465" y="75547"/>
                      <a:pt x="42" y="60339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43A1F74-F07B-4884-AD83-B5BCDA1ED472}"/>
                  </a:ext>
                </a:extLst>
              </p:cNvPr>
              <p:cNvSpPr/>
              <p:nvPr/>
            </p:nvSpPr>
            <p:spPr>
              <a:xfrm>
                <a:off x="8110301" y="544051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AC9FC6F-A39D-4FF0-91E0-13AE546F172A}"/>
                  </a:ext>
                </a:extLst>
              </p:cNvPr>
              <p:cNvSpPr/>
              <p:nvPr/>
            </p:nvSpPr>
            <p:spPr>
              <a:xfrm>
                <a:off x="8509327" y="504106"/>
                <a:ext cx="87514" cy="86983"/>
              </a:xfrm>
              <a:custGeom>
                <a:avLst/>
                <a:gdLst>
                  <a:gd name="connsiteX0" fmla="*/ 83206 w 87514"/>
                  <a:gd name="connsiteY0" fmla="*/ 24016 h 86983"/>
                  <a:gd name="connsiteX1" fmla="*/ 63050 w 87514"/>
                  <a:gd name="connsiteY1" fmla="*/ 82516 h 86983"/>
                  <a:gd name="connsiteX2" fmla="*/ 4548 w 87514"/>
                  <a:gd name="connsiteY2" fmla="*/ 62357 h 86983"/>
                  <a:gd name="connsiteX3" fmla="*/ 123 w 87514"/>
                  <a:gd name="connsiteY3" fmla="*/ 43516 h 86983"/>
                  <a:gd name="connsiteX4" fmla="*/ 44401 w 87514"/>
                  <a:gd name="connsiteY4" fmla="*/ -32 h 86983"/>
                  <a:gd name="connsiteX5" fmla="*/ 83206 w 87514"/>
                  <a:gd name="connsiteY5" fmla="*/ 24016 h 8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14" h="86983">
                    <a:moveTo>
                      <a:pt x="83206" y="24016"/>
                    </a:moveTo>
                    <a:cubicBezTo>
                      <a:pt x="93792" y="45737"/>
                      <a:pt x="84763" y="71928"/>
                      <a:pt x="63050" y="82516"/>
                    </a:cubicBezTo>
                    <a:cubicBezTo>
                      <a:pt x="41321" y="93104"/>
                      <a:pt x="15134" y="84078"/>
                      <a:pt x="4548" y="62357"/>
                    </a:cubicBezTo>
                    <a:cubicBezTo>
                      <a:pt x="1680" y="56485"/>
                      <a:pt x="172" y="50048"/>
                      <a:pt x="123" y="43516"/>
                    </a:cubicBezTo>
                    <a:cubicBezTo>
                      <a:pt x="320" y="19262"/>
                      <a:pt x="20149" y="-235"/>
                      <a:pt x="44401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49DE80F-9EB3-4F08-B5ED-A4F1CF5ECF0B}"/>
                  </a:ext>
                </a:extLst>
              </p:cNvPr>
              <p:cNvSpPr/>
              <p:nvPr/>
            </p:nvSpPr>
            <p:spPr>
              <a:xfrm>
                <a:off x="8590771" y="320695"/>
                <a:ext cx="411643" cy="210738"/>
              </a:xfrm>
              <a:custGeom>
                <a:avLst/>
                <a:gdLst>
                  <a:gd name="connsiteX0" fmla="*/ 3278 w 411643"/>
                  <a:gd name="connsiteY0" fmla="*/ 210738 h 210738"/>
                  <a:gd name="connsiteX1" fmla="*/ 0 w 411643"/>
                  <a:gd name="connsiteY1" fmla="*/ 204183 h 210738"/>
                  <a:gd name="connsiteX2" fmla="*/ 408203 w 411643"/>
                  <a:gd name="connsiteY2" fmla="*/ 0 h 210738"/>
                  <a:gd name="connsiteX3" fmla="*/ 411644 w 411643"/>
                  <a:gd name="connsiteY3" fmla="*/ 6555 h 210738"/>
                  <a:gd name="connsiteX4" fmla="*/ 3278 w 411643"/>
                  <a:gd name="connsiteY4" fmla="*/ 210738 h 210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738">
                    <a:moveTo>
                      <a:pt x="3278" y="210738"/>
                    </a:moveTo>
                    <a:lnTo>
                      <a:pt x="0" y="204183"/>
                    </a:lnTo>
                    <a:lnTo>
                      <a:pt x="408203" y="0"/>
                    </a:lnTo>
                    <a:lnTo>
                      <a:pt x="411644" y="6555"/>
                    </a:lnTo>
                    <a:lnTo>
                      <a:pt x="3278" y="2107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5A38295-9AF5-4238-9F74-0D7D66429BF3}"/>
                  </a:ext>
                </a:extLst>
              </p:cNvPr>
              <p:cNvSpPr/>
              <p:nvPr/>
            </p:nvSpPr>
            <p:spPr>
              <a:xfrm>
                <a:off x="8996024" y="260266"/>
                <a:ext cx="87677" cy="87304"/>
              </a:xfrm>
              <a:custGeom>
                <a:avLst/>
                <a:gdLst>
                  <a:gd name="connsiteX0" fmla="*/ 83206 w 87677"/>
                  <a:gd name="connsiteY0" fmla="*/ 24016 h 87304"/>
                  <a:gd name="connsiteX1" fmla="*/ 63542 w 87677"/>
                  <a:gd name="connsiteY1" fmla="*/ 82685 h 87304"/>
                  <a:gd name="connsiteX2" fmla="*/ 43877 w 87677"/>
                  <a:gd name="connsiteY2" fmla="*/ 87270 h 87304"/>
                  <a:gd name="connsiteX3" fmla="*/ 24541 w 87677"/>
                  <a:gd name="connsiteY3" fmla="*/ 82682 h 87304"/>
                  <a:gd name="connsiteX4" fmla="*/ 4712 w 87677"/>
                  <a:gd name="connsiteY4" fmla="*/ 63017 h 87304"/>
                  <a:gd name="connsiteX5" fmla="*/ 124 w 87677"/>
                  <a:gd name="connsiteY5" fmla="*/ 43516 h 87304"/>
                  <a:gd name="connsiteX6" fmla="*/ 44402 w 87677"/>
                  <a:gd name="connsiteY6" fmla="*/ -32 h 87304"/>
                  <a:gd name="connsiteX7" fmla="*/ 83206 w 87677"/>
                  <a:gd name="connsiteY7" fmla="*/ 24016 h 8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7" h="87304">
                    <a:moveTo>
                      <a:pt x="83206" y="24016"/>
                    </a:moveTo>
                    <a:cubicBezTo>
                      <a:pt x="93973" y="45647"/>
                      <a:pt x="85173" y="71914"/>
                      <a:pt x="63542" y="82685"/>
                    </a:cubicBezTo>
                    <a:cubicBezTo>
                      <a:pt x="57429" y="85725"/>
                      <a:pt x="50695" y="87295"/>
                      <a:pt x="43877" y="87270"/>
                    </a:cubicBezTo>
                    <a:cubicBezTo>
                      <a:pt x="37158" y="87286"/>
                      <a:pt x="30538" y="85713"/>
                      <a:pt x="24541" y="82682"/>
                    </a:cubicBezTo>
                    <a:cubicBezTo>
                      <a:pt x="15954" y="78488"/>
                      <a:pt x="8973" y="71576"/>
                      <a:pt x="4712" y="63017"/>
                    </a:cubicBezTo>
                    <a:cubicBezTo>
                      <a:pt x="1664" y="56972"/>
                      <a:pt x="91" y="50288"/>
                      <a:pt x="124" y="43516"/>
                    </a:cubicBezTo>
                    <a:cubicBezTo>
                      <a:pt x="321" y="19262"/>
                      <a:pt x="20149" y="-236"/>
                      <a:pt x="44402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A800702-2710-4F61-83E1-2814105B482E}"/>
                  </a:ext>
                </a:extLst>
              </p:cNvPr>
              <p:cNvSpPr/>
              <p:nvPr/>
            </p:nvSpPr>
            <p:spPr>
              <a:xfrm rot="-1595401">
                <a:off x="9055302" y="179728"/>
                <a:ext cx="456216" cy="7374"/>
              </a:xfrm>
              <a:custGeom>
                <a:avLst/>
                <a:gdLst>
                  <a:gd name="connsiteX0" fmla="*/ 123 w 456216"/>
                  <a:gd name="connsiteY0" fmla="*/ -34 h 7374"/>
                  <a:gd name="connsiteX1" fmla="*/ 456340 w 456216"/>
                  <a:gd name="connsiteY1" fmla="*/ -34 h 7374"/>
                  <a:gd name="connsiteX2" fmla="*/ 456340 w 456216"/>
                  <a:gd name="connsiteY2" fmla="*/ 7340 h 7374"/>
                  <a:gd name="connsiteX3" fmla="*/ 123 w 456216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6216" h="7374">
                    <a:moveTo>
                      <a:pt x="123" y="-34"/>
                    </a:moveTo>
                    <a:lnTo>
                      <a:pt x="456340" y="-34"/>
                    </a:lnTo>
                    <a:lnTo>
                      <a:pt x="456340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D55FC55-E2FD-40F2-B560-33A08500D402}"/>
                  </a:ext>
                </a:extLst>
              </p:cNvPr>
              <p:cNvSpPr/>
              <p:nvPr/>
            </p:nvSpPr>
            <p:spPr>
              <a:xfrm>
                <a:off x="9482720" y="17697"/>
                <a:ext cx="87508" cy="87507"/>
              </a:xfrm>
              <a:custGeom>
                <a:avLst/>
                <a:gdLst>
                  <a:gd name="connsiteX0" fmla="*/ 87631 w 87508"/>
                  <a:gd name="connsiteY0" fmla="*/ 43720 h 87507"/>
                  <a:gd name="connsiteX1" fmla="*/ 75013 w 87508"/>
                  <a:gd name="connsiteY1" fmla="*/ 74527 h 87507"/>
                  <a:gd name="connsiteX2" fmla="*/ 43878 w 87508"/>
                  <a:gd name="connsiteY2" fmla="*/ 87473 h 87507"/>
                  <a:gd name="connsiteX3" fmla="*/ 4712 w 87508"/>
                  <a:gd name="connsiteY3" fmla="*/ 63220 h 87507"/>
                  <a:gd name="connsiteX4" fmla="*/ 124 w 87508"/>
                  <a:gd name="connsiteY4" fmla="*/ 43720 h 87507"/>
                  <a:gd name="connsiteX5" fmla="*/ 43878 w 87508"/>
                  <a:gd name="connsiteY5" fmla="*/ -34 h 87507"/>
                  <a:gd name="connsiteX6" fmla="*/ 87631 w 87508"/>
                  <a:gd name="connsiteY6" fmla="*/ 43720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8" h="87507">
                    <a:moveTo>
                      <a:pt x="87631" y="43720"/>
                    </a:moveTo>
                    <a:cubicBezTo>
                      <a:pt x="87697" y="55261"/>
                      <a:pt x="83158" y="66352"/>
                      <a:pt x="75013" y="74527"/>
                    </a:cubicBezTo>
                    <a:cubicBezTo>
                      <a:pt x="66771" y="82814"/>
                      <a:pt x="55561" y="87473"/>
                      <a:pt x="43878" y="87473"/>
                    </a:cubicBezTo>
                    <a:cubicBezTo>
                      <a:pt x="27278" y="87472"/>
                      <a:pt x="12103" y="78078"/>
                      <a:pt x="4712" y="63220"/>
                    </a:cubicBezTo>
                    <a:cubicBezTo>
                      <a:pt x="1664" y="57175"/>
                      <a:pt x="91" y="50491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E5CCC9CB-09DD-4905-92D9-B329583D76E8}"/>
                  </a:ext>
                </a:extLst>
              </p:cNvPr>
              <p:cNvSpPr/>
              <p:nvPr/>
            </p:nvSpPr>
            <p:spPr>
              <a:xfrm>
                <a:off x="9570392" y="57846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E465F38-B6E7-4600-B1D7-49015BBCF580}"/>
                  </a:ext>
                </a:extLst>
              </p:cNvPr>
              <p:cNvSpPr/>
              <p:nvPr/>
            </p:nvSpPr>
            <p:spPr>
              <a:xfrm>
                <a:off x="9969909" y="17702"/>
                <a:ext cx="87507" cy="87502"/>
              </a:xfrm>
              <a:custGeom>
                <a:avLst/>
                <a:gdLst>
                  <a:gd name="connsiteX0" fmla="*/ 83042 w 87507"/>
                  <a:gd name="connsiteY0" fmla="*/ 24214 h 87502"/>
                  <a:gd name="connsiteX1" fmla="*/ 87631 w 87507"/>
                  <a:gd name="connsiteY1" fmla="*/ 43715 h 87502"/>
                  <a:gd name="connsiteX2" fmla="*/ 44205 w 87507"/>
                  <a:gd name="connsiteY2" fmla="*/ 87468 h 87502"/>
                  <a:gd name="connsiteX3" fmla="*/ 43877 w 87507"/>
                  <a:gd name="connsiteY3" fmla="*/ 87468 h 87502"/>
                  <a:gd name="connsiteX4" fmla="*/ 123 w 87507"/>
                  <a:gd name="connsiteY4" fmla="*/ 43715 h 87502"/>
                  <a:gd name="connsiteX5" fmla="*/ 43877 w 87507"/>
                  <a:gd name="connsiteY5" fmla="*/ -34 h 87502"/>
                  <a:gd name="connsiteX6" fmla="*/ 83042 w 87507"/>
                  <a:gd name="connsiteY6" fmla="*/ 24214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7" h="87502">
                    <a:moveTo>
                      <a:pt x="83042" y="24214"/>
                    </a:moveTo>
                    <a:cubicBezTo>
                      <a:pt x="86074" y="30266"/>
                      <a:pt x="87647" y="36945"/>
                      <a:pt x="87631" y="43715"/>
                    </a:cubicBezTo>
                    <a:cubicBezTo>
                      <a:pt x="87729" y="67789"/>
                      <a:pt x="68277" y="87378"/>
                      <a:pt x="44205" y="87468"/>
                    </a:cubicBezTo>
                    <a:cubicBezTo>
                      <a:pt x="44090" y="87468"/>
                      <a:pt x="43992" y="87468"/>
                      <a:pt x="43877" y="87468"/>
                    </a:cubicBezTo>
                    <a:cubicBezTo>
                      <a:pt x="19706" y="87468"/>
                      <a:pt x="123" y="67879"/>
                      <a:pt x="123" y="43715"/>
                    </a:cubicBezTo>
                    <a:cubicBezTo>
                      <a:pt x="123" y="19550"/>
                      <a:pt x="19722" y="-37"/>
                      <a:pt x="43877" y="-34"/>
                    </a:cubicBezTo>
                    <a:cubicBezTo>
                      <a:pt x="60477" y="-32"/>
                      <a:pt x="75635" y="9359"/>
                      <a:pt x="83042" y="242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DF52E6A-362C-4EDC-8E33-994A9CFE4781}"/>
                  </a:ext>
                </a:extLst>
              </p:cNvPr>
              <p:cNvSpPr/>
              <p:nvPr/>
            </p:nvSpPr>
            <p:spPr>
              <a:xfrm>
                <a:off x="10050698" y="-184846"/>
                <a:ext cx="450809" cy="230074"/>
              </a:xfrm>
              <a:custGeom>
                <a:avLst/>
                <a:gdLst>
                  <a:gd name="connsiteX0" fmla="*/ 3278 w 450809"/>
                  <a:gd name="connsiteY0" fmla="*/ 230075 h 230074"/>
                  <a:gd name="connsiteX1" fmla="*/ 0 w 450809"/>
                  <a:gd name="connsiteY1" fmla="*/ 223520 h 230074"/>
                  <a:gd name="connsiteX2" fmla="*/ 447532 w 450809"/>
                  <a:gd name="connsiteY2" fmla="*/ 0 h 230074"/>
                  <a:gd name="connsiteX3" fmla="*/ 450809 w 450809"/>
                  <a:gd name="connsiteY3" fmla="*/ 6555 h 230074"/>
                  <a:gd name="connsiteX4" fmla="*/ 3278 w 450809"/>
                  <a:gd name="connsiteY4" fmla="*/ 230075 h 23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09" h="230074">
                    <a:moveTo>
                      <a:pt x="3278" y="230075"/>
                    </a:moveTo>
                    <a:lnTo>
                      <a:pt x="0" y="223520"/>
                    </a:lnTo>
                    <a:lnTo>
                      <a:pt x="447532" y="0"/>
                    </a:lnTo>
                    <a:lnTo>
                      <a:pt x="450809" y="6555"/>
                    </a:lnTo>
                    <a:lnTo>
                      <a:pt x="3278" y="23007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D6D31FEB-04FF-4B43-81F3-BFF93AAF599D}"/>
                  </a:ext>
                </a:extLst>
              </p:cNvPr>
              <p:cNvSpPr/>
              <p:nvPr/>
            </p:nvSpPr>
            <p:spPr>
              <a:xfrm>
                <a:off x="10456770" y="-222807"/>
                <a:ext cx="87670" cy="84994"/>
              </a:xfrm>
              <a:custGeom>
                <a:avLst/>
                <a:gdLst>
                  <a:gd name="connsiteX0" fmla="*/ 87794 w 87670"/>
                  <a:gd name="connsiteY0" fmla="*/ 41204 h 84994"/>
                  <a:gd name="connsiteX1" fmla="*/ 75012 w 87670"/>
                  <a:gd name="connsiteY1" fmla="*/ 72012 h 84994"/>
                  <a:gd name="connsiteX2" fmla="*/ 24540 w 87670"/>
                  <a:gd name="connsiteY2" fmla="*/ 80369 h 84994"/>
                  <a:gd name="connsiteX3" fmla="*/ 4711 w 87670"/>
                  <a:gd name="connsiteY3" fmla="*/ 60705 h 84994"/>
                  <a:gd name="connsiteX4" fmla="*/ 124 w 87670"/>
                  <a:gd name="connsiteY4" fmla="*/ 41204 h 84994"/>
                  <a:gd name="connsiteX5" fmla="*/ 46646 w 87670"/>
                  <a:gd name="connsiteY5" fmla="*/ 49 h 84994"/>
                  <a:gd name="connsiteX6" fmla="*/ 87794 w 87670"/>
                  <a:gd name="connsiteY6" fmla="*/ 41204 h 84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0" h="84994">
                    <a:moveTo>
                      <a:pt x="87794" y="41204"/>
                    </a:moveTo>
                    <a:cubicBezTo>
                      <a:pt x="87794" y="52762"/>
                      <a:pt x="83189" y="63843"/>
                      <a:pt x="75012" y="72012"/>
                    </a:cubicBezTo>
                    <a:cubicBezTo>
                      <a:pt x="61755" y="85416"/>
                      <a:pt x="41402" y="88787"/>
                      <a:pt x="24540" y="80369"/>
                    </a:cubicBezTo>
                    <a:cubicBezTo>
                      <a:pt x="15986" y="76126"/>
                      <a:pt x="9021" y="69227"/>
                      <a:pt x="4711" y="60705"/>
                    </a:cubicBezTo>
                    <a:cubicBezTo>
                      <a:pt x="1680" y="54653"/>
                      <a:pt x="107" y="47973"/>
                      <a:pt x="124" y="41204"/>
                    </a:cubicBezTo>
                    <a:cubicBezTo>
                      <a:pt x="1598" y="16994"/>
                      <a:pt x="22426" y="-1430"/>
                      <a:pt x="46646" y="49"/>
                    </a:cubicBezTo>
                    <a:cubicBezTo>
                      <a:pt x="68786" y="1405"/>
                      <a:pt x="86434" y="19060"/>
                      <a:pt x="87794" y="412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C873033-F7B4-4711-8652-2A4F7278BD73}"/>
                  </a:ext>
                </a:extLst>
              </p:cNvPr>
              <p:cNvSpPr/>
              <p:nvPr/>
            </p:nvSpPr>
            <p:spPr>
              <a:xfrm>
                <a:off x="5102777" y="1478670"/>
                <a:ext cx="87671" cy="85149"/>
              </a:xfrm>
              <a:custGeom>
                <a:avLst/>
                <a:gdLst>
                  <a:gd name="connsiteX0" fmla="*/ 87795 w 87671"/>
                  <a:gd name="connsiteY0" fmla="*/ 41198 h 85149"/>
                  <a:gd name="connsiteX1" fmla="*/ 44041 w 87671"/>
                  <a:gd name="connsiteY1" fmla="*/ 85116 h 85149"/>
                  <a:gd name="connsiteX2" fmla="*/ 24540 w 87671"/>
                  <a:gd name="connsiteY2" fmla="*/ 80528 h 85149"/>
                  <a:gd name="connsiteX3" fmla="*/ 13070 w 87671"/>
                  <a:gd name="connsiteY3" fmla="*/ 72170 h 85149"/>
                  <a:gd name="connsiteX4" fmla="*/ 124 w 87671"/>
                  <a:gd name="connsiteY4" fmla="*/ 41198 h 85149"/>
                  <a:gd name="connsiteX5" fmla="*/ 46647 w 87671"/>
                  <a:gd name="connsiteY5" fmla="*/ 51 h 85149"/>
                  <a:gd name="connsiteX6" fmla="*/ 87795 w 87671"/>
                  <a:gd name="connsiteY6" fmla="*/ 41198 h 8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1" h="85149">
                    <a:moveTo>
                      <a:pt x="87795" y="41198"/>
                    </a:moveTo>
                    <a:cubicBezTo>
                      <a:pt x="87795" y="65386"/>
                      <a:pt x="68229" y="85018"/>
                      <a:pt x="44041" y="85116"/>
                    </a:cubicBezTo>
                    <a:cubicBezTo>
                      <a:pt x="37273" y="85132"/>
                      <a:pt x="30587" y="83559"/>
                      <a:pt x="24540" y="80528"/>
                    </a:cubicBezTo>
                    <a:cubicBezTo>
                      <a:pt x="20263" y="78430"/>
                      <a:pt x="16380" y="75595"/>
                      <a:pt x="13070" y="72170"/>
                    </a:cubicBezTo>
                    <a:cubicBezTo>
                      <a:pt x="4761" y="64009"/>
                      <a:pt x="91" y="52850"/>
                      <a:pt x="124" y="41198"/>
                    </a:cubicBezTo>
                    <a:cubicBezTo>
                      <a:pt x="1599" y="16995"/>
                      <a:pt x="22427" y="-1441"/>
                      <a:pt x="46647" y="51"/>
                    </a:cubicBezTo>
                    <a:cubicBezTo>
                      <a:pt x="68786" y="1394"/>
                      <a:pt x="86435" y="19059"/>
                      <a:pt x="87795" y="411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D76CE08-EE77-4108-8657-9A03EF032AC6}"/>
                  </a:ext>
                </a:extLst>
              </p:cNvPr>
              <p:cNvSpPr/>
              <p:nvPr/>
            </p:nvSpPr>
            <p:spPr>
              <a:xfrm>
                <a:off x="5190449" y="1516297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F924F09-E1EE-4491-9C0C-377C9137D39C}"/>
                  </a:ext>
                </a:extLst>
              </p:cNvPr>
              <p:cNvSpPr/>
              <p:nvPr/>
            </p:nvSpPr>
            <p:spPr>
              <a:xfrm>
                <a:off x="3155982" y="1961975"/>
                <a:ext cx="87844" cy="87888"/>
              </a:xfrm>
              <a:custGeom>
                <a:avLst/>
                <a:gdLst>
                  <a:gd name="connsiteX0" fmla="*/ 87967 w 87844"/>
                  <a:gd name="connsiteY0" fmla="*/ 44099 h 87888"/>
                  <a:gd name="connsiteX1" fmla="*/ 44214 w 87844"/>
                  <a:gd name="connsiteY1" fmla="*/ 87853 h 87888"/>
                  <a:gd name="connsiteX2" fmla="*/ 4885 w 87844"/>
                  <a:gd name="connsiteY2" fmla="*/ 63764 h 87888"/>
                  <a:gd name="connsiteX3" fmla="*/ 24180 w 87844"/>
                  <a:gd name="connsiteY3" fmla="*/ 4721 h 87888"/>
                  <a:gd name="connsiteX4" fmla="*/ 83217 w 87844"/>
                  <a:gd name="connsiteY4" fmla="*/ 24025 h 87888"/>
                  <a:gd name="connsiteX5" fmla="*/ 87967 w 87844"/>
                  <a:gd name="connsiteY5" fmla="*/ 44099 h 8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844" h="87888">
                    <a:moveTo>
                      <a:pt x="87967" y="44099"/>
                    </a:moveTo>
                    <a:cubicBezTo>
                      <a:pt x="87877" y="68221"/>
                      <a:pt x="68340" y="87771"/>
                      <a:pt x="44214" y="87853"/>
                    </a:cubicBezTo>
                    <a:cubicBezTo>
                      <a:pt x="27582" y="87984"/>
                      <a:pt x="12324" y="78643"/>
                      <a:pt x="4885" y="63764"/>
                    </a:cubicBezTo>
                    <a:cubicBezTo>
                      <a:pt x="-6088" y="42133"/>
                      <a:pt x="2549" y="15701"/>
                      <a:pt x="24180" y="4721"/>
                    </a:cubicBezTo>
                    <a:cubicBezTo>
                      <a:pt x="45811" y="-6242"/>
                      <a:pt x="72242" y="2394"/>
                      <a:pt x="83217" y="24025"/>
                    </a:cubicBezTo>
                    <a:cubicBezTo>
                      <a:pt x="86371" y="30252"/>
                      <a:pt x="88000" y="37118"/>
                      <a:pt x="87967" y="4409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A1E43CE-5E1F-4B34-9822-44D4BC73175F}"/>
                  </a:ext>
                </a:extLst>
              </p:cNvPr>
              <p:cNvSpPr/>
              <p:nvPr/>
            </p:nvSpPr>
            <p:spPr>
              <a:xfrm>
                <a:off x="3243825" y="2002503"/>
                <a:ext cx="399025" cy="7374"/>
              </a:xfrm>
              <a:custGeom>
                <a:avLst/>
                <a:gdLst>
                  <a:gd name="connsiteX0" fmla="*/ 0 w 399025"/>
                  <a:gd name="connsiteY0" fmla="*/ 0 h 7374"/>
                  <a:gd name="connsiteX1" fmla="*/ 399026 w 399025"/>
                  <a:gd name="connsiteY1" fmla="*/ 0 h 7374"/>
                  <a:gd name="connsiteX2" fmla="*/ 399026 w 399025"/>
                  <a:gd name="connsiteY2" fmla="*/ 7374 h 7374"/>
                  <a:gd name="connsiteX3" fmla="*/ 0 w 399025"/>
                  <a:gd name="connsiteY3" fmla="*/ 7374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374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374"/>
                    </a:lnTo>
                    <a:lnTo>
                      <a:pt x="0" y="73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B4F153E-00C2-4871-92F1-33BCD8A1321C}"/>
                  </a:ext>
                </a:extLst>
              </p:cNvPr>
              <p:cNvSpPr/>
              <p:nvPr/>
            </p:nvSpPr>
            <p:spPr>
              <a:xfrm>
                <a:off x="2669614" y="2205539"/>
                <a:ext cx="87520" cy="87507"/>
              </a:xfrm>
              <a:custGeom>
                <a:avLst/>
                <a:gdLst>
                  <a:gd name="connsiteX0" fmla="*/ 83049 w 87520"/>
                  <a:gd name="connsiteY0" fmla="*/ 24055 h 87507"/>
                  <a:gd name="connsiteX1" fmla="*/ 75020 w 87520"/>
                  <a:gd name="connsiteY1" fmla="*/ 74527 h 87507"/>
                  <a:gd name="connsiteX2" fmla="*/ 43884 w 87520"/>
                  <a:gd name="connsiteY2" fmla="*/ 87473 h 87507"/>
                  <a:gd name="connsiteX3" fmla="*/ 24384 w 87520"/>
                  <a:gd name="connsiteY3" fmla="*/ 82885 h 87507"/>
                  <a:gd name="connsiteX4" fmla="*/ 4719 w 87520"/>
                  <a:gd name="connsiteY4" fmla="*/ 63220 h 87507"/>
                  <a:gd name="connsiteX5" fmla="*/ 24385 w 87520"/>
                  <a:gd name="connsiteY5" fmla="*/ 4555 h 87507"/>
                  <a:gd name="connsiteX6" fmla="*/ 43884 w 87520"/>
                  <a:gd name="connsiteY6" fmla="*/ -34 h 87507"/>
                  <a:gd name="connsiteX7" fmla="*/ 83049 w 87520"/>
                  <a:gd name="connsiteY7" fmla="*/ 24055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20" h="87507">
                    <a:moveTo>
                      <a:pt x="83049" y="24055"/>
                    </a:moveTo>
                    <a:cubicBezTo>
                      <a:pt x="91394" y="40868"/>
                      <a:pt x="88170" y="61123"/>
                      <a:pt x="75020" y="74527"/>
                    </a:cubicBezTo>
                    <a:cubicBezTo>
                      <a:pt x="66736" y="82754"/>
                      <a:pt x="55557" y="87408"/>
                      <a:pt x="43884" y="87473"/>
                    </a:cubicBezTo>
                    <a:cubicBezTo>
                      <a:pt x="37115" y="87489"/>
                      <a:pt x="30435" y="85916"/>
                      <a:pt x="24384" y="82885"/>
                    </a:cubicBezTo>
                    <a:cubicBezTo>
                      <a:pt x="15872" y="78641"/>
                      <a:pt x="8970" y="71725"/>
                      <a:pt x="4719" y="63220"/>
                    </a:cubicBezTo>
                    <a:cubicBezTo>
                      <a:pt x="-6051" y="41589"/>
                      <a:pt x="2754" y="15321"/>
                      <a:pt x="24385" y="4555"/>
                    </a:cubicBezTo>
                    <a:cubicBezTo>
                      <a:pt x="30443" y="1539"/>
                      <a:pt x="37118" y="-34"/>
                      <a:pt x="43884" y="-34"/>
                    </a:cubicBezTo>
                    <a:cubicBezTo>
                      <a:pt x="60447" y="-67"/>
                      <a:pt x="75606" y="9258"/>
                      <a:pt x="83049" y="2405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FDE8490-B2A9-46E0-8258-D15080F10D75}"/>
                  </a:ext>
                </a:extLst>
              </p:cNvPr>
              <p:cNvSpPr/>
              <p:nvPr/>
            </p:nvSpPr>
            <p:spPr>
              <a:xfrm>
                <a:off x="2750901" y="2022495"/>
                <a:ext cx="411644" cy="210410"/>
              </a:xfrm>
              <a:custGeom>
                <a:avLst/>
                <a:gdLst>
                  <a:gd name="connsiteX0" fmla="*/ 3278 w 411644"/>
                  <a:gd name="connsiteY0" fmla="*/ 210410 h 210410"/>
                  <a:gd name="connsiteX1" fmla="*/ 0 w 411644"/>
                  <a:gd name="connsiteY1" fmla="*/ 204019 h 210410"/>
                  <a:gd name="connsiteX2" fmla="*/ 408366 w 411644"/>
                  <a:gd name="connsiteY2" fmla="*/ 0 h 210410"/>
                  <a:gd name="connsiteX3" fmla="*/ 411644 w 411644"/>
                  <a:gd name="connsiteY3" fmla="*/ 6555 h 210410"/>
                  <a:gd name="connsiteX4" fmla="*/ 3278 w 411644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4" h="210410">
                    <a:moveTo>
                      <a:pt x="3278" y="210410"/>
                    </a:moveTo>
                    <a:lnTo>
                      <a:pt x="0" y="204019"/>
                    </a:lnTo>
                    <a:lnTo>
                      <a:pt x="408366" y="0"/>
                    </a:lnTo>
                    <a:lnTo>
                      <a:pt x="411644" y="6555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121C085-C455-4F9C-AC6B-AC58D7BAA0BC}"/>
                  </a:ext>
                </a:extLst>
              </p:cNvPr>
              <p:cNvSpPr/>
              <p:nvPr/>
            </p:nvSpPr>
            <p:spPr>
              <a:xfrm>
                <a:off x="2182925" y="2448560"/>
                <a:ext cx="87493" cy="87507"/>
              </a:xfrm>
              <a:custGeom>
                <a:avLst/>
                <a:gdLst>
                  <a:gd name="connsiteX0" fmla="*/ 83042 w 87493"/>
                  <a:gd name="connsiteY0" fmla="*/ 24219 h 87507"/>
                  <a:gd name="connsiteX1" fmla="*/ 75013 w 87493"/>
                  <a:gd name="connsiteY1" fmla="*/ 74527 h 87507"/>
                  <a:gd name="connsiteX2" fmla="*/ 43877 w 87493"/>
                  <a:gd name="connsiteY2" fmla="*/ 87473 h 87507"/>
                  <a:gd name="connsiteX3" fmla="*/ 24376 w 87493"/>
                  <a:gd name="connsiteY3" fmla="*/ 82885 h 87507"/>
                  <a:gd name="connsiteX4" fmla="*/ 4712 w 87493"/>
                  <a:gd name="connsiteY4" fmla="*/ 63220 h 87507"/>
                  <a:gd name="connsiteX5" fmla="*/ 124 w 87493"/>
                  <a:gd name="connsiteY5" fmla="*/ 43720 h 87507"/>
                  <a:gd name="connsiteX6" fmla="*/ 43882 w 87493"/>
                  <a:gd name="connsiteY6" fmla="*/ -34 h 87507"/>
                  <a:gd name="connsiteX7" fmla="*/ 83042 w 87493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493" h="87507">
                    <a:moveTo>
                      <a:pt x="83042" y="24219"/>
                    </a:moveTo>
                    <a:cubicBezTo>
                      <a:pt x="91359" y="40983"/>
                      <a:pt x="88135" y="61188"/>
                      <a:pt x="75013" y="74527"/>
                    </a:cubicBezTo>
                    <a:cubicBezTo>
                      <a:pt x="66770" y="82819"/>
                      <a:pt x="55564" y="87473"/>
                      <a:pt x="43877" y="87473"/>
                    </a:cubicBezTo>
                    <a:cubicBezTo>
                      <a:pt x="37108" y="87489"/>
                      <a:pt x="30428" y="85916"/>
                      <a:pt x="24376" y="82885"/>
                    </a:cubicBezTo>
                    <a:cubicBezTo>
                      <a:pt x="15865" y="78640"/>
                      <a:pt x="8964" y="71725"/>
                      <a:pt x="4712" y="63220"/>
                    </a:cubicBezTo>
                    <a:cubicBezTo>
                      <a:pt x="1678" y="57173"/>
                      <a:pt x="106" y="50487"/>
                      <a:pt x="124" y="43720"/>
                    </a:cubicBezTo>
                    <a:cubicBezTo>
                      <a:pt x="126" y="19549"/>
                      <a:pt x="19718" y="-34"/>
                      <a:pt x="43882" y="-34"/>
                    </a:cubicBezTo>
                    <a:cubicBezTo>
                      <a:pt x="60477" y="-34"/>
                      <a:pt x="75644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C7DED575-257F-4B76-AAF4-A9D7DCCF2EDE}"/>
                  </a:ext>
                </a:extLst>
              </p:cNvPr>
              <p:cNvSpPr/>
              <p:nvPr/>
            </p:nvSpPr>
            <p:spPr>
              <a:xfrm>
                <a:off x="2264368" y="2265515"/>
                <a:ext cx="411480" cy="210574"/>
              </a:xfrm>
              <a:custGeom>
                <a:avLst/>
                <a:gdLst>
                  <a:gd name="connsiteX0" fmla="*/ 3278 w 411480"/>
                  <a:gd name="connsiteY0" fmla="*/ 210574 h 210574"/>
                  <a:gd name="connsiteX1" fmla="*/ 0 w 411480"/>
                  <a:gd name="connsiteY1" fmla="*/ 204019 h 210574"/>
                  <a:gd name="connsiteX2" fmla="*/ 408203 w 411480"/>
                  <a:gd name="connsiteY2" fmla="*/ 0 h 210574"/>
                  <a:gd name="connsiteX3" fmla="*/ 411480 w 411480"/>
                  <a:gd name="connsiteY3" fmla="*/ 6555 h 210574"/>
                  <a:gd name="connsiteX4" fmla="*/ 3278 w 411480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203" y="0"/>
                    </a:lnTo>
                    <a:lnTo>
                      <a:pt x="411480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7E9CE5E-CC44-4604-80C4-8CE93781B763}"/>
                  </a:ext>
                </a:extLst>
              </p:cNvPr>
              <p:cNvSpPr/>
              <p:nvPr/>
            </p:nvSpPr>
            <p:spPr>
              <a:xfrm>
                <a:off x="1696228" y="2691580"/>
                <a:ext cx="87670" cy="87507"/>
              </a:xfrm>
              <a:custGeom>
                <a:avLst/>
                <a:gdLst>
                  <a:gd name="connsiteX0" fmla="*/ 83206 w 87670"/>
                  <a:gd name="connsiteY0" fmla="*/ 24219 h 87507"/>
                  <a:gd name="connsiteX1" fmla="*/ 87794 w 87670"/>
                  <a:gd name="connsiteY1" fmla="*/ 43720 h 87507"/>
                  <a:gd name="connsiteX2" fmla="*/ 75013 w 87670"/>
                  <a:gd name="connsiteY2" fmla="*/ 74691 h 87507"/>
                  <a:gd name="connsiteX3" fmla="*/ 43877 w 87670"/>
                  <a:gd name="connsiteY3" fmla="*/ 87473 h 87507"/>
                  <a:gd name="connsiteX4" fmla="*/ 24540 w 87670"/>
                  <a:gd name="connsiteY4" fmla="*/ 83049 h 87507"/>
                  <a:gd name="connsiteX5" fmla="*/ 123 w 87670"/>
                  <a:gd name="connsiteY5" fmla="*/ 43720 h 87507"/>
                  <a:gd name="connsiteX6" fmla="*/ 43877 w 87670"/>
                  <a:gd name="connsiteY6" fmla="*/ -34 h 87507"/>
                  <a:gd name="connsiteX7" fmla="*/ 83206 w 87670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0" h="87507">
                    <a:moveTo>
                      <a:pt x="83206" y="24219"/>
                    </a:moveTo>
                    <a:cubicBezTo>
                      <a:pt x="86223" y="30282"/>
                      <a:pt x="87794" y="36952"/>
                      <a:pt x="87794" y="43720"/>
                    </a:cubicBezTo>
                    <a:cubicBezTo>
                      <a:pt x="87776" y="55322"/>
                      <a:pt x="83183" y="66449"/>
                      <a:pt x="75013" y="74691"/>
                    </a:cubicBezTo>
                    <a:cubicBezTo>
                      <a:pt x="66753" y="82934"/>
                      <a:pt x="55545" y="87539"/>
                      <a:pt x="43877" y="87473"/>
                    </a:cubicBezTo>
                    <a:cubicBezTo>
                      <a:pt x="37181" y="87457"/>
                      <a:pt x="30574" y="85949"/>
                      <a:pt x="24540" y="83049"/>
                    </a:cubicBezTo>
                    <a:cubicBezTo>
                      <a:pt x="9618" y="75609"/>
                      <a:pt x="169" y="60386"/>
                      <a:pt x="123" y="43720"/>
                    </a:cubicBezTo>
                    <a:cubicBezTo>
                      <a:pt x="214" y="19598"/>
                      <a:pt x="19750" y="48"/>
                      <a:pt x="43877" y="-34"/>
                    </a:cubicBezTo>
                    <a:cubicBezTo>
                      <a:pt x="60502" y="15"/>
                      <a:pt x="75694" y="9389"/>
                      <a:pt x="83206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5160CE57-66FD-42DD-938C-7D1EF49B1C1A}"/>
                  </a:ext>
                </a:extLst>
              </p:cNvPr>
              <p:cNvSpPr/>
              <p:nvPr/>
            </p:nvSpPr>
            <p:spPr>
              <a:xfrm rot="-1591199">
                <a:off x="1717412" y="2619058"/>
                <a:ext cx="495873" cy="7374"/>
              </a:xfrm>
              <a:custGeom>
                <a:avLst/>
                <a:gdLst>
                  <a:gd name="connsiteX0" fmla="*/ 123 w 495873"/>
                  <a:gd name="connsiteY0" fmla="*/ -34 h 7374"/>
                  <a:gd name="connsiteX1" fmla="*/ 495997 w 495873"/>
                  <a:gd name="connsiteY1" fmla="*/ -34 h 7374"/>
                  <a:gd name="connsiteX2" fmla="*/ 495997 w 495873"/>
                  <a:gd name="connsiteY2" fmla="*/ 7340 h 7374"/>
                  <a:gd name="connsiteX3" fmla="*/ 123 w 495873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873" h="7374">
                    <a:moveTo>
                      <a:pt x="123" y="-34"/>
                    </a:moveTo>
                    <a:lnTo>
                      <a:pt x="495997" y="-34"/>
                    </a:lnTo>
                    <a:lnTo>
                      <a:pt x="495997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90ED6230-8409-4F24-BBD5-9C2E419D235B}"/>
                  </a:ext>
                </a:extLst>
              </p:cNvPr>
              <p:cNvSpPr/>
              <p:nvPr/>
            </p:nvSpPr>
            <p:spPr>
              <a:xfrm>
                <a:off x="1738507" y="1030584"/>
                <a:ext cx="8763000" cy="2680437"/>
              </a:xfrm>
              <a:custGeom>
                <a:avLst/>
                <a:gdLst>
                  <a:gd name="connsiteX0" fmla="*/ 3277 w 8763000"/>
                  <a:gd name="connsiteY0" fmla="*/ 2680438 h 2680437"/>
                  <a:gd name="connsiteX1" fmla="*/ 0 w 8763000"/>
                  <a:gd name="connsiteY1" fmla="*/ 2673883 h 2680437"/>
                  <a:gd name="connsiteX2" fmla="*/ 487352 w 8763000"/>
                  <a:gd name="connsiteY2" fmla="*/ 2430371 h 2680437"/>
                  <a:gd name="connsiteX3" fmla="*/ 974049 w 8763000"/>
                  <a:gd name="connsiteY3" fmla="*/ 2430371 h 2680437"/>
                  <a:gd name="connsiteX4" fmla="*/ 1460746 w 8763000"/>
                  <a:gd name="connsiteY4" fmla="*/ 2187350 h 2680437"/>
                  <a:gd name="connsiteX5" fmla="*/ 1949737 w 8763000"/>
                  <a:gd name="connsiteY5" fmla="*/ 2187678 h 2680437"/>
                  <a:gd name="connsiteX6" fmla="*/ 2434795 w 8763000"/>
                  <a:gd name="connsiteY6" fmla="*/ 2430043 h 2680437"/>
                  <a:gd name="connsiteX7" fmla="*/ 2919361 w 8763000"/>
                  <a:gd name="connsiteY7" fmla="*/ 2188006 h 2680437"/>
                  <a:gd name="connsiteX8" fmla="*/ 3407369 w 8763000"/>
                  <a:gd name="connsiteY8" fmla="*/ 1700489 h 2680437"/>
                  <a:gd name="connsiteX9" fmla="*/ 3894722 w 8763000"/>
                  <a:gd name="connsiteY9" fmla="*/ 1943838 h 2680437"/>
                  <a:gd name="connsiteX10" fmla="*/ 4380599 w 8763000"/>
                  <a:gd name="connsiteY10" fmla="*/ 1701145 h 2680437"/>
                  <a:gd name="connsiteX11" fmla="*/ 4866640 w 8763000"/>
                  <a:gd name="connsiteY11" fmla="*/ 1701145 h 2680437"/>
                  <a:gd name="connsiteX12" fmla="*/ 5353993 w 8763000"/>
                  <a:gd name="connsiteY12" fmla="*/ 1214284 h 2680437"/>
                  <a:gd name="connsiteX13" fmla="*/ 5841345 w 8763000"/>
                  <a:gd name="connsiteY13" fmla="*/ 1457632 h 2680437"/>
                  <a:gd name="connsiteX14" fmla="*/ 6813919 w 8763000"/>
                  <a:gd name="connsiteY14" fmla="*/ 971919 h 2680437"/>
                  <a:gd name="connsiteX15" fmla="*/ 7300452 w 8763000"/>
                  <a:gd name="connsiteY15" fmla="*/ 971919 h 2680437"/>
                  <a:gd name="connsiteX16" fmla="*/ 7785838 w 8763000"/>
                  <a:gd name="connsiteY16" fmla="*/ 729554 h 2680437"/>
                  <a:gd name="connsiteX17" fmla="*/ 8272534 w 8763000"/>
                  <a:gd name="connsiteY17" fmla="*/ 243348 h 2680437"/>
                  <a:gd name="connsiteX18" fmla="*/ 8273026 w 8763000"/>
                  <a:gd name="connsiteY18" fmla="*/ 243021 h 2680437"/>
                  <a:gd name="connsiteX19" fmla="*/ 8759723 w 8763000"/>
                  <a:gd name="connsiteY19" fmla="*/ 0 h 2680437"/>
                  <a:gd name="connsiteX20" fmla="*/ 8763001 w 8763000"/>
                  <a:gd name="connsiteY20" fmla="*/ 6555 h 2680437"/>
                  <a:gd name="connsiteX21" fmla="*/ 8276795 w 8763000"/>
                  <a:gd name="connsiteY21" fmla="*/ 249412 h 2680437"/>
                  <a:gd name="connsiteX22" fmla="*/ 7790262 w 8763000"/>
                  <a:gd name="connsiteY22" fmla="*/ 735453 h 2680437"/>
                  <a:gd name="connsiteX23" fmla="*/ 7789607 w 8763000"/>
                  <a:gd name="connsiteY23" fmla="*/ 735781 h 2680437"/>
                  <a:gd name="connsiteX24" fmla="*/ 7302255 w 8763000"/>
                  <a:gd name="connsiteY24" fmla="*/ 979293 h 2680437"/>
                  <a:gd name="connsiteX25" fmla="*/ 6815558 w 8763000"/>
                  <a:gd name="connsiteY25" fmla="*/ 979293 h 2680437"/>
                  <a:gd name="connsiteX26" fmla="*/ 5841345 w 8763000"/>
                  <a:gd name="connsiteY26" fmla="*/ 1465826 h 2680437"/>
                  <a:gd name="connsiteX27" fmla="*/ 5355467 w 8763000"/>
                  <a:gd name="connsiteY27" fmla="*/ 1223133 h 2680437"/>
                  <a:gd name="connsiteX28" fmla="*/ 4869590 w 8763000"/>
                  <a:gd name="connsiteY28" fmla="*/ 1708519 h 2680437"/>
                  <a:gd name="connsiteX29" fmla="*/ 4382238 w 8763000"/>
                  <a:gd name="connsiteY29" fmla="*/ 1708519 h 2680437"/>
                  <a:gd name="connsiteX30" fmla="*/ 3894722 w 8763000"/>
                  <a:gd name="connsiteY30" fmla="*/ 1952031 h 2680437"/>
                  <a:gd name="connsiteX31" fmla="*/ 3408844 w 8763000"/>
                  <a:gd name="connsiteY31" fmla="*/ 1709338 h 2680437"/>
                  <a:gd name="connsiteX32" fmla="*/ 2923622 w 8763000"/>
                  <a:gd name="connsiteY32" fmla="*/ 2194069 h 2680437"/>
                  <a:gd name="connsiteX33" fmla="*/ 2923131 w 8763000"/>
                  <a:gd name="connsiteY33" fmla="*/ 2194233 h 2680437"/>
                  <a:gd name="connsiteX34" fmla="*/ 2434795 w 8763000"/>
                  <a:gd name="connsiteY34" fmla="*/ 2438236 h 2680437"/>
                  <a:gd name="connsiteX35" fmla="*/ 1947279 w 8763000"/>
                  <a:gd name="connsiteY35" fmla="*/ 2194724 h 2680437"/>
                  <a:gd name="connsiteX36" fmla="*/ 1462385 w 8763000"/>
                  <a:gd name="connsiteY36" fmla="*/ 2194724 h 2680437"/>
                  <a:gd name="connsiteX37" fmla="*/ 975688 w 8763000"/>
                  <a:gd name="connsiteY37" fmla="*/ 2437745 h 2680437"/>
                  <a:gd name="connsiteX38" fmla="*/ 489155 w 8763000"/>
                  <a:gd name="connsiteY38" fmla="*/ 2437745 h 2680437"/>
                  <a:gd name="connsiteX39" fmla="*/ 3277 w 8763000"/>
                  <a:gd name="connsiteY39" fmla="*/ 2680438 h 2680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763000" h="2680437">
                    <a:moveTo>
                      <a:pt x="3277" y="2680438"/>
                    </a:moveTo>
                    <a:lnTo>
                      <a:pt x="0" y="2673883"/>
                    </a:lnTo>
                    <a:lnTo>
                      <a:pt x="487352" y="2430371"/>
                    </a:lnTo>
                    <a:lnTo>
                      <a:pt x="974049" y="2430371"/>
                    </a:lnTo>
                    <a:lnTo>
                      <a:pt x="1460746" y="2187350"/>
                    </a:lnTo>
                    <a:lnTo>
                      <a:pt x="1949737" y="2187678"/>
                    </a:lnTo>
                    <a:lnTo>
                      <a:pt x="2434795" y="2430043"/>
                    </a:lnTo>
                    <a:lnTo>
                      <a:pt x="2919361" y="2188006"/>
                    </a:lnTo>
                    <a:lnTo>
                      <a:pt x="3407369" y="1700489"/>
                    </a:lnTo>
                    <a:lnTo>
                      <a:pt x="3894722" y="1943838"/>
                    </a:lnTo>
                    <a:lnTo>
                      <a:pt x="4380599" y="1701145"/>
                    </a:lnTo>
                    <a:lnTo>
                      <a:pt x="4866640" y="1701145"/>
                    </a:lnTo>
                    <a:lnTo>
                      <a:pt x="5353993" y="1214284"/>
                    </a:lnTo>
                    <a:lnTo>
                      <a:pt x="5841345" y="1457632"/>
                    </a:lnTo>
                    <a:lnTo>
                      <a:pt x="6813919" y="971919"/>
                    </a:lnTo>
                    <a:lnTo>
                      <a:pt x="7300452" y="971919"/>
                    </a:lnTo>
                    <a:lnTo>
                      <a:pt x="7785838" y="729554"/>
                    </a:lnTo>
                    <a:lnTo>
                      <a:pt x="8272534" y="243348"/>
                    </a:lnTo>
                    <a:lnTo>
                      <a:pt x="8273026" y="243021"/>
                    </a:lnTo>
                    <a:lnTo>
                      <a:pt x="8759723" y="0"/>
                    </a:lnTo>
                    <a:lnTo>
                      <a:pt x="8763001" y="6555"/>
                    </a:lnTo>
                    <a:lnTo>
                      <a:pt x="8276795" y="249412"/>
                    </a:lnTo>
                    <a:lnTo>
                      <a:pt x="7790262" y="735453"/>
                    </a:lnTo>
                    <a:lnTo>
                      <a:pt x="7789607" y="735781"/>
                    </a:lnTo>
                    <a:lnTo>
                      <a:pt x="7302255" y="979293"/>
                    </a:lnTo>
                    <a:lnTo>
                      <a:pt x="6815558" y="979293"/>
                    </a:lnTo>
                    <a:lnTo>
                      <a:pt x="5841345" y="1465826"/>
                    </a:lnTo>
                    <a:lnTo>
                      <a:pt x="5355467" y="1223133"/>
                    </a:lnTo>
                    <a:lnTo>
                      <a:pt x="4869590" y="1708519"/>
                    </a:lnTo>
                    <a:lnTo>
                      <a:pt x="4382238" y="1708519"/>
                    </a:lnTo>
                    <a:lnTo>
                      <a:pt x="3894722" y="1952031"/>
                    </a:lnTo>
                    <a:lnTo>
                      <a:pt x="3408844" y="1709338"/>
                    </a:lnTo>
                    <a:lnTo>
                      <a:pt x="2923622" y="2194069"/>
                    </a:lnTo>
                    <a:lnTo>
                      <a:pt x="2923131" y="2194233"/>
                    </a:lnTo>
                    <a:lnTo>
                      <a:pt x="2434795" y="2438236"/>
                    </a:lnTo>
                    <a:lnTo>
                      <a:pt x="1947279" y="2194724"/>
                    </a:lnTo>
                    <a:lnTo>
                      <a:pt x="1462385" y="2194724"/>
                    </a:lnTo>
                    <a:lnTo>
                      <a:pt x="975688" y="2437745"/>
                    </a:lnTo>
                    <a:lnTo>
                      <a:pt x="489155" y="2437745"/>
                    </a:lnTo>
                    <a:lnTo>
                      <a:pt x="3277" y="2680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F1B2D71-4DC2-4A9F-98C5-716FFD127030}"/>
                  </a:ext>
                </a:extLst>
              </p:cNvPr>
              <p:cNvSpPr/>
              <p:nvPr/>
            </p:nvSpPr>
            <p:spPr>
              <a:xfrm>
                <a:off x="1718350" y="3683163"/>
                <a:ext cx="48669" cy="48669"/>
              </a:xfrm>
              <a:custGeom>
                <a:avLst/>
                <a:gdLst>
                  <a:gd name="connsiteX0" fmla="*/ 48793 w 48669"/>
                  <a:gd name="connsiteY0" fmla="*/ 24219 h 48669"/>
                  <a:gd name="connsiteX1" fmla="*/ 24376 w 48669"/>
                  <a:gd name="connsiteY1" fmla="*/ 48636 h 48669"/>
                  <a:gd name="connsiteX2" fmla="*/ 123 w 48669"/>
                  <a:gd name="connsiteY2" fmla="*/ 24219 h 48669"/>
                  <a:gd name="connsiteX3" fmla="*/ 24376 w 48669"/>
                  <a:gd name="connsiteY3" fmla="*/ -34 h 48669"/>
                  <a:gd name="connsiteX4" fmla="*/ 48793 w 48669"/>
                  <a:gd name="connsiteY4" fmla="*/ 24219 h 4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" h="48669">
                    <a:moveTo>
                      <a:pt x="48793" y="24219"/>
                    </a:moveTo>
                    <a:cubicBezTo>
                      <a:pt x="48793" y="37706"/>
                      <a:pt x="37861" y="48636"/>
                      <a:pt x="24376" y="48636"/>
                    </a:cubicBezTo>
                    <a:cubicBezTo>
                      <a:pt x="10955" y="48554"/>
                      <a:pt x="123" y="37640"/>
                      <a:pt x="123" y="24219"/>
                    </a:cubicBezTo>
                    <a:cubicBezTo>
                      <a:pt x="123" y="10831"/>
                      <a:pt x="10982" y="-34"/>
                      <a:pt x="24376" y="-34"/>
                    </a:cubicBezTo>
                    <a:cubicBezTo>
                      <a:pt x="37797" y="-34"/>
                      <a:pt x="48703" y="10798"/>
                      <a:pt x="48793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4793D8D-D5B2-46C0-941E-B01CFF612AF6}"/>
                  </a:ext>
                </a:extLst>
              </p:cNvPr>
              <p:cNvSpPr/>
              <p:nvPr/>
            </p:nvSpPr>
            <p:spPr>
              <a:xfrm>
                <a:off x="2202261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5" y="48800"/>
                      <a:pt x="24540" y="48800"/>
                    </a:cubicBezTo>
                    <a:cubicBezTo>
                      <a:pt x="11055" y="48800"/>
                      <a:pt x="123" y="37870"/>
                      <a:pt x="123" y="24383"/>
                    </a:cubicBezTo>
                    <a:cubicBezTo>
                      <a:pt x="123" y="10896"/>
                      <a:pt x="11055" y="-34"/>
                      <a:pt x="24540" y="-34"/>
                    </a:cubicBezTo>
                    <a:cubicBezTo>
                      <a:pt x="38025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5829930-B49C-445B-AE41-598161864C08}"/>
                  </a:ext>
                </a:extLst>
              </p:cNvPr>
              <p:cNvSpPr/>
              <p:nvPr/>
            </p:nvSpPr>
            <p:spPr>
              <a:xfrm>
                <a:off x="2688467" y="3440143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9" y="49127"/>
                      <a:pt x="24704" y="49127"/>
                    </a:cubicBezTo>
                    <a:cubicBezTo>
                      <a:pt x="11129" y="49127"/>
                      <a:pt x="123" y="38115"/>
                      <a:pt x="123" y="24547"/>
                    </a:cubicBezTo>
                    <a:cubicBezTo>
                      <a:pt x="123" y="10979"/>
                      <a:pt x="11129" y="-34"/>
                      <a:pt x="24704" y="-34"/>
                    </a:cubicBezTo>
                    <a:cubicBezTo>
                      <a:pt x="38279" y="-34"/>
                      <a:pt x="49285" y="10979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F0E1F244-57C9-4297-93EA-934F273AE51E}"/>
                  </a:ext>
                </a:extLst>
              </p:cNvPr>
              <p:cNvSpPr/>
              <p:nvPr/>
            </p:nvSpPr>
            <p:spPr>
              <a:xfrm>
                <a:off x="3175819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7" y="48506"/>
                      <a:pt x="24253" y="48506"/>
                    </a:cubicBezTo>
                    <a:cubicBezTo>
                      <a:pt x="10858" y="48506"/>
                      <a:pt x="0" y="37647"/>
                      <a:pt x="0" y="24253"/>
                    </a:cubicBezTo>
                    <a:cubicBezTo>
                      <a:pt x="0" y="10858"/>
                      <a:pt x="10858" y="0"/>
                      <a:pt x="24253" y="0"/>
                    </a:cubicBezTo>
                    <a:cubicBezTo>
                      <a:pt x="37647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E806005-E141-4B37-8DCF-E7AC691D13F2}"/>
                  </a:ext>
                </a:extLst>
              </p:cNvPr>
              <p:cNvSpPr/>
              <p:nvPr/>
            </p:nvSpPr>
            <p:spPr>
              <a:xfrm>
                <a:off x="3661205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8" y="48506"/>
                      <a:pt x="24253" y="48506"/>
                    </a:cubicBezTo>
                    <a:cubicBezTo>
                      <a:pt x="10859" y="48506"/>
                      <a:pt x="0" y="37647"/>
                      <a:pt x="0" y="24253"/>
                    </a:cubicBezTo>
                    <a:cubicBezTo>
                      <a:pt x="0" y="10858"/>
                      <a:pt x="10859" y="0"/>
                      <a:pt x="24253" y="0"/>
                    </a:cubicBezTo>
                    <a:cubicBezTo>
                      <a:pt x="37648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1EFC259-9C8B-4E15-B9D1-CEC090390C82}"/>
                  </a:ext>
                </a:extLst>
              </p:cNvPr>
              <p:cNvSpPr/>
              <p:nvPr/>
            </p:nvSpPr>
            <p:spPr>
              <a:xfrm>
                <a:off x="4150359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0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9C43CF4-1DBB-4F19-AAAC-C28F7D38244F}"/>
                  </a:ext>
                </a:extLst>
              </p:cNvPr>
              <p:cNvSpPr/>
              <p:nvPr/>
            </p:nvSpPr>
            <p:spPr>
              <a:xfrm>
                <a:off x="4637056" y="3196958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87A5E6E-828F-4466-AF1D-79B6B42157D8}"/>
                  </a:ext>
                </a:extLst>
              </p:cNvPr>
              <p:cNvSpPr/>
              <p:nvPr/>
            </p:nvSpPr>
            <p:spPr>
              <a:xfrm>
                <a:off x="5122114" y="2713866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7" y="10831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3324015C-1205-4409-ADB7-7F852B7D83F4}"/>
                  </a:ext>
                </a:extLst>
              </p:cNvPr>
              <p:cNvSpPr/>
              <p:nvPr/>
            </p:nvSpPr>
            <p:spPr>
              <a:xfrm>
                <a:off x="5608811" y="2950660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69"/>
                      <a:pt x="38027" y="48800"/>
                      <a:pt x="24540" y="48800"/>
                    </a:cubicBezTo>
                    <a:cubicBezTo>
                      <a:pt x="11054" y="48800"/>
                      <a:pt x="123" y="37869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9A384C8D-6249-4FD1-BBB2-7C791FAE68BD}"/>
                  </a:ext>
                </a:extLst>
              </p:cNvPr>
              <p:cNvSpPr/>
              <p:nvPr/>
            </p:nvSpPr>
            <p:spPr>
              <a:xfrm>
                <a:off x="6095672" y="2711081"/>
                <a:ext cx="48505" cy="48505"/>
              </a:xfrm>
              <a:custGeom>
                <a:avLst/>
                <a:gdLst>
                  <a:gd name="connsiteX0" fmla="*/ 48629 w 48505"/>
                  <a:gd name="connsiteY0" fmla="*/ 24219 h 48505"/>
                  <a:gd name="connsiteX1" fmla="*/ 24376 w 48505"/>
                  <a:gd name="connsiteY1" fmla="*/ 48472 h 48505"/>
                  <a:gd name="connsiteX2" fmla="*/ 123 w 48505"/>
                  <a:gd name="connsiteY2" fmla="*/ 24219 h 48505"/>
                  <a:gd name="connsiteX3" fmla="*/ 24376 w 48505"/>
                  <a:gd name="connsiteY3" fmla="*/ -34 h 48505"/>
                  <a:gd name="connsiteX4" fmla="*/ 48629 w 48505"/>
                  <a:gd name="connsiteY4" fmla="*/ 24219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629" y="24219"/>
                    </a:moveTo>
                    <a:cubicBezTo>
                      <a:pt x="48629" y="37607"/>
                      <a:pt x="37765" y="48472"/>
                      <a:pt x="24376" y="48472"/>
                    </a:cubicBezTo>
                    <a:cubicBezTo>
                      <a:pt x="10988" y="48472"/>
                      <a:pt x="123" y="37607"/>
                      <a:pt x="123" y="24219"/>
                    </a:cubicBezTo>
                    <a:cubicBezTo>
                      <a:pt x="123" y="10831"/>
                      <a:pt x="10988" y="-34"/>
                      <a:pt x="24376" y="-34"/>
                    </a:cubicBezTo>
                    <a:cubicBezTo>
                      <a:pt x="37732" y="48"/>
                      <a:pt x="48547" y="10864"/>
                      <a:pt x="48629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B84FF022-1A89-40F9-A991-46AFB635A4E9}"/>
                  </a:ext>
                </a:extLst>
              </p:cNvPr>
              <p:cNvSpPr/>
              <p:nvPr/>
            </p:nvSpPr>
            <p:spPr>
              <a:xfrm>
                <a:off x="6582041" y="2711081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39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5" y="10864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591FDC4-F94D-4BAE-851B-A997642E9DDD}"/>
                  </a:ext>
                </a:extLst>
              </p:cNvPr>
              <p:cNvSpPr/>
              <p:nvPr/>
            </p:nvSpPr>
            <p:spPr>
              <a:xfrm>
                <a:off x="7068737" y="2224875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1 w 48833"/>
                  <a:gd name="connsiteY1" fmla="*/ 48800 h 48833"/>
                  <a:gd name="connsiteX2" fmla="*/ 123 w 48833"/>
                  <a:gd name="connsiteY2" fmla="*/ 24383 h 48833"/>
                  <a:gd name="connsiteX3" fmla="*/ 24541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1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1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2ABE6A7-68E8-4CD2-BBFA-98AAF8718D0F}"/>
                  </a:ext>
                </a:extLst>
              </p:cNvPr>
              <p:cNvSpPr/>
              <p:nvPr/>
            </p:nvSpPr>
            <p:spPr>
              <a:xfrm>
                <a:off x="7555434" y="2468060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59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57C4045-6783-4AC6-8735-AD5D2CFBD1C6}"/>
                  </a:ext>
                </a:extLst>
              </p:cNvPr>
              <p:cNvSpPr/>
              <p:nvPr/>
            </p:nvSpPr>
            <p:spPr>
              <a:xfrm>
                <a:off x="8041639" y="2224712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7416BEDD-3E5C-4B72-895E-2B4606712C04}"/>
                  </a:ext>
                </a:extLst>
              </p:cNvPr>
              <p:cNvSpPr/>
              <p:nvPr/>
            </p:nvSpPr>
            <p:spPr>
              <a:xfrm>
                <a:off x="8529155" y="1981855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6" y="10864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55485720-90FB-419A-A421-18ABDFB3C455}"/>
                  </a:ext>
                </a:extLst>
              </p:cNvPr>
              <p:cNvSpPr/>
              <p:nvPr/>
            </p:nvSpPr>
            <p:spPr>
              <a:xfrm>
                <a:off x="9015033" y="1981527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2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2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6EDC7E43-77C9-4B86-A59E-5A3A4518CE18}"/>
                  </a:ext>
                </a:extLst>
              </p:cNvPr>
              <p:cNvSpPr/>
              <p:nvPr/>
            </p:nvSpPr>
            <p:spPr>
              <a:xfrm>
                <a:off x="9502057" y="1738834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75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AD696D00-6D5C-4C6E-9584-F31892EB4602}"/>
                  </a:ext>
                </a:extLst>
              </p:cNvPr>
              <p:cNvSpPr/>
              <p:nvPr/>
            </p:nvSpPr>
            <p:spPr>
              <a:xfrm>
                <a:off x="9988590" y="1252629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2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48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8" y="10831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0D937A1F-7560-4E43-96CF-FA6C3BAB8021}"/>
                  </a:ext>
                </a:extLst>
              </p:cNvPr>
              <p:cNvSpPr/>
              <p:nvPr/>
            </p:nvSpPr>
            <p:spPr>
              <a:xfrm>
                <a:off x="10474960" y="1009280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36FEB24-EAFE-415C-B03F-FBCE3B9D7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57" y="365125"/>
            <a:ext cx="10589343" cy="67440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5730926-D173-4384-956A-549D733FE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143" y="1222375"/>
            <a:ext cx="10653713" cy="504348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4B9F5-32CD-47EE-B6E7-F601F8E2BE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195" name="Slide Number Placeholder 194">
            <a:extLst>
              <a:ext uri="{FF2B5EF4-FFF2-40B4-BE49-F238E27FC236}">
                <a16:creationId xmlns:a16="http://schemas.microsoft.com/office/drawing/2014/main" id="{9455E7BC-2E6E-4778-9C24-FDC14A7FDF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34605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5">
            <a:extLst>
              <a:ext uri="{FF2B5EF4-FFF2-40B4-BE49-F238E27FC236}">
                <a16:creationId xmlns:a16="http://schemas.microsoft.com/office/drawing/2014/main" id="{D24B37B3-28E7-40C2-92A7-1DD165025624}"/>
              </a:ext>
            </a:extLst>
          </p:cNvPr>
          <p:cNvGrpSpPr/>
          <p:nvPr userDrawn="1"/>
        </p:nvGrpSpPr>
        <p:grpSpPr>
          <a:xfrm>
            <a:off x="655" y="-222807"/>
            <a:ext cx="12190526" cy="7302588"/>
            <a:chOff x="655" y="-222807"/>
            <a:chExt cx="12190526" cy="7302588"/>
          </a:xfrm>
          <a:gradFill flip="none" rotWithShape="1">
            <a:gsLst>
              <a:gs pos="0">
                <a:schemeClr val="bg1">
                  <a:lumMod val="85000"/>
                  <a:alpha val="7000"/>
                </a:schemeClr>
              </a:gs>
              <a:gs pos="100000">
                <a:schemeClr val="bg1">
                  <a:lumMod val="85000"/>
                  <a:alpha val="70000"/>
                </a:schemeClr>
              </a:gs>
            </a:gsLst>
            <a:lin ang="0" scaled="1"/>
            <a:tileRect/>
          </a:gradFill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759A1B6F-A297-4B84-A6DC-319B23A1F9CF}"/>
                </a:ext>
              </a:extLst>
            </p:cNvPr>
            <p:cNvGrpSpPr/>
            <p:nvPr/>
          </p:nvGrpSpPr>
          <p:grpSpPr>
            <a:xfrm>
              <a:off x="655" y="-16059"/>
              <a:ext cx="12190526" cy="7095841"/>
              <a:chOff x="655" y="-16059"/>
              <a:chExt cx="12190526" cy="7095841"/>
            </a:xfrm>
            <a:grpFill/>
          </p:grpSpPr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327A7CC-0897-49DB-81B4-4DC459E593B0}"/>
                  </a:ext>
                </a:extLst>
              </p:cNvPr>
              <p:cNvSpPr/>
              <p:nvPr/>
            </p:nvSpPr>
            <p:spPr>
              <a:xfrm>
                <a:off x="663841" y="6340823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3 h 134046"/>
                  <a:gd name="connsiteX1" fmla="*/ 19788 w 134047"/>
                  <a:gd name="connsiteY1" fmla="*/ 114348 h 134046"/>
                  <a:gd name="connsiteX2" fmla="*/ 123 w 134047"/>
                  <a:gd name="connsiteY2" fmla="*/ 66989 h 134046"/>
                  <a:gd name="connsiteX3" fmla="*/ 67147 w 134047"/>
                  <a:gd name="connsiteY3" fmla="*/ -34 h 134046"/>
                  <a:gd name="connsiteX4" fmla="*/ 114669 w 134047"/>
                  <a:gd name="connsiteY4" fmla="*/ 19631 h 134046"/>
                  <a:gd name="connsiteX5" fmla="*/ 134170 w 134047"/>
                  <a:gd name="connsiteY5" fmla="*/ 66989 h 134046"/>
                  <a:gd name="connsiteX6" fmla="*/ 67147 w 134047"/>
                  <a:gd name="connsiteY6" fmla="*/ 134013 h 134046"/>
                  <a:gd name="connsiteX7" fmla="*/ 67147 w 134047"/>
                  <a:gd name="connsiteY7" fmla="*/ 13404 h 134046"/>
                  <a:gd name="connsiteX8" fmla="*/ 13561 w 134047"/>
                  <a:gd name="connsiteY8" fmla="*/ 66989 h 134046"/>
                  <a:gd name="connsiteX9" fmla="*/ 29948 w 134047"/>
                  <a:gd name="connsiteY9" fmla="*/ 104844 h 134046"/>
                  <a:gd name="connsiteX10" fmla="*/ 67802 w 134047"/>
                  <a:gd name="connsiteY10" fmla="*/ 121231 h 134046"/>
                  <a:gd name="connsiteX11" fmla="*/ 121552 w 134047"/>
                  <a:gd name="connsiteY11" fmla="*/ 67809 h 134046"/>
                  <a:gd name="connsiteX12" fmla="*/ 121552 w 134047"/>
                  <a:gd name="connsiteY12" fmla="*/ 67645 h 134046"/>
                  <a:gd name="connsiteX13" fmla="*/ 105165 w 134047"/>
                  <a:gd name="connsiteY13" fmla="*/ 29791 h 134046"/>
                  <a:gd name="connsiteX14" fmla="*/ 67147 w 134047"/>
                  <a:gd name="connsiteY14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047" h="134046">
                    <a:moveTo>
                      <a:pt x="67147" y="134013"/>
                    </a:moveTo>
                    <a:cubicBezTo>
                      <a:pt x="49370" y="134029"/>
                      <a:pt x="32322" y="126950"/>
                      <a:pt x="19788" y="114348"/>
                    </a:cubicBezTo>
                    <a:cubicBezTo>
                      <a:pt x="7185" y="101812"/>
                      <a:pt x="105" y="84770"/>
                      <a:pt x="123" y="66989"/>
                    </a:cubicBezTo>
                    <a:cubicBezTo>
                      <a:pt x="214" y="30004"/>
                      <a:pt x="30168" y="48"/>
                      <a:pt x="67147" y="-34"/>
                    </a:cubicBezTo>
                    <a:cubicBezTo>
                      <a:pt x="84973" y="-66"/>
                      <a:pt x="102074" y="7013"/>
                      <a:pt x="114669" y="19631"/>
                    </a:cubicBezTo>
                    <a:cubicBezTo>
                      <a:pt x="127228" y="32183"/>
                      <a:pt x="134250" y="49226"/>
                      <a:pt x="134170" y="66989"/>
                    </a:cubicBezTo>
                    <a:cubicBezTo>
                      <a:pt x="134170" y="104008"/>
                      <a:pt x="104162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89" y="13486"/>
                      <a:pt x="13651" y="37427"/>
                      <a:pt x="13561" y="66989"/>
                    </a:cubicBezTo>
                    <a:cubicBezTo>
                      <a:pt x="13641" y="81312"/>
                      <a:pt x="19560" y="94979"/>
                      <a:pt x="29948" y="104844"/>
                    </a:cubicBezTo>
                    <a:cubicBezTo>
                      <a:pt x="39852" y="115167"/>
                      <a:pt x="53495" y="121067"/>
                      <a:pt x="67802" y="121231"/>
                    </a:cubicBezTo>
                    <a:cubicBezTo>
                      <a:pt x="97397" y="121329"/>
                      <a:pt x="121462" y="97404"/>
                      <a:pt x="121552" y="67809"/>
                    </a:cubicBezTo>
                    <a:cubicBezTo>
                      <a:pt x="121552" y="67760"/>
                      <a:pt x="121552" y="67694"/>
                      <a:pt x="121552" y="67645"/>
                    </a:cubicBezTo>
                    <a:cubicBezTo>
                      <a:pt x="121396" y="53339"/>
                      <a:pt x="115490" y="39689"/>
                      <a:pt x="105165" y="29791"/>
                    </a:cubicBezTo>
                    <a:cubicBezTo>
                      <a:pt x="95221" y="19418"/>
                      <a:pt x="81510" y="13518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C7422779-12B8-413A-89AB-319FD0EC5F5D}"/>
                  </a:ext>
                </a:extLst>
              </p:cNvPr>
              <p:cNvSpPr/>
              <p:nvPr/>
            </p:nvSpPr>
            <p:spPr>
              <a:xfrm>
                <a:off x="768882" y="5775796"/>
                <a:ext cx="594687" cy="594196"/>
              </a:xfrm>
              <a:custGeom>
                <a:avLst/>
                <a:gdLst>
                  <a:gd name="connsiteX0" fmla="*/ 9505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8 w 594687"/>
                  <a:gd name="connsiteY3" fmla="*/ 9505 h 594196"/>
                  <a:gd name="connsiteX4" fmla="*/ 9505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551CA225-0CC4-44EE-9520-8F6CACBCBAE1}"/>
                  </a:ext>
                </a:extLst>
              </p:cNvPr>
              <p:cNvSpPr/>
              <p:nvPr/>
            </p:nvSpPr>
            <p:spPr>
              <a:xfrm rot="-2701201">
                <a:off x="-65808" y="6756096"/>
                <a:ext cx="882773" cy="13437"/>
              </a:xfrm>
              <a:custGeom>
                <a:avLst/>
                <a:gdLst>
                  <a:gd name="connsiteX0" fmla="*/ 123 w 882773"/>
                  <a:gd name="connsiteY0" fmla="*/ -34 h 13437"/>
                  <a:gd name="connsiteX1" fmla="*/ 882897 w 882773"/>
                  <a:gd name="connsiteY1" fmla="*/ -34 h 13437"/>
                  <a:gd name="connsiteX2" fmla="*/ 882897 w 882773"/>
                  <a:gd name="connsiteY2" fmla="*/ 13404 h 13437"/>
                  <a:gd name="connsiteX3" fmla="*/ 123 w 882773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2773" h="13437">
                    <a:moveTo>
                      <a:pt x="123" y="-34"/>
                    </a:moveTo>
                    <a:lnTo>
                      <a:pt x="882897" y="-34"/>
                    </a:lnTo>
                    <a:lnTo>
                      <a:pt x="882897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59EE0CB-E657-4F83-816D-40AB76FBCCC6}"/>
                  </a:ext>
                </a:extLst>
              </p:cNvPr>
              <p:cNvSpPr/>
              <p:nvPr/>
            </p:nvSpPr>
            <p:spPr>
              <a:xfrm>
                <a:off x="1334890" y="5670918"/>
                <a:ext cx="134212" cy="134047"/>
              </a:xfrm>
              <a:custGeom>
                <a:avLst/>
                <a:gdLst>
                  <a:gd name="connsiteX0" fmla="*/ 66657 w 134212"/>
                  <a:gd name="connsiteY0" fmla="*/ 134013 h 134047"/>
                  <a:gd name="connsiteX1" fmla="*/ 19299 w 134212"/>
                  <a:gd name="connsiteY1" fmla="*/ 114348 h 134047"/>
                  <a:gd name="connsiteX2" fmla="*/ 126 w 134212"/>
                  <a:gd name="connsiteY2" fmla="*/ 66989 h 134047"/>
                  <a:gd name="connsiteX3" fmla="*/ 67149 w 134212"/>
                  <a:gd name="connsiteY3" fmla="*/ -34 h 134047"/>
                  <a:gd name="connsiteX4" fmla="*/ 114672 w 134212"/>
                  <a:gd name="connsiteY4" fmla="*/ 19631 h 134047"/>
                  <a:gd name="connsiteX5" fmla="*/ 134336 w 134212"/>
                  <a:gd name="connsiteY5" fmla="*/ 66989 h 134047"/>
                  <a:gd name="connsiteX6" fmla="*/ 66987 w 134212"/>
                  <a:gd name="connsiteY6" fmla="*/ 134013 h 134047"/>
                  <a:gd name="connsiteX7" fmla="*/ 66657 w 134212"/>
                  <a:gd name="connsiteY7" fmla="*/ 134013 h 134047"/>
                  <a:gd name="connsiteX8" fmla="*/ 66657 w 134212"/>
                  <a:gd name="connsiteY8" fmla="*/ 13404 h 134047"/>
                  <a:gd name="connsiteX9" fmla="*/ 13072 w 134212"/>
                  <a:gd name="connsiteY9" fmla="*/ 66989 h 134047"/>
                  <a:gd name="connsiteX10" fmla="*/ 29459 w 134212"/>
                  <a:gd name="connsiteY10" fmla="*/ 104844 h 134047"/>
                  <a:gd name="connsiteX11" fmla="*/ 67313 w 134212"/>
                  <a:gd name="connsiteY11" fmla="*/ 121231 h 134047"/>
                  <a:gd name="connsiteX12" fmla="*/ 121063 w 134212"/>
                  <a:gd name="connsiteY12" fmla="*/ 67645 h 134047"/>
                  <a:gd name="connsiteX13" fmla="*/ 104676 w 134212"/>
                  <a:gd name="connsiteY13" fmla="*/ 29791 h 134047"/>
                  <a:gd name="connsiteX14" fmla="*/ 66657 w 134212"/>
                  <a:gd name="connsiteY14" fmla="*/ 13404 h 13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212" h="134047">
                    <a:moveTo>
                      <a:pt x="66657" y="134013"/>
                    </a:moveTo>
                    <a:cubicBezTo>
                      <a:pt x="48881" y="134029"/>
                      <a:pt x="31833" y="126950"/>
                      <a:pt x="19299" y="114348"/>
                    </a:cubicBezTo>
                    <a:cubicBezTo>
                      <a:pt x="6874" y="101730"/>
                      <a:pt x="-23" y="84688"/>
                      <a:pt x="126" y="66989"/>
                    </a:cubicBezTo>
                    <a:cubicBezTo>
                      <a:pt x="216" y="30004"/>
                      <a:pt x="30170" y="48"/>
                      <a:pt x="67149" y="-34"/>
                    </a:cubicBezTo>
                    <a:cubicBezTo>
                      <a:pt x="84975" y="-66"/>
                      <a:pt x="102077" y="7013"/>
                      <a:pt x="114672" y="19631"/>
                    </a:cubicBezTo>
                    <a:cubicBezTo>
                      <a:pt x="127277" y="32167"/>
                      <a:pt x="134354" y="49210"/>
                      <a:pt x="134336" y="66989"/>
                    </a:cubicBezTo>
                    <a:cubicBezTo>
                      <a:pt x="134246" y="104090"/>
                      <a:pt x="104094" y="134111"/>
                      <a:pt x="66987" y="134013"/>
                    </a:cubicBezTo>
                    <a:cubicBezTo>
                      <a:pt x="66877" y="134013"/>
                      <a:pt x="66767" y="134013"/>
                      <a:pt x="66657" y="134013"/>
                    </a:cubicBezTo>
                    <a:close/>
                    <a:moveTo>
                      <a:pt x="66657" y="13404"/>
                    </a:moveTo>
                    <a:cubicBezTo>
                      <a:pt x="37100" y="13486"/>
                      <a:pt x="13162" y="37427"/>
                      <a:pt x="13072" y="66989"/>
                    </a:cubicBezTo>
                    <a:cubicBezTo>
                      <a:pt x="13190" y="81312"/>
                      <a:pt x="19102" y="94962"/>
                      <a:pt x="29459" y="104844"/>
                    </a:cubicBezTo>
                    <a:cubicBezTo>
                      <a:pt x="39363" y="115167"/>
                      <a:pt x="53005" y="121067"/>
                      <a:pt x="67313" y="121231"/>
                    </a:cubicBezTo>
                    <a:cubicBezTo>
                      <a:pt x="96934" y="121231"/>
                      <a:pt x="120972" y="97273"/>
                      <a:pt x="121063" y="67645"/>
                    </a:cubicBezTo>
                    <a:cubicBezTo>
                      <a:pt x="120907" y="53339"/>
                      <a:pt x="115001" y="39689"/>
                      <a:pt x="104676" y="29791"/>
                    </a:cubicBezTo>
                    <a:cubicBezTo>
                      <a:pt x="94732" y="19418"/>
                      <a:pt x="81021" y="13518"/>
                      <a:pt x="6665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90E56157-2842-411C-B089-A155BAD26574}"/>
                  </a:ext>
                </a:extLst>
              </p:cNvPr>
              <p:cNvSpPr/>
              <p:nvPr/>
            </p:nvSpPr>
            <p:spPr>
              <a:xfrm>
                <a:off x="1461892" y="5731223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744B475A-7640-435D-A6EF-6C364DC462F3}"/>
                  </a:ext>
                </a:extLst>
              </p:cNvPr>
              <p:cNvSpPr/>
              <p:nvPr/>
            </p:nvSpPr>
            <p:spPr>
              <a:xfrm>
                <a:off x="2005289" y="5670918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2 w 134046"/>
                  <a:gd name="connsiteY8" fmla="*/ 66989 h 134046"/>
                  <a:gd name="connsiteX9" fmla="*/ 67147 w 134046"/>
                  <a:gd name="connsiteY9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31" y="134013"/>
                      <a:pt x="123" y="104008"/>
                      <a:pt x="123" y="66989"/>
                    </a:cubicBezTo>
                    <a:cubicBezTo>
                      <a:pt x="123" y="29971"/>
                      <a:pt x="30131" y="-34"/>
                      <a:pt x="67147" y="-34"/>
                    </a:cubicBezTo>
                    <a:cubicBezTo>
                      <a:pt x="104163" y="-34"/>
                      <a:pt x="134170" y="29971"/>
                      <a:pt x="134170" y="66989"/>
                    </a:cubicBezTo>
                    <a:cubicBezTo>
                      <a:pt x="134080" y="103975"/>
                      <a:pt x="104125" y="133931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52" y="13404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1" y="120575"/>
                      <a:pt x="120732" y="96584"/>
                      <a:pt x="120732" y="66989"/>
                    </a:cubicBezTo>
                    <a:cubicBezTo>
                      <a:pt x="120643" y="37427"/>
                      <a:pt x="96704" y="13486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0724CF4D-75A5-421E-8A71-DD427654F4C1}"/>
                  </a:ext>
                </a:extLst>
              </p:cNvPr>
              <p:cNvSpPr/>
              <p:nvPr/>
            </p:nvSpPr>
            <p:spPr>
              <a:xfrm rot="-2701201">
                <a:off x="1993538" y="5396651"/>
                <a:ext cx="827220" cy="13437"/>
              </a:xfrm>
              <a:custGeom>
                <a:avLst/>
                <a:gdLst>
                  <a:gd name="connsiteX0" fmla="*/ 123 w 827220"/>
                  <a:gd name="connsiteY0" fmla="*/ -34 h 13437"/>
                  <a:gd name="connsiteX1" fmla="*/ 827344 w 827220"/>
                  <a:gd name="connsiteY1" fmla="*/ -34 h 13437"/>
                  <a:gd name="connsiteX2" fmla="*/ 827344 w 827220"/>
                  <a:gd name="connsiteY2" fmla="*/ 13404 h 13437"/>
                  <a:gd name="connsiteX3" fmla="*/ 123 w 827220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13437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D4E42D25-04D0-4017-B15F-A1DFA36BCD6E}"/>
                  </a:ext>
                </a:extLst>
              </p:cNvPr>
              <p:cNvSpPr/>
              <p:nvPr/>
            </p:nvSpPr>
            <p:spPr>
              <a:xfrm>
                <a:off x="2675685" y="5000850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96807 w 134047"/>
                  <a:gd name="connsiteY3" fmla="*/ 7012 h 134046"/>
                  <a:gd name="connsiteX4" fmla="*/ 96807 w 134047"/>
                  <a:gd name="connsiteY4" fmla="*/ 7012 h 134046"/>
                  <a:gd name="connsiteX5" fmla="*/ 134170 w 134047"/>
                  <a:gd name="connsiteY5" fmla="*/ 67153 h 134046"/>
                  <a:gd name="connsiteX6" fmla="*/ 67147 w 134047"/>
                  <a:gd name="connsiteY6" fmla="*/ 134012 h 134046"/>
                  <a:gd name="connsiteX7" fmla="*/ 67147 w 134047"/>
                  <a:gd name="connsiteY7" fmla="*/ 13404 h 134046"/>
                  <a:gd name="connsiteX8" fmla="*/ 13397 w 134047"/>
                  <a:gd name="connsiteY8" fmla="*/ 66989 h 134046"/>
                  <a:gd name="connsiteX9" fmla="*/ 66619 w 134047"/>
                  <a:gd name="connsiteY9" fmla="*/ 121263 h 134046"/>
                  <a:gd name="connsiteX10" fmla="*/ 120891 w 134047"/>
                  <a:gd name="connsiteY10" fmla="*/ 68038 h 134046"/>
                  <a:gd name="connsiteX11" fmla="*/ 90908 w 134047"/>
                  <a:gd name="connsiteY11" fmla="*/ 19303 h 134046"/>
                  <a:gd name="connsiteX12" fmla="*/ 67147 w 134047"/>
                  <a:gd name="connsiteY12" fmla="*/ 13567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77446" y="-17"/>
                      <a:pt x="87601" y="2391"/>
                      <a:pt x="96807" y="7012"/>
                    </a:cubicBezTo>
                    <a:lnTo>
                      <a:pt x="96807" y="7012"/>
                    </a:lnTo>
                    <a:cubicBezTo>
                      <a:pt x="119780" y="18221"/>
                      <a:pt x="134303" y="41589"/>
                      <a:pt x="134170" y="67153"/>
                    </a:cubicBezTo>
                    <a:cubicBezTo>
                      <a:pt x="133990" y="104073"/>
                      <a:pt x="104062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25" y="13404"/>
                      <a:pt x="13487" y="37361"/>
                      <a:pt x="13397" y="66989"/>
                    </a:cubicBezTo>
                    <a:cubicBezTo>
                      <a:pt x="13107" y="96666"/>
                      <a:pt x="36935" y="120968"/>
                      <a:pt x="66619" y="121263"/>
                    </a:cubicBezTo>
                    <a:cubicBezTo>
                      <a:pt x="96303" y="121558"/>
                      <a:pt x="120601" y="97715"/>
                      <a:pt x="120891" y="68038"/>
                    </a:cubicBezTo>
                    <a:cubicBezTo>
                      <a:pt x="121093" y="47374"/>
                      <a:pt x="109437" y="28430"/>
                      <a:pt x="90908" y="19303"/>
                    </a:cubicBezTo>
                    <a:cubicBezTo>
                      <a:pt x="83558" y="15518"/>
                      <a:pt x="75411" y="13551"/>
                      <a:pt x="67147" y="1356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83F0E77-0776-4E28-A56A-AE968109AE29}"/>
                  </a:ext>
                </a:extLst>
              </p:cNvPr>
              <p:cNvSpPr/>
              <p:nvPr/>
            </p:nvSpPr>
            <p:spPr>
              <a:xfrm rot="-3816599">
                <a:off x="2387994" y="4391194"/>
                <a:ext cx="1375532" cy="13437"/>
              </a:xfrm>
              <a:custGeom>
                <a:avLst/>
                <a:gdLst>
                  <a:gd name="connsiteX0" fmla="*/ 123 w 1375532"/>
                  <a:gd name="connsiteY0" fmla="*/ -34 h 13437"/>
                  <a:gd name="connsiteX1" fmla="*/ 1375656 w 1375532"/>
                  <a:gd name="connsiteY1" fmla="*/ -34 h 13437"/>
                  <a:gd name="connsiteX2" fmla="*/ 1375656 w 1375532"/>
                  <a:gd name="connsiteY2" fmla="*/ 13404 h 13437"/>
                  <a:gd name="connsiteX3" fmla="*/ 123 w 137553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5532" h="13437">
                    <a:moveTo>
                      <a:pt x="123" y="-34"/>
                    </a:moveTo>
                    <a:lnTo>
                      <a:pt x="1375656" y="-34"/>
                    </a:lnTo>
                    <a:lnTo>
                      <a:pt x="137565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E56E7508-CC73-4477-9533-4BB3789AA07D}"/>
                  </a:ext>
                </a:extLst>
              </p:cNvPr>
              <p:cNvSpPr/>
              <p:nvPr/>
            </p:nvSpPr>
            <p:spPr>
              <a:xfrm>
                <a:off x="3341656" y="366120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4 h 134046"/>
                  <a:gd name="connsiteX6" fmla="*/ 13428 w 134046"/>
                  <a:gd name="connsiteY6" fmla="*/ 66858 h 134046"/>
                  <a:gd name="connsiteX7" fmla="*/ 43221 w 134046"/>
                  <a:gd name="connsiteY7" fmla="*/ 115003 h 134046"/>
                  <a:gd name="connsiteX8" fmla="*/ 105165 w 134046"/>
                  <a:gd name="connsiteY8" fmla="*/ 104679 h 134046"/>
                  <a:gd name="connsiteX9" fmla="*/ 120733 w 134046"/>
                  <a:gd name="connsiteY9" fmla="*/ 66989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104162" y="-34"/>
                      <a:pt x="134170" y="29971"/>
                      <a:pt x="134170" y="66989"/>
                    </a:cubicBezTo>
                    <a:cubicBezTo>
                      <a:pt x="134080" y="103975"/>
                      <a:pt x="104126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338"/>
                      <a:pt x="13502" y="37263"/>
                      <a:pt x="13428" y="66858"/>
                    </a:cubicBezTo>
                    <a:cubicBezTo>
                      <a:pt x="13377" y="87277"/>
                      <a:pt x="24930" y="105941"/>
                      <a:pt x="43221" y="115003"/>
                    </a:cubicBezTo>
                    <a:cubicBezTo>
                      <a:pt x="63973" y="125032"/>
                      <a:pt x="88787" y="120886"/>
                      <a:pt x="105165" y="104679"/>
                    </a:cubicBezTo>
                    <a:cubicBezTo>
                      <a:pt x="115164" y="94684"/>
                      <a:pt x="120767" y="81131"/>
                      <a:pt x="120733" y="66989"/>
                    </a:cubicBezTo>
                    <a:cubicBezTo>
                      <a:pt x="120642" y="37427"/>
                      <a:pt x="96704" y="13502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E658DB9-3E5B-4783-B3F1-0815C5C8421B}"/>
                  </a:ext>
                </a:extLst>
              </p:cNvPr>
              <p:cNvSpPr/>
              <p:nvPr/>
            </p:nvSpPr>
            <p:spPr>
              <a:xfrm>
                <a:off x="3446698" y="3765918"/>
                <a:ext cx="599112" cy="594523"/>
              </a:xfrm>
              <a:custGeom>
                <a:avLst/>
                <a:gdLst>
                  <a:gd name="connsiteX0" fmla="*/ 589608 w 599112"/>
                  <a:gd name="connsiteY0" fmla="*/ 594524 h 594523"/>
                  <a:gd name="connsiteX1" fmla="*/ 0 w 599112"/>
                  <a:gd name="connsiteY1" fmla="*/ 9505 h 594523"/>
                  <a:gd name="connsiteX2" fmla="*/ 9505 w 599112"/>
                  <a:gd name="connsiteY2" fmla="*/ 0 h 594523"/>
                  <a:gd name="connsiteX3" fmla="*/ 599112 w 599112"/>
                  <a:gd name="connsiteY3" fmla="*/ 585020 h 594523"/>
                  <a:gd name="connsiteX4" fmla="*/ 589608 w 599112"/>
                  <a:gd name="connsiteY4" fmla="*/ 594524 h 59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112" h="594523">
                    <a:moveTo>
                      <a:pt x="589608" y="594524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9112" y="585020"/>
                    </a:lnTo>
                    <a:lnTo>
                      <a:pt x="589608" y="59452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C334953-0BF3-4387-899C-A25E75A1D0F2}"/>
                  </a:ext>
                </a:extLst>
              </p:cNvPr>
              <p:cNvSpPr/>
              <p:nvPr/>
            </p:nvSpPr>
            <p:spPr>
              <a:xfrm>
                <a:off x="4016805" y="4331109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2610 w 134046"/>
                  <a:gd name="connsiteY6" fmla="*/ 66350 h 134046"/>
                  <a:gd name="connsiteX7" fmla="*/ 65557 w 134046"/>
                  <a:gd name="connsiteY7" fmla="*/ 120886 h 134046"/>
                  <a:gd name="connsiteX8" fmla="*/ 120093 w 134046"/>
                  <a:gd name="connsiteY8" fmla="*/ 67939 h 134046"/>
                  <a:gd name="connsiteX9" fmla="*/ 105001 w 134046"/>
                  <a:gd name="connsiteY9" fmla="*/ 29790 h 134046"/>
                  <a:gd name="connsiteX10" fmla="*/ 105001 w 134046"/>
                  <a:gd name="connsiteY10" fmla="*/ 29790 h 134046"/>
                  <a:gd name="connsiteX11" fmla="*/ 67147 w 134046"/>
                  <a:gd name="connsiteY11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470" y="12961"/>
                      <a:pt x="13053" y="36673"/>
                      <a:pt x="12610" y="66350"/>
                    </a:cubicBezTo>
                    <a:cubicBezTo>
                      <a:pt x="12168" y="96043"/>
                      <a:pt x="35880" y="120460"/>
                      <a:pt x="65557" y="120886"/>
                    </a:cubicBezTo>
                    <a:cubicBezTo>
                      <a:pt x="95250" y="121329"/>
                      <a:pt x="119667" y="97617"/>
                      <a:pt x="120093" y="67939"/>
                    </a:cubicBezTo>
                    <a:cubicBezTo>
                      <a:pt x="120306" y="53732"/>
                      <a:pt x="114882" y="40016"/>
                      <a:pt x="105001" y="29790"/>
                    </a:cubicBezTo>
                    <a:lnTo>
                      <a:pt x="105001" y="29790"/>
                    </a:lnTo>
                    <a:cubicBezTo>
                      <a:pt x="95136" y="19401"/>
                      <a:pt x="8146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BAAC331A-054C-4A9B-881F-CFA0D2322751}"/>
                  </a:ext>
                </a:extLst>
              </p:cNvPr>
              <p:cNvSpPr/>
              <p:nvPr/>
            </p:nvSpPr>
            <p:spPr>
              <a:xfrm>
                <a:off x="4121846" y="3766082"/>
                <a:ext cx="594687" cy="594195"/>
              </a:xfrm>
              <a:custGeom>
                <a:avLst/>
                <a:gdLst>
                  <a:gd name="connsiteX0" fmla="*/ 9505 w 594687"/>
                  <a:gd name="connsiteY0" fmla="*/ 594196 h 594195"/>
                  <a:gd name="connsiteX1" fmla="*/ 0 w 594687"/>
                  <a:gd name="connsiteY1" fmla="*/ 584692 h 594195"/>
                  <a:gd name="connsiteX2" fmla="*/ 585183 w 594687"/>
                  <a:gd name="connsiteY2" fmla="*/ 0 h 594195"/>
                  <a:gd name="connsiteX3" fmla="*/ 594688 w 594687"/>
                  <a:gd name="connsiteY3" fmla="*/ 9504 h 594195"/>
                  <a:gd name="connsiteX4" fmla="*/ 9505 w 594687"/>
                  <a:gd name="connsiteY4" fmla="*/ 594196 h 59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5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4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5FCA702E-BCDE-41DD-9189-5CC3ADA117E2}"/>
                  </a:ext>
                </a:extLst>
              </p:cNvPr>
              <p:cNvSpPr/>
              <p:nvPr/>
            </p:nvSpPr>
            <p:spPr>
              <a:xfrm>
                <a:off x="4687365" y="3661205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134170 w 134047"/>
                  <a:gd name="connsiteY3" fmla="*/ 66989 h 134046"/>
                  <a:gd name="connsiteX4" fmla="*/ 67802 w 134047"/>
                  <a:gd name="connsiteY4" fmla="*/ 134012 h 134046"/>
                  <a:gd name="connsiteX5" fmla="*/ 67147 w 134047"/>
                  <a:gd name="connsiteY5" fmla="*/ 134012 h 134046"/>
                  <a:gd name="connsiteX6" fmla="*/ 67147 w 134047"/>
                  <a:gd name="connsiteY6" fmla="*/ 13404 h 134046"/>
                  <a:gd name="connsiteX7" fmla="*/ 13725 w 134047"/>
                  <a:gd name="connsiteY7" fmla="*/ 67153 h 134046"/>
                  <a:gd name="connsiteX8" fmla="*/ 67474 w 134047"/>
                  <a:gd name="connsiteY8" fmla="*/ 120575 h 134046"/>
                  <a:gd name="connsiteX9" fmla="*/ 120896 w 134047"/>
                  <a:gd name="connsiteY9" fmla="*/ 66989 h 134046"/>
                  <a:gd name="connsiteX10" fmla="*/ 67147 w 134047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350" y="103827"/>
                      <a:pt x="104640" y="133832"/>
                      <a:pt x="67802" y="134012"/>
                    </a:cubicBezTo>
                    <a:cubicBezTo>
                      <a:pt x="67589" y="134012"/>
                      <a:pt x="67360" y="134012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502"/>
                      <a:pt x="13627" y="37558"/>
                      <a:pt x="13725" y="67153"/>
                    </a:cubicBezTo>
                    <a:cubicBezTo>
                      <a:pt x="13823" y="96748"/>
                      <a:pt x="37879" y="120673"/>
                      <a:pt x="67474" y="120575"/>
                    </a:cubicBezTo>
                    <a:cubicBezTo>
                      <a:pt x="97004" y="120477"/>
                      <a:pt x="120896" y="96519"/>
                      <a:pt x="120896" y="66989"/>
                    </a:cubicBezTo>
                    <a:cubicBezTo>
                      <a:pt x="120798" y="37361"/>
                      <a:pt x="96774" y="13404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403A03C8-4EEF-4B79-BB12-2CA75D0A9E49}"/>
                  </a:ext>
                </a:extLst>
              </p:cNvPr>
              <p:cNvSpPr/>
              <p:nvPr/>
            </p:nvSpPr>
            <p:spPr>
              <a:xfrm>
                <a:off x="4792406" y="3096178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C58182EF-8D61-4E7A-B700-B8F2EDF2AC2E}"/>
                  </a:ext>
                </a:extLst>
              </p:cNvPr>
              <p:cNvSpPr/>
              <p:nvPr/>
            </p:nvSpPr>
            <p:spPr>
              <a:xfrm>
                <a:off x="5358088" y="2991300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0 w 134047"/>
                  <a:gd name="connsiteY3" fmla="*/ 66990 h 134046"/>
                  <a:gd name="connsiteX4" fmla="*/ 67802 w 134047"/>
                  <a:gd name="connsiteY4" fmla="*/ 134013 h 134046"/>
                  <a:gd name="connsiteX5" fmla="*/ 66983 w 134047"/>
                  <a:gd name="connsiteY5" fmla="*/ 134013 h 134046"/>
                  <a:gd name="connsiteX6" fmla="*/ 66983 w 134047"/>
                  <a:gd name="connsiteY6" fmla="*/ 13404 h 134046"/>
                  <a:gd name="connsiteX7" fmla="*/ 13561 w 134047"/>
                  <a:gd name="connsiteY7" fmla="*/ 67153 h 134046"/>
                  <a:gd name="connsiteX8" fmla="*/ 67311 w 134047"/>
                  <a:gd name="connsiteY8" fmla="*/ 120575 h 134046"/>
                  <a:gd name="connsiteX9" fmla="*/ 120733 w 134047"/>
                  <a:gd name="connsiteY9" fmla="*/ 66990 h 134046"/>
                  <a:gd name="connsiteX10" fmla="*/ 67311 w 134047"/>
                  <a:gd name="connsiteY10" fmla="*/ 13240 h 134046"/>
                  <a:gd name="connsiteX11" fmla="*/ 66983 w 134047"/>
                  <a:gd name="connsiteY11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4"/>
                      <a:pt x="25" y="103844"/>
                      <a:pt x="124" y="66826"/>
                    </a:cubicBezTo>
                    <a:cubicBezTo>
                      <a:pt x="222" y="29807"/>
                      <a:pt x="30292" y="-132"/>
                      <a:pt x="67311" y="-34"/>
                    </a:cubicBezTo>
                    <a:cubicBezTo>
                      <a:pt x="104264" y="65"/>
                      <a:pt x="134170" y="30037"/>
                      <a:pt x="134170" y="66990"/>
                    </a:cubicBezTo>
                    <a:cubicBezTo>
                      <a:pt x="134351" y="103828"/>
                      <a:pt x="104641" y="133832"/>
                      <a:pt x="67802" y="134013"/>
                    </a:cubicBezTo>
                    <a:cubicBezTo>
                      <a:pt x="67524" y="134013"/>
                      <a:pt x="67262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8" y="13502"/>
                      <a:pt x="13463" y="37558"/>
                      <a:pt x="13561" y="67153"/>
                    </a:cubicBezTo>
                    <a:cubicBezTo>
                      <a:pt x="13660" y="96748"/>
                      <a:pt x="37716" y="120657"/>
                      <a:pt x="67311" y="120575"/>
                    </a:cubicBezTo>
                    <a:cubicBezTo>
                      <a:pt x="96840" y="120477"/>
                      <a:pt x="120733" y="96519"/>
                      <a:pt x="120733" y="66990"/>
                    </a:cubicBezTo>
                    <a:cubicBezTo>
                      <a:pt x="120831" y="37394"/>
                      <a:pt x="96906" y="13338"/>
                      <a:pt x="67311" y="13240"/>
                    </a:cubicBezTo>
                    <a:cubicBezTo>
                      <a:pt x="67196" y="13240"/>
                      <a:pt x="67098" y="13240"/>
                      <a:pt x="66983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B05171F-D08D-4FF3-AAC7-4F829EA35A4E}"/>
                  </a:ext>
                </a:extLst>
              </p:cNvPr>
              <p:cNvSpPr/>
              <p:nvPr/>
            </p:nvSpPr>
            <p:spPr>
              <a:xfrm>
                <a:off x="5485416" y="3051605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8 h 13437"/>
                  <a:gd name="connsiteX3" fmla="*/ 0 w 549950"/>
                  <a:gd name="connsiteY3" fmla="*/ 13438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8"/>
                    </a:lnTo>
                    <a:lnTo>
                      <a:pt x="0" y="13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F8FD151-A3E1-4687-9CD9-7AEEE4B0CC18}"/>
                  </a:ext>
                </a:extLst>
              </p:cNvPr>
              <p:cNvSpPr/>
              <p:nvPr/>
            </p:nvSpPr>
            <p:spPr>
              <a:xfrm>
                <a:off x="602864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104345 w 134046"/>
                  <a:gd name="connsiteY9" fmla="*/ 29135 h 134046"/>
                  <a:gd name="connsiteX10" fmla="*/ 67147 w 134046"/>
                  <a:gd name="connsiteY10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088" y="103975"/>
                      <a:pt x="104132" y="133931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51" y="52667"/>
                      <a:pt x="114735" y="39000"/>
                      <a:pt x="104345" y="29135"/>
                    </a:cubicBezTo>
                    <a:cubicBezTo>
                      <a:pt x="94513" y="19155"/>
                      <a:pt x="81158" y="13436"/>
                      <a:pt x="67147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AA85E92D-4BD9-418B-A9F1-7AACA3616DE1}"/>
                  </a:ext>
                </a:extLst>
              </p:cNvPr>
              <p:cNvSpPr/>
              <p:nvPr/>
            </p:nvSpPr>
            <p:spPr>
              <a:xfrm>
                <a:off x="6133526" y="2426273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347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231AEBE-8045-4EB1-B3AC-440BED7D0782}"/>
                  </a:ext>
                </a:extLst>
              </p:cNvPr>
              <p:cNvSpPr/>
              <p:nvPr/>
            </p:nvSpPr>
            <p:spPr>
              <a:xfrm>
                <a:off x="6698913" y="2321067"/>
                <a:ext cx="134374" cy="134374"/>
              </a:xfrm>
              <a:custGeom>
                <a:avLst/>
                <a:gdLst>
                  <a:gd name="connsiteX0" fmla="*/ 67442 w 134374"/>
                  <a:gd name="connsiteY0" fmla="*/ 134341 h 134374"/>
                  <a:gd name="connsiteX1" fmla="*/ 124 w 134374"/>
                  <a:gd name="connsiteY1" fmla="*/ 67284 h 134374"/>
                  <a:gd name="connsiteX2" fmla="*/ 67163 w 134374"/>
                  <a:gd name="connsiteY2" fmla="*/ -34 h 134374"/>
                  <a:gd name="connsiteX3" fmla="*/ 134498 w 134374"/>
                  <a:gd name="connsiteY3" fmla="*/ 67022 h 134374"/>
                  <a:gd name="connsiteX4" fmla="*/ 114800 w 134374"/>
                  <a:gd name="connsiteY4" fmla="*/ 114676 h 134374"/>
                  <a:gd name="connsiteX5" fmla="*/ 67442 w 134374"/>
                  <a:gd name="connsiteY5" fmla="*/ 134341 h 134374"/>
                  <a:gd name="connsiteX6" fmla="*/ 67442 w 134374"/>
                  <a:gd name="connsiteY6" fmla="*/ 13732 h 134374"/>
                  <a:gd name="connsiteX7" fmla="*/ 13758 w 134374"/>
                  <a:gd name="connsiteY7" fmla="*/ 67219 h 134374"/>
                  <a:gd name="connsiteX8" fmla="*/ 29424 w 134374"/>
                  <a:gd name="connsiteY8" fmla="*/ 105172 h 134374"/>
                  <a:gd name="connsiteX9" fmla="*/ 105296 w 134374"/>
                  <a:gd name="connsiteY9" fmla="*/ 105172 h 134374"/>
                  <a:gd name="connsiteX10" fmla="*/ 105230 w 134374"/>
                  <a:gd name="connsiteY10" fmla="*/ 29398 h 134374"/>
                  <a:gd name="connsiteX11" fmla="*/ 67442 w 134374"/>
                  <a:gd name="connsiteY11" fmla="*/ 13732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4" h="134374">
                    <a:moveTo>
                      <a:pt x="67442" y="134341"/>
                    </a:moveTo>
                    <a:cubicBezTo>
                      <a:pt x="30341" y="134422"/>
                      <a:pt x="189" y="104401"/>
                      <a:pt x="124" y="67284"/>
                    </a:cubicBezTo>
                    <a:cubicBezTo>
                      <a:pt x="42" y="30184"/>
                      <a:pt x="30063" y="48"/>
                      <a:pt x="67163" y="-34"/>
                    </a:cubicBezTo>
                    <a:cubicBezTo>
                      <a:pt x="104280" y="-115"/>
                      <a:pt x="134416" y="29906"/>
                      <a:pt x="134498" y="67022"/>
                    </a:cubicBezTo>
                    <a:cubicBezTo>
                      <a:pt x="134531" y="84884"/>
                      <a:pt x="127435" y="102042"/>
                      <a:pt x="114800" y="114676"/>
                    </a:cubicBezTo>
                    <a:cubicBezTo>
                      <a:pt x="102248" y="127245"/>
                      <a:pt x="85205" y="134324"/>
                      <a:pt x="67442" y="134341"/>
                    </a:cubicBezTo>
                    <a:close/>
                    <a:moveTo>
                      <a:pt x="67442" y="13732"/>
                    </a:moveTo>
                    <a:cubicBezTo>
                      <a:pt x="37847" y="13682"/>
                      <a:pt x="13823" y="37640"/>
                      <a:pt x="13758" y="67219"/>
                    </a:cubicBezTo>
                    <a:cubicBezTo>
                      <a:pt x="13741" y="81459"/>
                      <a:pt x="19378" y="95110"/>
                      <a:pt x="29424" y="105172"/>
                    </a:cubicBezTo>
                    <a:cubicBezTo>
                      <a:pt x="50645" y="125459"/>
                      <a:pt x="84074" y="125459"/>
                      <a:pt x="105296" y="105172"/>
                    </a:cubicBezTo>
                    <a:cubicBezTo>
                      <a:pt x="126206" y="84229"/>
                      <a:pt x="126173" y="50291"/>
                      <a:pt x="105230" y="29398"/>
                    </a:cubicBezTo>
                    <a:cubicBezTo>
                      <a:pt x="95202" y="19385"/>
                      <a:pt x="81617" y="13748"/>
                      <a:pt x="67442" y="1373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C8AB1A5-FE77-44FE-BEF2-EA8A66955D47}"/>
                  </a:ext>
                </a:extLst>
              </p:cNvPr>
              <p:cNvSpPr/>
              <p:nvPr/>
            </p:nvSpPr>
            <p:spPr>
              <a:xfrm>
                <a:off x="6804086" y="2426273"/>
                <a:ext cx="594851" cy="594196"/>
              </a:xfrm>
              <a:custGeom>
                <a:avLst/>
                <a:gdLst>
                  <a:gd name="connsiteX0" fmla="*/ 585347 w 594851"/>
                  <a:gd name="connsiteY0" fmla="*/ 594196 h 594196"/>
                  <a:gd name="connsiteX1" fmla="*/ 0 w 594851"/>
                  <a:gd name="connsiteY1" fmla="*/ 9505 h 594196"/>
                  <a:gd name="connsiteX2" fmla="*/ 9505 w 594851"/>
                  <a:gd name="connsiteY2" fmla="*/ 0 h 594196"/>
                  <a:gd name="connsiteX3" fmla="*/ 594852 w 594851"/>
                  <a:gd name="connsiteY3" fmla="*/ 584692 h 594196"/>
                  <a:gd name="connsiteX4" fmla="*/ 585347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585347" y="594196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4852" y="584692"/>
                    </a:lnTo>
                    <a:lnTo>
                      <a:pt x="585347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E061476-AD83-4076-9A30-39B646177CB8}"/>
                  </a:ext>
                </a:extLst>
              </p:cNvPr>
              <p:cNvSpPr/>
              <p:nvPr/>
            </p:nvSpPr>
            <p:spPr>
              <a:xfrm>
                <a:off x="736976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67147 w 134046"/>
                  <a:gd name="connsiteY9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9" y="134012"/>
                      <a:pt x="123" y="104008"/>
                      <a:pt x="123" y="66989"/>
                    </a:cubicBezTo>
                    <a:cubicBezTo>
                      <a:pt x="205" y="30004"/>
                      <a:pt x="30161" y="48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34" y="37427"/>
                      <a:pt x="9670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EAA1348-DB11-49E5-8E67-2858A5567138}"/>
                  </a:ext>
                </a:extLst>
              </p:cNvPr>
              <p:cNvSpPr/>
              <p:nvPr/>
            </p:nvSpPr>
            <p:spPr>
              <a:xfrm>
                <a:off x="7474646" y="2426273"/>
                <a:ext cx="594851" cy="594196"/>
              </a:xfrm>
              <a:custGeom>
                <a:avLst/>
                <a:gdLst>
                  <a:gd name="connsiteX0" fmla="*/ 9504 w 594851"/>
                  <a:gd name="connsiteY0" fmla="*/ 594196 h 594196"/>
                  <a:gd name="connsiteX1" fmla="*/ 0 w 594851"/>
                  <a:gd name="connsiteY1" fmla="*/ 584692 h 594196"/>
                  <a:gd name="connsiteX2" fmla="*/ 585347 w 594851"/>
                  <a:gd name="connsiteY2" fmla="*/ 0 h 594196"/>
                  <a:gd name="connsiteX3" fmla="*/ 594851 w 594851"/>
                  <a:gd name="connsiteY3" fmla="*/ 9505 h 594196"/>
                  <a:gd name="connsiteX4" fmla="*/ 9504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851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5D606CB-C6C0-47CC-9116-AEDE10E225D6}"/>
                  </a:ext>
                </a:extLst>
              </p:cNvPr>
              <p:cNvSpPr/>
              <p:nvPr/>
            </p:nvSpPr>
            <p:spPr>
              <a:xfrm>
                <a:off x="8040326" y="2321395"/>
                <a:ext cx="134048" cy="134046"/>
              </a:xfrm>
              <a:custGeom>
                <a:avLst/>
                <a:gdLst>
                  <a:gd name="connsiteX0" fmla="*/ 67149 w 134048"/>
                  <a:gd name="connsiteY0" fmla="*/ 134013 h 134046"/>
                  <a:gd name="connsiteX1" fmla="*/ 19790 w 134048"/>
                  <a:gd name="connsiteY1" fmla="*/ 114348 h 134046"/>
                  <a:gd name="connsiteX2" fmla="*/ 126 w 134048"/>
                  <a:gd name="connsiteY2" fmla="*/ 66989 h 134046"/>
                  <a:gd name="connsiteX3" fmla="*/ 67149 w 134048"/>
                  <a:gd name="connsiteY3" fmla="*/ -34 h 134046"/>
                  <a:gd name="connsiteX4" fmla="*/ 134172 w 134048"/>
                  <a:gd name="connsiteY4" fmla="*/ 66989 h 134046"/>
                  <a:gd name="connsiteX5" fmla="*/ 67149 w 134048"/>
                  <a:gd name="connsiteY5" fmla="*/ 134013 h 134046"/>
                  <a:gd name="connsiteX6" fmla="*/ 67149 w 134048"/>
                  <a:gd name="connsiteY6" fmla="*/ 13404 h 134046"/>
                  <a:gd name="connsiteX7" fmla="*/ 13629 w 134048"/>
                  <a:gd name="connsiteY7" fmla="*/ 67055 h 134046"/>
                  <a:gd name="connsiteX8" fmla="*/ 29295 w 134048"/>
                  <a:gd name="connsiteY8" fmla="*/ 104844 h 134046"/>
                  <a:gd name="connsiteX9" fmla="*/ 67149 w 134048"/>
                  <a:gd name="connsiteY9" fmla="*/ 121231 h 134046"/>
                  <a:gd name="connsiteX10" fmla="*/ 120735 w 134048"/>
                  <a:gd name="connsiteY10" fmla="*/ 67645 h 134046"/>
                  <a:gd name="connsiteX11" fmla="*/ 67149 w 134048"/>
                  <a:gd name="connsiteY11" fmla="*/ 14059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8" h="134046">
                    <a:moveTo>
                      <a:pt x="67149" y="134013"/>
                    </a:moveTo>
                    <a:cubicBezTo>
                      <a:pt x="49369" y="134029"/>
                      <a:pt x="32326" y="126950"/>
                      <a:pt x="19790" y="114348"/>
                    </a:cubicBezTo>
                    <a:cubicBezTo>
                      <a:pt x="7074" y="101894"/>
                      <a:pt x="-22" y="84786"/>
                      <a:pt x="126" y="66989"/>
                    </a:cubicBezTo>
                    <a:cubicBezTo>
                      <a:pt x="126" y="29971"/>
                      <a:pt x="30130" y="-34"/>
                      <a:pt x="67149" y="-34"/>
                    </a:cubicBezTo>
                    <a:cubicBezTo>
                      <a:pt x="104167" y="-34"/>
                      <a:pt x="134172" y="29971"/>
                      <a:pt x="134172" y="66989"/>
                    </a:cubicBezTo>
                    <a:cubicBezTo>
                      <a:pt x="134172" y="104008"/>
                      <a:pt x="104167" y="134013"/>
                      <a:pt x="67149" y="134013"/>
                    </a:cubicBezTo>
                    <a:close/>
                    <a:moveTo>
                      <a:pt x="67149" y="13404"/>
                    </a:moveTo>
                    <a:cubicBezTo>
                      <a:pt x="37554" y="13436"/>
                      <a:pt x="13596" y="37476"/>
                      <a:pt x="13629" y="67055"/>
                    </a:cubicBezTo>
                    <a:cubicBezTo>
                      <a:pt x="13661" y="81230"/>
                      <a:pt x="19282" y="94815"/>
                      <a:pt x="29295" y="104844"/>
                    </a:cubicBezTo>
                    <a:cubicBezTo>
                      <a:pt x="39176" y="115200"/>
                      <a:pt x="52827" y="121116"/>
                      <a:pt x="67149" y="121231"/>
                    </a:cubicBezTo>
                    <a:cubicBezTo>
                      <a:pt x="96744" y="121231"/>
                      <a:pt x="120735" y="97240"/>
                      <a:pt x="120735" y="67645"/>
                    </a:cubicBezTo>
                    <a:cubicBezTo>
                      <a:pt x="120735" y="38050"/>
                      <a:pt x="96744" y="14059"/>
                      <a:pt x="67149" y="140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5E4257E2-4B12-4788-A8E5-D849CF6FAC1B}"/>
                  </a:ext>
                </a:extLst>
              </p:cNvPr>
              <p:cNvSpPr/>
              <p:nvPr/>
            </p:nvSpPr>
            <p:spPr>
              <a:xfrm>
                <a:off x="8167820" y="2381700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AFCB120D-4617-4F84-8686-921DE8735383}"/>
                  </a:ext>
                </a:extLst>
              </p:cNvPr>
              <p:cNvSpPr/>
              <p:nvPr/>
            </p:nvSpPr>
            <p:spPr>
              <a:xfrm>
                <a:off x="8710888" y="232139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250 w 134046"/>
                  <a:gd name="connsiteY6" fmla="*/ 66334 h 134046"/>
                  <a:gd name="connsiteX7" fmla="*/ 66180 w 134046"/>
                  <a:gd name="connsiteY7" fmla="*/ 120247 h 134046"/>
                  <a:gd name="connsiteX8" fmla="*/ 120077 w 134046"/>
                  <a:gd name="connsiteY8" fmla="*/ 67301 h 134046"/>
                  <a:gd name="connsiteX9" fmla="*/ 105165 w 134046"/>
                  <a:gd name="connsiteY9" fmla="*/ 29791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29" y="134013"/>
                      <a:pt x="123" y="104008"/>
                      <a:pt x="123" y="66989"/>
                    </a:cubicBezTo>
                    <a:cubicBezTo>
                      <a:pt x="123" y="29971"/>
                      <a:pt x="30129" y="-34"/>
                      <a:pt x="67147" y="-34"/>
                    </a:cubicBezTo>
                    <a:cubicBezTo>
                      <a:pt x="104133" y="64"/>
                      <a:pt x="134088" y="30004"/>
                      <a:pt x="134170" y="66989"/>
                    </a:cubicBezTo>
                    <a:cubicBezTo>
                      <a:pt x="134170" y="104008"/>
                      <a:pt x="104166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650" y="13141"/>
                      <a:pt x="13512" y="36837"/>
                      <a:pt x="13250" y="66334"/>
                    </a:cubicBezTo>
                    <a:cubicBezTo>
                      <a:pt x="12971" y="95847"/>
                      <a:pt x="36667" y="119969"/>
                      <a:pt x="66180" y="120247"/>
                    </a:cubicBezTo>
                    <a:cubicBezTo>
                      <a:pt x="95677" y="120510"/>
                      <a:pt x="119815" y="96814"/>
                      <a:pt x="120077" y="67301"/>
                    </a:cubicBezTo>
                    <a:cubicBezTo>
                      <a:pt x="120208" y="53339"/>
                      <a:pt x="114850" y="39869"/>
                      <a:pt x="105165" y="29791"/>
                    </a:cubicBezTo>
                    <a:cubicBezTo>
                      <a:pt x="95201" y="19450"/>
                      <a:pt x="81502" y="13551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929D122A-5A28-45AE-A618-D2B4847FD6F7}"/>
                  </a:ext>
                </a:extLst>
              </p:cNvPr>
              <p:cNvSpPr/>
              <p:nvPr/>
            </p:nvSpPr>
            <p:spPr>
              <a:xfrm>
                <a:off x="8815930" y="1756368"/>
                <a:ext cx="594688" cy="594196"/>
              </a:xfrm>
              <a:custGeom>
                <a:avLst/>
                <a:gdLst>
                  <a:gd name="connsiteX0" fmla="*/ 9505 w 594688"/>
                  <a:gd name="connsiteY0" fmla="*/ 594196 h 594196"/>
                  <a:gd name="connsiteX1" fmla="*/ 0 w 594688"/>
                  <a:gd name="connsiteY1" fmla="*/ 584692 h 594196"/>
                  <a:gd name="connsiteX2" fmla="*/ 585184 w 594688"/>
                  <a:gd name="connsiteY2" fmla="*/ 0 h 594196"/>
                  <a:gd name="connsiteX3" fmla="*/ 594688 w 594688"/>
                  <a:gd name="connsiteY3" fmla="*/ 9505 h 594196"/>
                  <a:gd name="connsiteX4" fmla="*/ 9505 w 594688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8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4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86C6F818-3131-45D8-B5EB-14CA34CDF88E}"/>
                  </a:ext>
                </a:extLst>
              </p:cNvPr>
              <p:cNvSpPr/>
              <p:nvPr/>
            </p:nvSpPr>
            <p:spPr>
              <a:xfrm>
                <a:off x="9381317" y="1651163"/>
                <a:ext cx="134373" cy="134374"/>
              </a:xfrm>
              <a:custGeom>
                <a:avLst/>
                <a:gdLst>
                  <a:gd name="connsiteX0" fmla="*/ 67278 w 134373"/>
                  <a:gd name="connsiteY0" fmla="*/ 134340 h 134374"/>
                  <a:gd name="connsiteX1" fmla="*/ 123 w 134373"/>
                  <a:gd name="connsiteY1" fmla="*/ 67120 h 134374"/>
                  <a:gd name="connsiteX2" fmla="*/ 67327 w 134373"/>
                  <a:gd name="connsiteY2" fmla="*/ -34 h 134374"/>
                  <a:gd name="connsiteX3" fmla="*/ 134497 w 134373"/>
                  <a:gd name="connsiteY3" fmla="*/ 67186 h 134374"/>
                  <a:gd name="connsiteX4" fmla="*/ 114800 w 134373"/>
                  <a:gd name="connsiteY4" fmla="*/ 114676 h 134374"/>
                  <a:gd name="connsiteX5" fmla="*/ 67278 w 134373"/>
                  <a:gd name="connsiteY5" fmla="*/ 134340 h 134374"/>
                  <a:gd name="connsiteX6" fmla="*/ 67278 w 134373"/>
                  <a:gd name="connsiteY6" fmla="*/ 13731 h 134374"/>
                  <a:gd name="connsiteX7" fmla="*/ 13758 w 134373"/>
                  <a:gd name="connsiteY7" fmla="*/ 67383 h 134374"/>
                  <a:gd name="connsiteX8" fmla="*/ 29424 w 134373"/>
                  <a:gd name="connsiteY8" fmla="*/ 105171 h 134374"/>
                  <a:gd name="connsiteX9" fmla="*/ 105296 w 134373"/>
                  <a:gd name="connsiteY9" fmla="*/ 105171 h 134374"/>
                  <a:gd name="connsiteX10" fmla="*/ 105230 w 134373"/>
                  <a:gd name="connsiteY10" fmla="*/ 29397 h 134374"/>
                  <a:gd name="connsiteX11" fmla="*/ 67278 w 134373"/>
                  <a:gd name="connsiteY11" fmla="*/ 13731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3" h="134374">
                    <a:moveTo>
                      <a:pt x="67278" y="134340"/>
                    </a:moveTo>
                    <a:cubicBezTo>
                      <a:pt x="30177" y="134324"/>
                      <a:pt x="107" y="104237"/>
                      <a:pt x="123" y="67120"/>
                    </a:cubicBezTo>
                    <a:cubicBezTo>
                      <a:pt x="140" y="30020"/>
                      <a:pt x="30227" y="-50"/>
                      <a:pt x="67327" y="-34"/>
                    </a:cubicBezTo>
                    <a:cubicBezTo>
                      <a:pt x="104444" y="-18"/>
                      <a:pt x="134514" y="30069"/>
                      <a:pt x="134497" y="67186"/>
                    </a:cubicBezTo>
                    <a:cubicBezTo>
                      <a:pt x="134481" y="84999"/>
                      <a:pt x="127402" y="102074"/>
                      <a:pt x="114800" y="114676"/>
                    </a:cubicBezTo>
                    <a:cubicBezTo>
                      <a:pt x="102231" y="127327"/>
                      <a:pt x="85107" y="134406"/>
                      <a:pt x="67278" y="134340"/>
                    </a:cubicBezTo>
                    <a:close/>
                    <a:moveTo>
                      <a:pt x="67278" y="13731"/>
                    </a:moveTo>
                    <a:cubicBezTo>
                      <a:pt x="37683" y="13764"/>
                      <a:pt x="13725" y="37804"/>
                      <a:pt x="13758" y="67383"/>
                    </a:cubicBezTo>
                    <a:cubicBezTo>
                      <a:pt x="13790" y="81558"/>
                      <a:pt x="19411" y="95142"/>
                      <a:pt x="29424" y="105171"/>
                    </a:cubicBezTo>
                    <a:cubicBezTo>
                      <a:pt x="50645" y="125458"/>
                      <a:pt x="84074" y="125458"/>
                      <a:pt x="105296" y="105171"/>
                    </a:cubicBezTo>
                    <a:cubicBezTo>
                      <a:pt x="126206" y="84229"/>
                      <a:pt x="126173" y="50291"/>
                      <a:pt x="105230" y="29397"/>
                    </a:cubicBezTo>
                    <a:cubicBezTo>
                      <a:pt x="95152" y="19336"/>
                      <a:pt x="81502" y="13715"/>
                      <a:pt x="67278" y="137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4239D9FD-D317-4348-804F-CFE79FB5DD61}"/>
                  </a:ext>
                </a:extLst>
              </p:cNvPr>
              <p:cNvSpPr/>
              <p:nvPr/>
            </p:nvSpPr>
            <p:spPr>
              <a:xfrm>
                <a:off x="9486490" y="1756368"/>
                <a:ext cx="594687" cy="594196"/>
              </a:xfrm>
              <a:custGeom>
                <a:avLst/>
                <a:gdLst>
                  <a:gd name="connsiteX0" fmla="*/ 585183 w 594687"/>
                  <a:gd name="connsiteY0" fmla="*/ 594196 h 594196"/>
                  <a:gd name="connsiteX1" fmla="*/ 0 w 594687"/>
                  <a:gd name="connsiteY1" fmla="*/ 9505 h 594196"/>
                  <a:gd name="connsiteX2" fmla="*/ 9504 w 594687"/>
                  <a:gd name="connsiteY2" fmla="*/ 0 h 594196"/>
                  <a:gd name="connsiteX3" fmla="*/ 594687 w 594687"/>
                  <a:gd name="connsiteY3" fmla="*/ 584692 h 594196"/>
                  <a:gd name="connsiteX4" fmla="*/ 585183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585183" y="594196"/>
                    </a:moveTo>
                    <a:lnTo>
                      <a:pt x="0" y="9505"/>
                    </a:lnTo>
                    <a:lnTo>
                      <a:pt x="9504" y="0"/>
                    </a:lnTo>
                    <a:lnTo>
                      <a:pt x="594687" y="584692"/>
                    </a:lnTo>
                    <a:lnTo>
                      <a:pt x="585183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0CF8330-C8E1-4F84-A9E3-99081B329DB4}"/>
                  </a:ext>
                </a:extLst>
              </p:cNvPr>
              <p:cNvSpPr/>
              <p:nvPr/>
            </p:nvSpPr>
            <p:spPr>
              <a:xfrm>
                <a:off x="10051091" y="2321141"/>
                <a:ext cx="134475" cy="134301"/>
              </a:xfrm>
              <a:custGeom>
                <a:avLst/>
                <a:gdLst>
                  <a:gd name="connsiteX0" fmla="*/ 67409 w 134475"/>
                  <a:gd name="connsiteY0" fmla="*/ 134267 h 134301"/>
                  <a:gd name="connsiteX1" fmla="*/ 124 w 134475"/>
                  <a:gd name="connsiteY1" fmla="*/ 67506 h 134301"/>
                  <a:gd name="connsiteX2" fmla="*/ 20050 w 134475"/>
                  <a:gd name="connsiteY2" fmla="*/ 19557 h 134301"/>
                  <a:gd name="connsiteX3" fmla="*/ 114768 w 134475"/>
                  <a:gd name="connsiteY3" fmla="*/ 19557 h 134301"/>
                  <a:gd name="connsiteX4" fmla="*/ 114768 w 134475"/>
                  <a:gd name="connsiteY4" fmla="*/ 19557 h 134301"/>
                  <a:gd name="connsiteX5" fmla="*/ 134596 w 134475"/>
                  <a:gd name="connsiteY5" fmla="*/ 67079 h 134301"/>
                  <a:gd name="connsiteX6" fmla="*/ 67409 w 134475"/>
                  <a:gd name="connsiteY6" fmla="*/ 134267 h 134301"/>
                  <a:gd name="connsiteX7" fmla="*/ 67409 w 134475"/>
                  <a:gd name="connsiteY7" fmla="*/ 13658 h 134301"/>
                  <a:gd name="connsiteX8" fmla="*/ 13987 w 134475"/>
                  <a:gd name="connsiteY8" fmla="*/ 67407 h 134301"/>
                  <a:gd name="connsiteX9" fmla="*/ 67737 w 134475"/>
                  <a:gd name="connsiteY9" fmla="*/ 120829 h 134301"/>
                  <a:gd name="connsiteX10" fmla="*/ 121159 w 134475"/>
                  <a:gd name="connsiteY10" fmla="*/ 67243 h 134301"/>
                  <a:gd name="connsiteX11" fmla="*/ 104772 w 134475"/>
                  <a:gd name="connsiteY11" fmla="*/ 29225 h 134301"/>
                  <a:gd name="connsiteX12" fmla="*/ 104772 w 134475"/>
                  <a:gd name="connsiteY12" fmla="*/ 29225 h 134301"/>
                  <a:gd name="connsiteX13" fmla="*/ 67409 w 134475"/>
                  <a:gd name="connsiteY13" fmla="*/ 13658 h 13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475" h="134301">
                    <a:moveTo>
                      <a:pt x="67409" y="134267"/>
                    </a:moveTo>
                    <a:cubicBezTo>
                      <a:pt x="30391" y="134414"/>
                      <a:pt x="271" y="104524"/>
                      <a:pt x="124" y="67506"/>
                    </a:cubicBezTo>
                    <a:cubicBezTo>
                      <a:pt x="58" y="49496"/>
                      <a:pt x="7236" y="32208"/>
                      <a:pt x="20050" y="19557"/>
                    </a:cubicBezTo>
                    <a:cubicBezTo>
                      <a:pt x="46221" y="-6564"/>
                      <a:pt x="88598" y="-6564"/>
                      <a:pt x="114768" y="19557"/>
                    </a:cubicBezTo>
                    <a:lnTo>
                      <a:pt x="114768" y="19557"/>
                    </a:lnTo>
                    <a:cubicBezTo>
                      <a:pt x="127582" y="32028"/>
                      <a:pt x="134744" y="49201"/>
                      <a:pt x="134596" y="67079"/>
                    </a:cubicBezTo>
                    <a:cubicBezTo>
                      <a:pt x="134596" y="104180"/>
                      <a:pt x="104510" y="134267"/>
                      <a:pt x="67409" y="134267"/>
                    </a:cubicBezTo>
                    <a:close/>
                    <a:moveTo>
                      <a:pt x="67409" y="13658"/>
                    </a:moveTo>
                    <a:cubicBezTo>
                      <a:pt x="37814" y="13756"/>
                      <a:pt x="13889" y="37812"/>
                      <a:pt x="13987" y="67407"/>
                    </a:cubicBezTo>
                    <a:cubicBezTo>
                      <a:pt x="14086" y="97002"/>
                      <a:pt x="38142" y="120911"/>
                      <a:pt x="67737" y="120829"/>
                    </a:cubicBezTo>
                    <a:cubicBezTo>
                      <a:pt x="97266" y="120731"/>
                      <a:pt x="121159" y="96773"/>
                      <a:pt x="121159" y="67243"/>
                    </a:cubicBezTo>
                    <a:cubicBezTo>
                      <a:pt x="121110" y="52872"/>
                      <a:pt x="115178" y="39139"/>
                      <a:pt x="104772" y="29225"/>
                    </a:cubicBezTo>
                    <a:lnTo>
                      <a:pt x="104772" y="29225"/>
                    </a:lnTo>
                    <a:cubicBezTo>
                      <a:pt x="94857" y="19311"/>
                      <a:pt x="81436" y="13707"/>
                      <a:pt x="67409" y="1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272FF2B-37DF-4A46-9C0D-65FEF4BA6D8E}"/>
                  </a:ext>
                </a:extLst>
              </p:cNvPr>
              <p:cNvSpPr/>
              <p:nvPr/>
            </p:nvSpPr>
            <p:spPr>
              <a:xfrm rot="-2711401">
                <a:off x="10040154" y="2046616"/>
                <a:ext cx="824598" cy="13437"/>
              </a:xfrm>
              <a:custGeom>
                <a:avLst/>
                <a:gdLst>
                  <a:gd name="connsiteX0" fmla="*/ 124 w 824598"/>
                  <a:gd name="connsiteY0" fmla="*/ -34 h 13437"/>
                  <a:gd name="connsiteX1" fmla="*/ 824722 w 824598"/>
                  <a:gd name="connsiteY1" fmla="*/ -34 h 13437"/>
                  <a:gd name="connsiteX2" fmla="*/ 824722 w 824598"/>
                  <a:gd name="connsiteY2" fmla="*/ 13404 h 13437"/>
                  <a:gd name="connsiteX3" fmla="*/ 123 w 824598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98" h="13437">
                    <a:moveTo>
                      <a:pt x="124" y="-34"/>
                    </a:moveTo>
                    <a:lnTo>
                      <a:pt x="824722" y="-34"/>
                    </a:lnTo>
                    <a:lnTo>
                      <a:pt x="824722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CA01493D-3083-4517-A49E-497FF7CFCCA2}"/>
                  </a:ext>
                </a:extLst>
              </p:cNvPr>
              <p:cNvSpPr/>
              <p:nvPr/>
            </p:nvSpPr>
            <p:spPr>
              <a:xfrm>
                <a:off x="10719127" y="1651491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1 w 134047"/>
                  <a:gd name="connsiteY3" fmla="*/ 66990 h 134046"/>
                  <a:gd name="connsiteX4" fmla="*/ 66983 w 134047"/>
                  <a:gd name="connsiteY4" fmla="*/ 134013 h 134046"/>
                  <a:gd name="connsiteX5" fmla="*/ 66983 w 134047"/>
                  <a:gd name="connsiteY5" fmla="*/ 13404 h 134046"/>
                  <a:gd name="connsiteX6" fmla="*/ 13397 w 134047"/>
                  <a:gd name="connsiteY6" fmla="*/ 66990 h 134046"/>
                  <a:gd name="connsiteX7" fmla="*/ 66983 w 134047"/>
                  <a:gd name="connsiteY7" fmla="*/ 120575 h 134046"/>
                  <a:gd name="connsiteX8" fmla="*/ 120832 w 134047"/>
                  <a:gd name="connsiteY8" fmla="*/ 67252 h 134046"/>
                  <a:gd name="connsiteX9" fmla="*/ 105166 w 134047"/>
                  <a:gd name="connsiteY9" fmla="*/ 29136 h 134046"/>
                  <a:gd name="connsiteX10" fmla="*/ 105166 w 134047"/>
                  <a:gd name="connsiteY10" fmla="*/ 29136 h 134046"/>
                  <a:gd name="connsiteX11" fmla="*/ 66983 w 134047"/>
                  <a:gd name="connsiteY11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5"/>
                      <a:pt x="26" y="103844"/>
                      <a:pt x="124" y="66826"/>
                    </a:cubicBezTo>
                    <a:cubicBezTo>
                      <a:pt x="206" y="29807"/>
                      <a:pt x="30292" y="-132"/>
                      <a:pt x="67311" y="-34"/>
                    </a:cubicBezTo>
                    <a:cubicBezTo>
                      <a:pt x="104264" y="65"/>
                      <a:pt x="134171" y="30037"/>
                      <a:pt x="134171" y="66990"/>
                    </a:cubicBezTo>
                    <a:cubicBezTo>
                      <a:pt x="134072" y="104025"/>
                      <a:pt x="104018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9" y="13404"/>
                      <a:pt x="13397" y="37395"/>
                      <a:pt x="13397" y="66990"/>
                    </a:cubicBezTo>
                    <a:cubicBezTo>
                      <a:pt x="13479" y="96552"/>
                      <a:pt x="37421" y="120494"/>
                      <a:pt x="66983" y="120575"/>
                    </a:cubicBezTo>
                    <a:cubicBezTo>
                      <a:pt x="96579" y="120723"/>
                      <a:pt x="120684" y="96847"/>
                      <a:pt x="120832" y="67252"/>
                    </a:cubicBezTo>
                    <a:cubicBezTo>
                      <a:pt x="120898" y="52962"/>
                      <a:pt x="115259" y="39246"/>
                      <a:pt x="105166" y="29136"/>
                    </a:cubicBezTo>
                    <a:lnTo>
                      <a:pt x="105166" y="29136"/>
                    </a:lnTo>
                    <a:cubicBezTo>
                      <a:pt x="95055" y="19008"/>
                      <a:pt x="81306" y="13338"/>
                      <a:pt x="66983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9428250-DEA2-45F2-8AD9-AE282B8F494C}"/>
                  </a:ext>
                </a:extLst>
              </p:cNvPr>
              <p:cNvSpPr/>
              <p:nvPr/>
            </p:nvSpPr>
            <p:spPr>
              <a:xfrm rot="-2692202">
                <a:off x="10708031" y="1376310"/>
                <a:ext cx="829842" cy="13437"/>
              </a:xfrm>
              <a:custGeom>
                <a:avLst/>
                <a:gdLst>
                  <a:gd name="connsiteX0" fmla="*/ 123 w 829842"/>
                  <a:gd name="connsiteY0" fmla="*/ -34 h 13437"/>
                  <a:gd name="connsiteX1" fmla="*/ 829966 w 829842"/>
                  <a:gd name="connsiteY1" fmla="*/ -34 h 13437"/>
                  <a:gd name="connsiteX2" fmla="*/ 829966 w 829842"/>
                  <a:gd name="connsiteY2" fmla="*/ 13404 h 13437"/>
                  <a:gd name="connsiteX3" fmla="*/ 123 w 82984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842" h="13437">
                    <a:moveTo>
                      <a:pt x="123" y="-34"/>
                    </a:moveTo>
                    <a:lnTo>
                      <a:pt x="829966" y="-34"/>
                    </a:lnTo>
                    <a:lnTo>
                      <a:pt x="82996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C7D4992-2E94-4807-89DC-A346D39C8A19}"/>
                  </a:ext>
                </a:extLst>
              </p:cNvPr>
              <p:cNvSpPr/>
              <p:nvPr/>
            </p:nvSpPr>
            <p:spPr>
              <a:xfrm rot="-2701201">
                <a:off x="11373958" y="686399"/>
                <a:ext cx="887525" cy="13437"/>
              </a:xfrm>
              <a:custGeom>
                <a:avLst/>
                <a:gdLst>
                  <a:gd name="connsiteX0" fmla="*/ 124 w 887525"/>
                  <a:gd name="connsiteY0" fmla="*/ -34 h 13437"/>
                  <a:gd name="connsiteX1" fmla="*/ 887649 w 887525"/>
                  <a:gd name="connsiteY1" fmla="*/ -34 h 13437"/>
                  <a:gd name="connsiteX2" fmla="*/ 887649 w 887525"/>
                  <a:gd name="connsiteY2" fmla="*/ 13404 h 13437"/>
                  <a:gd name="connsiteX3" fmla="*/ 124 w 887525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525" h="13437">
                    <a:moveTo>
                      <a:pt x="124" y="-34"/>
                    </a:moveTo>
                    <a:lnTo>
                      <a:pt x="887649" y="-34"/>
                    </a:lnTo>
                    <a:lnTo>
                      <a:pt x="887649" y="13404"/>
                    </a:lnTo>
                    <a:lnTo>
                      <a:pt x="124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2DDF7A7E-9BEA-4FE3-AB19-A3C981B178A7}"/>
                  </a:ext>
                </a:extLst>
              </p:cNvPr>
              <p:cNvSpPr/>
              <p:nvPr/>
            </p:nvSpPr>
            <p:spPr>
              <a:xfrm>
                <a:off x="11393292" y="981422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4 w 134046"/>
                  <a:gd name="connsiteY1" fmla="*/ 67317 h 134046"/>
                  <a:gd name="connsiteX2" fmla="*/ 124 w 134046"/>
                  <a:gd name="connsiteY2" fmla="*/ 67153 h 134046"/>
                  <a:gd name="connsiteX3" fmla="*/ 66983 w 134046"/>
                  <a:gd name="connsiteY3" fmla="*/ -34 h 134046"/>
                  <a:gd name="connsiteX4" fmla="*/ 134170 w 134046"/>
                  <a:gd name="connsiteY4" fmla="*/ 66826 h 134046"/>
                  <a:gd name="connsiteX5" fmla="*/ 67311 w 134046"/>
                  <a:gd name="connsiteY5" fmla="*/ 134013 h 134046"/>
                  <a:gd name="connsiteX6" fmla="*/ 67147 w 134046"/>
                  <a:gd name="connsiteY6" fmla="*/ 134013 h 134046"/>
                  <a:gd name="connsiteX7" fmla="*/ 67147 w 134046"/>
                  <a:gd name="connsiteY7" fmla="*/ 13568 h 134046"/>
                  <a:gd name="connsiteX8" fmla="*/ 13397 w 134046"/>
                  <a:gd name="connsiteY8" fmla="*/ 66990 h 134046"/>
                  <a:gd name="connsiteX9" fmla="*/ 13397 w 134046"/>
                  <a:gd name="connsiteY9" fmla="*/ 67153 h 134046"/>
                  <a:gd name="connsiteX10" fmla="*/ 29784 w 134046"/>
                  <a:gd name="connsiteY10" fmla="*/ 104844 h 134046"/>
                  <a:gd name="connsiteX11" fmla="*/ 105559 w 134046"/>
                  <a:gd name="connsiteY11" fmla="*/ 105237 h 134046"/>
                  <a:gd name="connsiteX12" fmla="*/ 105968 w 134046"/>
                  <a:gd name="connsiteY12" fmla="*/ 29463 h 134046"/>
                  <a:gd name="connsiteX13" fmla="*/ 67802 w 134046"/>
                  <a:gd name="connsiteY13" fmla="*/ 13568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227" y="134111"/>
                      <a:pt x="223" y="104237"/>
                      <a:pt x="124" y="67317"/>
                    </a:cubicBezTo>
                    <a:cubicBezTo>
                      <a:pt x="124" y="67268"/>
                      <a:pt x="124" y="67203"/>
                      <a:pt x="124" y="67153"/>
                    </a:cubicBezTo>
                    <a:cubicBezTo>
                      <a:pt x="42" y="30135"/>
                      <a:pt x="29964" y="65"/>
                      <a:pt x="66983" y="-34"/>
                    </a:cubicBezTo>
                    <a:cubicBezTo>
                      <a:pt x="104001" y="-132"/>
                      <a:pt x="134088" y="29807"/>
                      <a:pt x="134170" y="66826"/>
                    </a:cubicBezTo>
                    <a:cubicBezTo>
                      <a:pt x="134269" y="103844"/>
                      <a:pt x="104329" y="133914"/>
                      <a:pt x="67311" y="134013"/>
                    </a:cubicBezTo>
                    <a:cubicBezTo>
                      <a:pt x="67261" y="134013"/>
                      <a:pt x="67196" y="134013"/>
                      <a:pt x="67147" y="134013"/>
                    </a:cubicBezTo>
                    <a:close/>
                    <a:moveTo>
                      <a:pt x="67147" y="13568"/>
                    </a:moveTo>
                    <a:cubicBezTo>
                      <a:pt x="37552" y="13469"/>
                      <a:pt x="13496" y="37394"/>
                      <a:pt x="13397" y="66990"/>
                    </a:cubicBezTo>
                    <a:cubicBezTo>
                      <a:pt x="13397" y="67039"/>
                      <a:pt x="13397" y="67104"/>
                      <a:pt x="13397" y="67153"/>
                    </a:cubicBezTo>
                    <a:cubicBezTo>
                      <a:pt x="13528" y="81427"/>
                      <a:pt x="19444" y="95028"/>
                      <a:pt x="29784" y="104844"/>
                    </a:cubicBezTo>
                    <a:cubicBezTo>
                      <a:pt x="50596" y="125885"/>
                      <a:pt x="84534" y="126065"/>
                      <a:pt x="105559" y="105237"/>
                    </a:cubicBezTo>
                    <a:cubicBezTo>
                      <a:pt x="126600" y="84425"/>
                      <a:pt x="126780" y="50504"/>
                      <a:pt x="105968" y="29463"/>
                    </a:cubicBezTo>
                    <a:cubicBezTo>
                      <a:pt x="95890" y="19270"/>
                      <a:pt x="82141" y="13551"/>
                      <a:pt x="67802" y="135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E7D0E7A4-544B-4C87-A8BD-CC598EBD1294}"/>
                  </a:ext>
                </a:extLst>
              </p:cNvPr>
              <p:cNvSpPr/>
              <p:nvPr/>
            </p:nvSpPr>
            <p:spPr>
              <a:xfrm>
                <a:off x="2682239" y="2998576"/>
                <a:ext cx="120688" cy="120707"/>
              </a:xfrm>
              <a:custGeom>
                <a:avLst/>
                <a:gdLst>
                  <a:gd name="connsiteX0" fmla="*/ 103198 w 120688"/>
                  <a:gd name="connsiteY0" fmla="*/ 17107 h 120707"/>
                  <a:gd name="connsiteX1" fmla="*/ 103198 w 120688"/>
                  <a:gd name="connsiteY1" fmla="*/ 102156 h 120707"/>
                  <a:gd name="connsiteX2" fmla="*/ 60592 w 120688"/>
                  <a:gd name="connsiteY2" fmla="*/ 120673 h 120707"/>
                  <a:gd name="connsiteX3" fmla="*/ 124 w 120688"/>
                  <a:gd name="connsiteY3" fmla="*/ 60533 h 120707"/>
                  <a:gd name="connsiteX4" fmla="*/ 124 w 120688"/>
                  <a:gd name="connsiteY4" fmla="*/ 60369 h 120707"/>
                  <a:gd name="connsiteX5" fmla="*/ 60335 w 120688"/>
                  <a:gd name="connsiteY5" fmla="*/ -34 h 120707"/>
                  <a:gd name="connsiteX6" fmla="*/ 103198 w 120688"/>
                  <a:gd name="connsiteY6" fmla="*/ 17762 h 12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88" h="120707">
                    <a:moveTo>
                      <a:pt x="103198" y="17107"/>
                    </a:moveTo>
                    <a:cubicBezTo>
                      <a:pt x="126683" y="40590"/>
                      <a:pt x="126683" y="78673"/>
                      <a:pt x="103198" y="102156"/>
                    </a:cubicBezTo>
                    <a:cubicBezTo>
                      <a:pt x="92039" y="113774"/>
                      <a:pt x="76697" y="120444"/>
                      <a:pt x="60592" y="120673"/>
                    </a:cubicBezTo>
                    <a:cubicBezTo>
                      <a:pt x="27287" y="120772"/>
                      <a:pt x="214" y="93831"/>
                      <a:pt x="124" y="60533"/>
                    </a:cubicBezTo>
                    <a:cubicBezTo>
                      <a:pt x="124" y="60484"/>
                      <a:pt x="124" y="60418"/>
                      <a:pt x="124" y="60369"/>
                    </a:cubicBezTo>
                    <a:cubicBezTo>
                      <a:pt x="71" y="27070"/>
                      <a:pt x="27029" y="15"/>
                      <a:pt x="60335" y="-34"/>
                    </a:cubicBezTo>
                    <a:cubicBezTo>
                      <a:pt x="76423" y="-50"/>
                      <a:pt x="91855" y="6357"/>
                      <a:pt x="103198" y="1776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4793EA1A-BF0D-4D73-94F8-8DBB5606C130}"/>
                  </a:ext>
                </a:extLst>
              </p:cNvPr>
              <p:cNvSpPr/>
              <p:nvPr/>
            </p:nvSpPr>
            <p:spPr>
              <a:xfrm rot="-2701801">
                <a:off x="2664475" y="2718121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C8B1202B-988E-41C8-8C2A-678DAF2F2E01}"/>
                  </a:ext>
                </a:extLst>
              </p:cNvPr>
              <p:cNvSpPr/>
              <p:nvPr/>
            </p:nvSpPr>
            <p:spPr>
              <a:xfrm>
                <a:off x="3353128" y="2328038"/>
                <a:ext cx="120608" cy="120615"/>
              </a:xfrm>
              <a:custGeom>
                <a:avLst/>
                <a:gdLst>
                  <a:gd name="connsiteX0" fmla="*/ 120568 w 120608"/>
                  <a:gd name="connsiteY0" fmla="*/ 60346 h 120615"/>
                  <a:gd name="connsiteX1" fmla="*/ 103034 w 120608"/>
                  <a:gd name="connsiteY1" fmla="*/ 102953 h 120615"/>
                  <a:gd name="connsiteX2" fmla="*/ 103034 w 120608"/>
                  <a:gd name="connsiteY2" fmla="*/ 102953 h 120615"/>
                  <a:gd name="connsiteX3" fmla="*/ 17751 w 120608"/>
                  <a:gd name="connsiteY3" fmla="*/ 102887 h 120615"/>
                  <a:gd name="connsiteX4" fmla="*/ 17821 w 120608"/>
                  <a:gd name="connsiteY4" fmla="*/ 17593 h 120615"/>
                  <a:gd name="connsiteX5" fmla="*/ 103105 w 120608"/>
                  <a:gd name="connsiteY5" fmla="*/ 17675 h 120615"/>
                  <a:gd name="connsiteX6" fmla="*/ 120732 w 120608"/>
                  <a:gd name="connsiteY6" fmla="*/ 60346 h 12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8" h="120615">
                    <a:moveTo>
                      <a:pt x="120568" y="60346"/>
                    </a:moveTo>
                    <a:cubicBezTo>
                      <a:pt x="120593" y="76307"/>
                      <a:pt x="114287" y="91630"/>
                      <a:pt x="103034" y="102953"/>
                    </a:cubicBezTo>
                    <a:lnTo>
                      <a:pt x="103034" y="102953"/>
                    </a:lnTo>
                    <a:cubicBezTo>
                      <a:pt x="79465" y="126485"/>
                      <a:pt x="41281" y="126452"/>
                      <a:pt x="17751" y="102887"/>
                    </a:cubicBezTo>
                    <a:cubicBezTo>
                      <a:pt x="-5780" y="79306"/>
                      <a:pt x="-5748" y="41125"/>
                      <a:pt x="17821" y="17593"/>
                    </a:cubicBezTo>
                    <a:cubicBezTo>
                      <a:pt x="41391" y="-5939"/>
                      <a:pt x="79574" y="-5907"/>
                      <a:pt x="103105" y="17675"/>
                    </a:cubicBezTo>
                    <a:cubicBezTo>
                      <a:pt x="114410" y="28998"/>
                      <a:pt x="120750" y="44353"/>
                      <a:pt x="120732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CB896B80-2B63-4170-81BE-05555F5B4148}"/>
                  </a:ext>
                </a:extLst>
              </p:cNvPr>
              <p:cNvSpPr/>
              <p:nvPr/>
            </p:nvSpPr>
            <p:spPr>
              <a:xfrm rot="-2701801">
                <a:off x="3743641" y="2309789"/>
                <a:ext cx="9996" cy="827220"/>
              </a:xfrm>
              <a:custGeom>
                <a:avLst/>
                <a:gdLst>
                  <a:gd name="connsiteX0" fmla="*/ 124 w 9996"/>
                  <a:gd name="connsiteY0" fmla="*/ -34 h 827220"/>
                  <a:gd name="connsiteX1" fmla="*/ 10120 w 9996"/>
                  <a:gd name="connsiteY1" fmla="*/ -34 h 827220"/>
                  <a:gd name="connsiteX2" fmla="*/ 10120 w 9996"/>
                  <a:gd name="connsiteY2" fmla="*/ 827187 h 827220"/>
                  <a:gd name="connsiteX3" fmla="*/ 124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4" y="-34"/>
                    </a:moveTo>
                    <a:lnTo>
                      <a:pt x="10120" y="-34"/>
                    </a:lnTo>
                    <a:lnTo>
                      <a:pt x="10120" y="827187"/>
                    </a:lnTo>
                    <a:lnTo>
                      <a:pt x="124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3953CB21-0CF8-468C-9A43-29B1BD8D0941}"/>
                  </a:ext>
                </a:extLst>
              </p:cNvPr>
              <p:cNvSpPr/>
              <p:nvPr/>
            </p:nvSpPr>
            <p:spPr>
              <a:xfrm>
                <a:off x="4024178" y="2998084"/>
                <a:ext cx="119884" cy="120543"/>
              </a:xfrm>
              <a:custGeom>
                <a:avLst/>
                <a:gdLst>
                  <a:gd name="connsiteX0" fmla="*/ 102379 w 119884"/>
                  <a:gd name="connsiteY0" fmla="*/ 17598 h 120543"/>
                  <a:gd name="connsiteX1" fmla="*/ 102314 w 119884"/>
                  <a:gd name="connsiteY1" fmla="*/ 102877 h 120543"/>
                  <a:gd name="connsiteX2" fmla="*/ 59773 w 119884"/>
                  <a:gd name="connsiteY2" fmla="*/ 120510 h 120543"/>
                  <a:gd name="connsiteX3" fmla="*/ 32898 w 119884"/>
                  <a:gd name="connsiteY3" fmla="*/ 114282 h 120543"/>
                  <a:gd name="connsiteX4" fmla="*/ 124 w 119884"/>
                  <a:gd name="connsiteY4" fmla="*/ 60205 h 120543"/>
                  <a:gd name="connsiteX5" fmla="*/ 60494 w 119884"/>
                  <a:gd name="connsiteY5" fmla="*/ -34 h 120543"/>
                  <a:gd name="connsiteX6" fmla="*/ 103035 w 119884"/>
                  <a:gd name="connsiteY6" fmla="*/ 17598 h 12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884" h="120543">
                    <a:moveTo>
                      <a:pt x="102379" y="17598"/>
                    </a:moveTo>
                    <a:cubicBezTo>
                      <a:pt x="125911" y="41163"/>
                      <a:pt x="125878" y="79345"/>
                      <a:pt x="102314" y="102877"/>
                    </a:cubicBezTo>
                    <a:cubicBezTo>
                      <a:pt x="91023" y="114151"/>
                      <a:pt x="75718" y="120493"/>
                      <a:pt x="59773" y="120510"/>
                    </a:cubicBezTo>
                    <a:cubicBezTo>
                      <a:pt x="50465" y="120493"/>
                      <a:pt x="41272" y="118363"/>
                      <a:pt x="32898" y="114282"/>
                    </a:cubicBezTo>
                    <a:cubicBezTo>
                      <a:pt x="12693" y="103828"/>
                      <a:pt x="42" y="82950"/>
                      <a:pt x="124" y="60205"/>
                    </a:cubicBezTo>
                    <a:cubicBezTo>
                      <a:pt x="157" y="26906"/>
                      <a:pt x="27195" y="-67"/>
                      <a:pt x="60494" y="-34"/>
                    </a:cubicBezTo>
                    <a:cubicBezTo>
                      <a:pt x="76455" y="-18"/>
                      <a:pt x="91744" y="6324"/>
                      <a:pt x="103035" y="175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4AE2A88-EF11-4D28-B5EA-8B0226522250}"/>
                  </a:ext>
                </a:extLst>
              </p:cNvPr>
              <p:cNvSpPr/>
              <p:nvPr/>
            </p:nvSpPr>
            <p:spPr>
              <a:xfrm rot="-2701801">
                <a:off x="4005583" y="271812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0E29CC83-D034-4557-A3C1-4C839EFE387F}"/>
                  </a:ext>
                </a:extLst>
              </p:cNvPr>
              <p:cNvSpPr/>
              <p:nvPr/>
            </p:nvSpPr>
            <p:spPr>
              <a:xfrm>
                <a:off x="5364763" y="2328015"/>
                <a:ext cx="120674" cy="120708"/>
              </a:xfrm>
              <a:custGeom>
                <a:avLst/>
                <a:gdLst>
                  <a:gd name="connsiteX0" fmla="*/ 114386 w 120674"/>
                  <a:gd name="connsiteY0" fmla="*/ 33331 h 120708"/>
                  <a:gd name="connsiteX1" fmla="*/ 87527 w 120674"/>
                  <a:gd name="connsiteY1" fmla="*/ 114267 h 120708"/>
                  <a:gd name="connsiteX2" fmla="*/ 60308 w 120674"/>
                  <a:gd name="connsiteY2" fmla="*/ 120674 h 120708"/>
                  <a:gd name="connsiteX3" fmla="*/ 33597 w 120674"/>
                  <a:gd name="connsiteY3" fmla="*/ 114283 h 120708"/>
                  <a:gd name="connsiteX4" fmla="*/ 6444 w 120674"/>
                  <a:gd name="connsiteY4" fmla="*/ 33446 h 120708"/>
                  <a:gd name="connsiteX5" fmla="*/ 87281 w 120674"/>
                  <a:gd name="connsiteY5" fmla="*/ 6276 h 120708"/>
                  <a:gd name="connsiteX6" fmla="*/ 114386 w 120674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74" h="120708">
                    <a:moveTo>
                      <a:pt x="114386" y="33331"/>
                    </a:moveTo>
                    <a:cubicBezTo>
                      <a:pt x="129314" y="63106"/>
                      <a:pt x="117286" y="99338"/>
                      <a:pt x="87527" y="114267"/>
                    </a:cubicBezTo>
                    <a:cubicBezTo>
                      <a:pt x="79072" y="118511"/>
                      <a:pt x="69764" y="120707"/>
                      <a:pt x="60308" y="120674"/>
                    </a:cubicBezTo>
                    <a:cubicBezTo>
                      <a:pt x="51017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5" y="12110"/>
                      <a:pt x="108536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3BAC8583-FA52-43D4-8E62-79AD07553CEB}"/>
                  </a:ext>
                </a:extLst>
              </p:cNvPr>
              <p:cNvSpPr/>
              <p:nvPr/>
            </p:nvSpPr>
            <p:spPr>
              <a:xfrm>
                <a:off x="5476731" y="2075917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0C7B8DC-8662-4108-8350-3D4B5B32BE17}"/>
                  </a:ext>
                </a:extLst>
              </p:cNvPr>
              <p:cNvSpPr/>
              <p:nvPr/>
            </p:nvSpPr>
            <p:spPr>
              <a:xfrm>
                <a:off x="6035203" y="1992686"/>
                <a:ext cx="120794" cy="121084"/>
              </a:xfrm>
              <a:custGeom>
                <a:avLst/>
                <a:gdLst>
                  <a:gd name="connsiteX0" fmla="*/ 114506 w 120794"/>
                  <a:gd name="connsiteY0" fmla="*/ 33708 h 121084"/>
                  <a:gd name="connsiteX1" fmla="*/ 87648 w 120794"/>
                  <a:gd name="connsiteY1" fmla="*/ 114644 h 121084"/>
                  <a:gd name="connsiteX2" fmla="*/ 60593 w 120794"/>
                  <a:gd name="connsiteY2" fmla="*/ 121051 h 121084"/>
                  <a:gd name="connsiteX3" fmla="*/ 124 w 120794"/>
                  <a:gd name="connsiteY3" fmla="*/ 60747 h 121084"/>
                  <a:gd name="connsiteX4" fmla="*/ 60281 w 120794"/>
                  <a:gd name="connsiteY4" fmla="*/ -33 h 121084"/>
                  <a:gd name="connsiteX5" fmla="*/ 114834 w 120794"/>
                  <a:gd name="connsiteY5" fmla="*/ 33708 h 12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794" h="121084">
                    <a:moveTo>
                      <a:pt x="114506" y="33708"/>
                    </a:moveTo>
                    <a:cubicBezTo>
                      <a:pt x="129435" y="63483"/>
                      <a:pt x="117407" y="99715"/>
                      <a:pt x="87648" y="114644"/>
                    </a:cubicBezTo>
                    <a:cubicBezTo>
                      <a:pt x="79241" y="118855"/>
                      <a:pt x="69983" y="121051"/>
                      <a:pt x="60593" y="121051"/>
                    </a:cubicBezTo>
                    <a:cubicBezTo>
                      <a:pt x="27261" y="121051"/>
                      <a:pt x="223" y="94078"/>
                      <a:pt x="124" y="60747"/>
                    </a:cubicBezTo>
                    <a:cubicBezTo>
                      <a:pt x="-56" y="27350"/>
                      <a:pt x="26884" y="131"/>
                      <a:pt x="60281" y="-33"/>
                    </a:cubicBezTo>
                    <a:cubicBezTo>
                      <a:pt x="83420" y="-148"/>
                      <a:pt x="104608" y="12945"/>
                      <a:pt x="114834" y="3370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465D7C30-1AA5-4768-A1F4-F12E014ABDF6}"/>
                  </a:ext>
                </a:extLst>
              </p:cNvPr>
              <p:cNvSpPr/>
              <p:nvPr/>
            </p:nvSpPr>
            <p:spPr>
              <a:xfrm>
                <a:off x="6147455" y="174096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569 w 566993"/>
                  <a:gd name="connsiteY2" fmla="*/ 0 h 290051"/>
                  <a:gd name="connsiteX3" fmla="*/ 566993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6993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9D8B70A-F94B-4553-B389-11D34FC80ED4}"/>
                  </a:ext>
                </a:extLst>
              </p:cNvPr>
              <p:cNvSpPr/>
              <p:nvPr/>
            </p:nvSpPr>
            <p:spPr>
              <a:xfrm>
                <a:off x="6705927" y="1661027"/>
                <a:ext cx="120772" cy="117628"/>
              </a:xfrm>
              <a:custGeom>
                <a:avLst/>
                <a:gdLst>
                  <a:gd name="connsiteX0" fmla="*/ 120732 w 120772"/>
                  <a:gd name="connsiteY0" fmla="*/ 57454 h 117628"/>
                  <a:gd name="connsiteX1" fmla="*/ 103198 w 120772"/>
                  <a:gd name="connsiteY1" fmla="*/ 99896 h 117628"/>
                  <a:gd name="connsiteX2" fmla="*/ 103198 w 120772"/>
                  <a:gd name="connsiteY2" fmla="*/ 99896 h 117628"/>
                  <a:gd name="connsiteX3" fmla="*/ 60592 w 120772"/>
                  <a:gd name="connsiteY3" fmla="*/ 117594 h 117628"/>
                  <a:gd name="connsiteX4" fmla="*/ 123 w 120772"/>
                  <a:gd name="connsiteY4" fmla="*/ 57290 h 117628"/>
                  <a:gd name="connsiteX5" fmla="*/ 63656 w 120772"/>
                  <a:gd name="connsiteY5" fmla="*/ 49 h 117628"/>
                  <a:gd name="connsiteX6" fmla="*/ 120896 w 120772"/>
                  <a:gd name="connsiteY6" fmla="*/ 57290 h 11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628">
                    <a:moveTo>
                      <a:pt x="120732" y="57454"/>
                    </a:moveTo>
                    <a:cubicBezTo>
                      <a:pt x="120716" y="73365"/>
                      <a:pt x="114407" y="88622"/>
                      <a:pt x="103198" y="99896"/>
                    </a:cubicBezTo>
                    <a:lnTo>
                      <a:pt x="103198" y="99896"/>
                    </a:lnTo>
                    <a:cubicBezTo>
                      <a:pt x="91875" y="111170"/>
                      <a:pt x="76569" y="117529"/>
                      <a:pt x="60592" y="117594"/>
                    </a:cubicBezTo>
                    <a:cubicBezTo>
                      <a:pt x="27260" y="117594"/>
                      <a:pt x="221" y="90621"/>
                      <a:pt x="123" y="57290"/>
                    </a:cubicBezTo>
                    <a:cubicBezTo>
                      <a:pt x="1860" y="23942"/>
                      <a:pt x="30308" y="-1688"/>
                      <a:pt x="63656" y="49"/>
                    </a:cubicBezTo>
                    <a:cubicBezTo>
                      <a:pt x="94578" y="1655"/>
                      <a:pt x="119290" y="26367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C9F4798-B169-4584-A46C-39303DCAB099}"/>
                  </a:ext>
                </a:extLst>
              </p:cNvPr>
              <p:cNvSpPr/>
              <p:nvPr/>
            </p:nvSpPr>
            <p:spPr>
              <a:xfrm rot="-2701801">
                <a:off x="7096500" y="1639749"/>
                <a:ext cx="9996" cy="827220"/>
              </a:xfrm>
              <a:custGeom>
                <a:avLst/>
                <a:gdLst>
                  <a:gd name="connsiteX0" fmla="*/ 123 w 9996"/>
                  <a:gd name="connsiteY0" fmla="*/ -34 h 827220"/>
                  <a:gd name="connsiteX1" fmla="*/ 10119 w 9996"/>
                  <a:gd name="connsiteY1" fmla="*/ -34 h 827220"/>
                  <a:gd name="connsiteX2" fmla="*/ 10119 w 9996"/>
                  <a:gd name="connsiteY2" fmla="*/ 827187 h 827220"/>
                  <a:gd name="connsiteX3" fmla="*/ 123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3" y="-34"/>
                    </a:moveTo>
                    <a:lnTo>
                      <a:pt x="10119" y="-34"/>
                    </a:lnTo>
                    <a:lnTo>
                      <a:pt x="10119" y="827187"/>
                    </a:lnTo>
                    <a:lnTo>
                      <a:pt x="123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FEC1B5D6-F24C-46C3-895D-308B6617EADF}"/>
                  </a:ext>
                </a:extLst>
              </p:cNvPr>
              <p:cNvSpPr/>
              <p:nvPr/>
            </p:nvSpPr>
            <p:spPr>
              <a:xfrm>
                <a:off x="7377077" y="2328114"/>
                <a:ext cx="120674" cy="120609"/>
              </a:xfrm>
              <a:custGeom>
                <a:avLst/>
                <a:gdLst>
                  <a:gd name="connsiteX0" fmla="*/ 103100 w 120674"/>
                  <a:gd name="connsiteY0" fmla="*/ 17664 h 120609"/>
                  <a:gd name="connsiteX1" fmla="*/ 120798 w 120674"/>
                  <a:gd name="connsiteY1" fmla="*/ 60271 h 120609"/>
                  <a:gd name="connsiteX2" fmla="*/ 60493 w 120674"/>
                  <a:gd name="connsiteY2" fmla="*/ 120575 h 120609"/>
                  <a:gd name="connsiteX3" fmla="*/ 124 w 120674"/>
                  <a:gd name="connsiteY3" fmla="*/ 60336 h 120609"/>
                  <a:gd name="connsiteX4" fmla="*/ 60346 w 120674"/>
                  <a:gd name="connsiteY4" fmla="*/ -34 h 120609"/>
                  <a:gd name="connsiteX5" fmla="*/ 103100 w 120674"/>
                  <a:gd name="connsiteY5" fmla="*/ 17664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674" h="120609">
                    <a:moveTo>
                      <a:pt x="103100" y="17664"/>
                    </a:moveTo>
                    <a:cubicBezTo>
                      <a:pt x="114489" y="28906"/>
                      <a:pt x="120864" y="44261"/>
                      <a:pt x="120798" y="60271"/>
                    </a:cubicBezTo>
                    <a:cubicBezTo>
                      <a:pt x="120700" y="93536"/>
                      <a:pt x="93759" y="120493"/>
                      <a:pt x="60493" y="120575"/>
                    </a:cubicBezTo>
                    <a:cubicBezTo>
                      <a:pt x="27195" y="120608"/>
                      <a:pt x="156" y="93651"/>
                      <a:pt x="124" y="60336"/>
                    </a:cubicBezTo>
                    <a:cubicBezTo>
                      <a:pt x="75" y="27038"/>
                      <a:pt x="27048" y="-1"/>
                      <a:pt x="60346" y="-34"/>
                    </a:cubicBezTo>
                    <a:cubicBezTo>
                      <a:pt x="76389" y="-50"/>
                      <a:pt x="91776" y="6324"/>
                      <a:pt x="103100" y="1766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508CD2B-1F59-4F4F-B299-F5C6B73F8FA3}"/>
                  </a:ext>
                </a:extLst>
              </p:cNvPr>
              <p:cNvSpPr/>
              <p:nvPr/>
            </p:nvSpPr>
            <p:spPr>
              <a:xfrm rot="-2701801">
                <a:off x="7358278" y="204808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ABD4EC7-5147-4BB4-96E9-83C07EF2A410}"/>
                  </a:ext>
                </a:extLst>
              </p:cNvPr>
              <p:cNvSpPr/>
              <p:nvPr/>
            </p:nvSpPr>
            <p:spPr>
              <a:xfrm>
                <a:off x="8044660" y="1656477"/>
                <a:ext cx="122997" cy="122341"/>
              </a:xfrm>
              <a:custGeom>
                <a:avLst/>
                <a:gdLst>
                  <a:gd name="connsiteX0" fmla="*/ 105422 w 122997"/>
                  <a:gd name="connsiteY0" fmla="*/ 19396 h 122341"/>
                  <a:gd name="connsiteX1" fmla="*/ 123120 w 122997"/>
                  <a:gd name="connsiteY1" fmla="*/ 62003 h 122341"/>
                  <a:gd name="connsiteX2" fmla="*/ 62816 w 122997"/>
                  <a:gd name="connsiteY2" fmla="*/ 122307 h 122341"/>
                  <a:gd name="connsiteX3" fmla="*/ 35941 w 122997"/>
                  <a:gd name="connsiteY3" fmla="*/ 115916 h 122341"/>
                  <a:gd name="connsiteX4" fmla="*/ 19554 w 122997"/>
                  <a:gd name="connsiteY4" fmla="*/ 104609 h 122341"/>
                  <a:gd name="connsiteX5" fmla="*/ 16080 w 122997"/>
                  <a:gd name="connsiteY5" fmla="*/ 19396 h 122341"/>
                  <a:gd name="connsiteX6" fmla="*/ 101292 w 122997"/>
                  <a:gd name="connsiteY6" fmla="*/ 15922 h 122341"/>
                  <a:gd name="connsiteX7" fmla="*/ 104767 w 122997"/>
                  <a:gd name="connsiteY7" fmla="*/ 19396 h 122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97" h="122341">
                    <a:moveTo>
                      <a:pt x="105422" y="19396"/>
                    </a:moveTo>
                    <a:cubicBezTo>
                      <a:pt x="116811" y="30638"/>
                      <a:pt x="123185" y="45993"/>
                      <a:pt x="123120" y="62003"/>
                    </a:cubicBezTo>
                    <a:cubicBezTo>
                      <a:pt x="123022" y="95269"/>
                      <a:pt x="96081" y="122226"/>
                      <a:pt x="62816" y="122307"/>
                    </a:cubicBezTo>
                    <a:cubicBezTo>
                      <a:pt x="53475" y="122307"/>
                      <a:pt x="44282" y="120128"/>
                      <a:pt x="35941" y="115916"/>
                    </a:cubicBezTo>
                    <a:cubicBezTo>
                      <a:pt x="29845" y="113147"/>
                      <a:pt x="24306" y="109312"/>
                      <a:pt x="19554" y="104609"/>
                    </a:cubicBezTo>
                    <a:cubicBezTo>
                      <a:pt x="-4929" y="82044"/>
                      <a:pt x="-6486" y="43879"/>
                      <a:pt x="16080" y="19396"/>
                    </a:cubicBezTo>
                    <a:cubicBezTo>
                      <a:pt x="38661" y="-5086"/>
                      <a:pt x="76810" y="-6643"/>
                      <a:pt x="101292" y="15922"/>
                    </a:cubicBezTo>
                    <a:cubicBezTo>
                      <a:pt x="102505" y="17037"/>
                      <a:pt x="103652" y="18200"/>
                      <a:pt x="104767" y="19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C0DF4B46-70C4-47A0-A8F4-70B71979D4DF}"/>
                  </a:ext>
                </a:extLst>
              </p:cNvPr>
              <p:cNvSpPr/>
              <p:nvPr/>
            </p:nvSpPr>
            <p:spPr>
              <a:xfrm rot="-2701801">
                <a:off x="8028805" y="1378156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5A7A278-F75D-472C-8F6F-58839B71A278}"/>
                  </a:ext>
                </a:extLst>
              </p:cNvPr>
              <p:cNvSpPr/>
              <p:nvPr/>
            </p:nvSpPr>
            <p:spPr>
              <a:xfrm>
                <a:off x="8717120" y="988229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60916 w 121096"/>
                  <a:gd name="connsiteY1" fmla="*/ 120651 h 120685"/>
                  <a:gd name="connsiteX2" fmla="*/ 34205 w 121096"/>
                  <a:gd name="connsiteY2" fmla="*/ 114260 h 120685"/>
                  <a:gd name="connsiteX3" fmla="*/ 17818 w 121096"/>
                  <a:gd name="connsiteY3" fmla="*/ 102953 h 120685"/>
                  <a:gd name="connsiteX4" fmla="*/ 17752 w 121096"/>
                  <a:gd name="connsiteY4" fmla="*/ 17674 h 120685"/>
                  <a:gd name="connsiteX5" fmla="*/ 103030 w 121096"/>
                  <a:gd name="connsiteY5" fmla="*/ 17592 h 120685"/>
                  <a:gd name="connsiteX6" fmla="*/ 120729 w 121096"/>
                  <a:gd name="connsiteY6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138" y="93612"/>
                      <a:pt x="94182" y="120569"/>
                      <a:pt x="60916" y="120651"/>
                    </a:cubicBezTo>
                    <a:cubicBezTo>
                      <a:pt x="51624" y="120684"/>
                      <a:pt x="42480" y="118488"/>
                      <a:pt x="34205" y="114260"/>
                    </a:cubicBezTo>
                    <a:cubicBezTo>
                      <a:pt x="28158" y="111409"/>
                      <a:pt x="22619" y="107590"/>
                      <a:pt x="17818" y="102953"/>
                    </a:cubicBezTo>
                    <a:cubicBezTo>
                      <a:pt x="-5747" y="79421"/>
                      <a:pt x="-5780" y="41239"/>
                      <a:pt x="17752" y="17674"/>
                    </a:cubicBezTo>
                    <a:cubicBezTo>
                      <a:pt x="41284" y="-5907"/>
                      <a:pt x="79466" y="-5939"/>
                      <a:pt x="103030" y="17592"/>
                    </a:cubicBezTo>
                    <a:cubicBezTo>
                      <a:pt x="114387" y="28932"/>
                      <a:pt x="120745" y="44304"/>
                      <a:pt x="120729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817E4823-CF43-4979-B25E-0F6315E78545}"/>
                  </a:ext>
                </a:extLst>
              </p:cNvPr>
              <p:cNvSpPr/>
              <p:nvPr/>
            </p:nvSpPr>
            <p:spPr>
              <a:xfrm>
                <a:off x="8838380" y="1043530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56487BA1-94F9-4728-B17F-7CCFE2FCD588}"/>
                  </a:ext>
                </a:extLst>
              </p:cNvPr>
              <p:cNvSpPr/>
              <p:nvPr/>
            </p:nvSpPr>
            <p:spPr>
              <a:xfrm>
                <a:off x="9388287" y="988370"/>
                <a:ext cx="120637" cy="120708"/>
              </a:xfrm>
              <a:custGeom>
                <a:avLst/>
                <a:gdLst>
                  <a:gd name="connsiteX0" fmla="*/ 114386 w 120637"/>
                  <a:gd name="connsiteY0" fmla="*/ 33331 h 120708"/>
                  <a:gd name="connsiteX1" fmla="*/ 103242 w 120637"/>
                  <a:gd name="connsiteY1" fmla="*/ 102812 h 120708"/>
                  <a:gd name="connsiteX2" fmla="*/ 60308 w 120637"/>
                  <a:gd name="connsiteY2" fmla="*/ 120674 h 120708"/>
                  <a:gd name="connsiteX3" fmla="*/ 33597 w 120637"/>
                  <a:gd name="connsiteY3" fmla="*/ 114283 h 120708"/>
                  <a:gd name="connsiteX4" fmla="*/ 6444 w 120637"/>
                  <a:gd name="connsiteY4" fmla="*/ 33446 h 120708"/>
                  <a:gd name="connsiteX5" fmla="*/ 87281 w 120637"/>
                  <a:gd name="connsiteY5" fmla="*/ 6276 h 120708"/>
                  <a:gd name="connsiteX6" fmla="*/ 114386 w 120637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37" h="120708">
                    <a:moveTo>
                      <a:pt x="114386" y="33331"/>
                    </a:moveTo>
                    <a:cubicBezTo>
                      <a:pt x="125971" y="56486"/>
                      <a:pt x="121481" y="84443"/>
                      <a:pt x="103242" y="102812"/>
                    </a:cubicBezTo>
                    <a:cubicBezTo>
                      <a:pt x="91869" y="114234"/>
                      <a:pt x="76433" y="120658"/>
                      <a:pt x="60308" y="120674"/>
                    </a:cubicBezTo>
                    <a:cubicBezTo>
                      <a:pt x="51033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4" y="12110"/>
                      <a:pt x="108535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D54796FF-B386-46EF-A4F3-917408C35097}"/>
                  </a:ext>
                </a:extLst>
              </p:cNvPr>
              <p:cNvSpPr/>
              <p:nvPr/>
            </p:nvSpPr>
            <p:spPr>
              <a:xfrm>
                <a:off x="9500255" y="735780"/>
                <a:ext cx="567157" cy="290379"/>
              </a:xfrm>
              <a:custGeom>
                <a:avLst/>
                <a:gdLst>
                  <a:gd name="connsiteX0" fmla="*/ 4589 w 567157"/>
                  <a:gd name="connsiteY0" fmla="*/ 290379 h 290379"/>
                  <a:gd name="connsiteX1" fmla="*/ 0 w 567157"/>
                  <a:gd name="connsiteY1" fmla="*/ 281366 h 290379"/>
                  <a:gd name="connsiteX2" fmla="*/ 562569 w 567157"/>
                  <a:gd name="connsiteY2" fmla="*/ 0 h 290379"/>
                  <a:gd name="connsiteX3" fmla="*/ 567157 w 567157"/>
                  <a:gd name="connsiteY3" fmla="*/ 9013 h 290379"/>
                  <a:gd name="connsiteX4" fmla="*/ 4589 w 567157"/>
                  <a:gd name="connsiteY4" fmla="*/ 290379 h 290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379">
                    <a:moveTo>
                      <a:pt x="4589" y="290379"/>
                    </a:moveTo>
                    <a:lnTo>
                      <a:pt x="0" y="281366"/>
                    </a:lnTo>
                    <a:lnTo>
                      <a:pt x="562569" y="0"/>
                    </a:lnTo>
                    <a:lnTo>
                      <a:pt x="567157" y="9013"/>
                    </a:lnTo>
                    <a:lnTo>
                      <a:pt x="4589" y="290379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94FF933F-5001-4499-AD2B-7D482FF1173C}"/>
                  </a:ext>
                </a:extLst>
              </p:cNvPr>
              <p:cNvSpPr/>
              <p:nvPr/>
            </p:nvSpPr>
            <p:spPr>
              <a:xfrm>
                <a:off x="10058192" y="652923"/>
                <a:ext cx="121308" cy="120555"/>
              </a:xfrm>
              <a:custGeom>
                <a:avLst/>
                <a:gdLst>
                  <a:gd name="connsiteX0" fmla="*/ 115041 w 121308"/>
                  <a:gd name="connsiteY0" fmla="*/ 33334 h 120555"/>
                  <a:gd name="connsiteX1" fmla="*/ 121432 w 121308"/>
                  <a:gd name="connsiteY1" fmla="*/ 60209 h 120555"/>
                  <a:gd name="connsiteX2" fmla="*/ 61472 w 121308"/>
                  <a:gd name="connsiteY2" fmla="*/ 120521 h 120555"/>
                  <a:gd name="connsiteX3" fmla="*/ 60308 w 121308"/>
                  <a:gd name="connsiteY3" fmla="*/ 120513 h 120555"/>
                  <a:gd name="connsiteX4" fmla="*/ 33597 w 121308"/>
                  <a:gd name="connsiteY4" fmla="*/ 114286 h 120555"/>
                  <a:gd name="connsiteX5" fmla="*/ 6444 w 121308"/>
                  <a:gd name="connsiteY5" fmla="*/ 33443 h 120555"/>
                  <a:gd name="connsiteX6" fmla="*/ 87281 w 121308"/>
                  <a:gd name="connsiteY6" fmla="*/ 6282 h 120555"/>
                  <a:gd name="connsiteX7" fmla="*/ 114385 w 121308"/>
                  <a:gd name="connsiteY7" fmla="*/ 33334 h 12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308" h="120555">
                    <a:moveTo>
                      <a:pt x="115041" y="33334"/>
                    </a:moveTo>
                    <a:cubicBezTo>
                      <a:pt x="119252" y="41668"/>
                      <a:pt x="121432" y="50873"/>
                      <a:pt x="121432" y="60209"/>
                    </a:cubicBezTo>
                    <a:cubicBezTo>
                      <a:pt x="121530" y="93424"/>
                      <a:pt x="94672" y="120426"/>
                      <a:pt x="61472" y="120521"/>
                    </a:cubicBezTo>
                    <a:cubicBezTo>
                      <a:pt x="61078" y="120521"/>
                      <a:pt x="60701" y="120520"/>
                      <a:pt x="60308" y="120513"/>
                    </a:cubicBezTo>
                    <a:cubicBezTo>
                      <a:pt x="51033" y="120570"/>
                      <a:pt x="41889" y="118437"/>
                      <a:pt x="33597" y="114286"/>
                    </a:cubicBezTo>
                    <a:cubicBezTo>
                      <a:pt x="3772" y="99462"/>
                      <a:pt x="-8386" y="63268"/>
                      <a:pt x="6444" y="33443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4" y="12116"/>
                      <a:pt x="108535" y="21610"/>
                      <a:pt x="114385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A02B55F-1F6A-4CB1-9FBC-1E0E432E5D18}"/>
                  </a:ext>
                </a:extLst>
              </p:cNvPr>
              <p:cNvSpPr/>
              <p:nvPr/>
            </p:nvSpPr>
            <p:spPr>
              <a:xfrm>
                <a:off x="10170979" y="400991"/>
                <a:ext cx="566994" cy="289887"/>
              </a:xfrm>
              <a:custGeom>
                <a:avLst/>
                <a:gdLst>
                  <a:gd name="connsiteX0" fmla="*/ 4425 w 566994"/>
                  <a:gd name="connsiteY0" fmla="*/ 289888 h 289887"/>
                  <a:gd name="connsiteX1" fmla="*/ 0 w 566994"/>
                  <a:gd name="connsiteY1" fmla="*/ 280875 h 289887"/>
                  <a:gd name="connsiteX2" fmla="*/ 562405 w 566994"/>
                  <a:gd name="connsiteY2" fmla="*/ 0 h 289887"/>
                  <a:gd name="connsiteX3" fmla="*/ 566994 w 566994"/>
                  <a:gd name="connsiteY3" fmla="*/ 9013 h 289887"/>
                  <a:gd name="connsiteX4" fmla="*/ 4425 w 566994"/>
                  <a:gd name="connsiteY4" fmla="*/ 289888 h 28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4" h="289887">
                    <a:moveTo>
                      <a:pt x="4425" y="289888"/>
                    </a:moveTo>
                    <a:lnTo>
                      <a:pt x="0" y="280875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5" y="28988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E798B14D-F764-4A26-B0F2-1B3E0B10A9A2}"/>
                  </a:ext>
                </a:extLst>
              </p:cNvPr>
              <p:cNvSpPr/>
              <p:nvPr/>
            </p:nvSpPr>
            <p:spPr>
              <a:xfrm>
                <a:off x="10729779" y="321381"/>
                <a:ext cx="120772" cy="117466"/>
              </a:xfrm>
              <a:custGeom>
                <a:avLst/>
                <a:gdLst>
                  <a:gd name="connsiteX0" fmla="*/ 120405 w 120772"/>
                  <a:gd name="connsiteY0" fmla="*/ 57290 h 117466"/>
                  <a:gd name="connsiteX1" fmla="*/ 60592 w 120772"/>
                  <a:gd name="connsiteY1" fmla="*/ 117430 h 117466"/>
                  <a:gd name="connsiteX2" fmla="*/ 33717 w 120772"/>
                  <a:gd name="connsiteY2" fmla="*/ 111203 h 117466"/>
                  <a:gd name="connsiteX3" fmla="*/ 6515 w 120772"/>
                  <a:gd name="connsiteY3" fmla="*/ 84164 h 117466"/>
                  <a:gd name="connsiteX4" fmla="*/ 123 w 120772"/>
                  <a:gd name="connsiteY4" fmla="*/ 57290 h 117466"/>
                  <a:gd name="connsiteX5" fmla="*/ 63656 w 120772"/>
                  <a:gd name="connsiteY5" fmla="*/ 49 h 117466"/>
                  <a:gd name="connsiteX6" fmla="*/ 120896 w 120772"/>
                  <a:gd name="connsiteY6" fmla="*/ 57290 h 11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466">
                    <a:moveTo>
                      <a:pt x="120405" y="57290"/>
                    </a:moveTo>
                    <a:cubicBezTo>
                      <a:pt x="120405" y="90377"/>
                      <a:pt x="93677" y="117250"/>
                      <a:pt x="60592" y="117430"/>
                    </a:cubicBezTo>
                    <a:cubicBezTo>
                      <a:pt x="51268" y="117507"/>
                      <a:pt x="42058" y="115374"/>
                      <a:pt x="33717" y="111203"/>
                    </a:cubicBezTo>
                    <a:cubicBezTo>
                      <a:pt x="21952" y="105391"/>
                      <a:pt x="12398" y="95898"/>
                      <a:pt x="6515" y="84164"/>
                    </a:cubicBezTo>
                    <a:cubicBezTo>
                      <a:pt x="2303" y="75830"/>
                      <a:pt x="123" y="66625"/>
                      <a:pt x="123" y="57290"/>
                    </a:cubicBezTo>
                    <a:cubicBezTo>
                      <a:pt x="1861" y="23939"/>
                      <a:pt x="30308" y="-1688"/>
                      <a:pt x="63656" y="49"/>
                    </a:cubicBezTo>
                    <a:cubicBezTo>
                      <a:pt x="94578" y="1662"/>
                      <a:pt x="119290" y="26369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4A9178D1-64D7-4429-B3BB-F3068834B9C4}"/>
                  </a:ext>
                </a:extLst>
              </p:cNvPr>
              <p:cNvSpPr/>
              <p:nvPr/>
            </p:nvSpPr>
            <p:spPr>
              <a:xfrm>
                <a:off x="10850060" y="373625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60EBC0B-BE21-4CC9-A68D-85B107E2BDD5}"/>
                  </a:ext>
                </a:extLst>
              </p:cNvPr>
              <p:cNvSpPr/>
              <p:nvPr/>
            </p:nvSpPr>
            <p:spPr>
              <a:xfrm>
                <a:off x="11399967" y="318299"/>
                <a:ext cx="120693" cy="120549"/>
              </a:xfrm>
              <a:custGeom>
                <a:avLst/>
                <a:gdLst>
                  <a:gd name="connsiteX0" fmla="*/ 114386 w 120693"/>
                  <a:gd name="connsiteY0" fmla="*/ 33334 h 120549"/>
                  <a:gd name="connsiteX1" fmla="*/ 87707 w 120693"/>
                  <a:gd name="connsiteY1" fmla="*/ 114093 h 120549"/>
                  <a:gd name="connsiteX2" fmla="*/ 60472 w 120693"/>
                  <a:gd name="connsiteY2" fmla="*/ 120513 h 120549"/>
                  <a:gd name="connsiteX3" fmla="*/ 33597 w 120693"/>
                  <a:gd name="connsiteY3" fmla="*/ 114286 h 120549"/>
                  <a:gd name="connsiteX4" fmla="*/ 6444 w 120693"/>
                  <a:gd name="connsiteY4" fmla="*/ 33444 h 120549"/>
                  <a:gd name="connsiteX5" fmla="*/ 87281 w 120693"/>
                  <a:gd name="connsiteY5" fmla="*/ 6282 h 120549"/>
                  <a:gd name="connsiteX6" fmla="*/ 114386 w 120693"/>
                  <a:gd name="connsiteY6" fmla="*/ 33334 h 1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93" h="120549">
                    <a:moveTo>
                      <a:pt x="114386" y="33334"/>
                    </a:moveTo>
                    <a:cubicBezTo>
                      <a:pt x="129314" y="63003"/>
                      <a:pt x="117368" y="99159"/>
                      <a:pt x="87707" y="114093"/>
                    </a:cubicBezTo>
                    <a:cubicBezTo>
                      <a:pt x="79252" y="118343"/>
                      <a:pt x="69927" y="120544"/>
                      <a:pt x="60472" y="120513"/>
                    </a:cubicBezTo>
                    <a:cubicBezTo>
                      <a:pt x="51148" y="120590"/>
                      <a:pt x="41938" y="118456"/>
                      <a:pt x="33597" y="114286"/>
                    </a:cubicBezTo>
                    <a:cubicBezTo>
                      <a:pt x="3773" y="99462"/>
                      <a:pt x="-8387" y="63268"/>
                      <a:pt x="6444" y="33444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5" y="12116"/>
                      <a:pt x="108535" y="21610"/>
                      <a:pt x="114386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F434C3DB-E681-484D-8929-81DAE6217ACC}"/>
                  </a:ext>
                </a:extLst>
              </p:cNvPr>
              <p:cNvSpPr/>
              <p:nvPr/>
            </p:nvSpPr>
            <p:spPr>
              <a:xfrm>
                <a:off x="11512099" y="39164"/>
                <a:ext cx="621070" cy="317090"/>
              </a:xfrm>
              <a:custGeom>
                <a:avLst/>
                <a:gdLst>
                  <a:gd name="connsiteX0" fmla="*/ 4425 w 621070"/>
                  <a:gd name="connsiteY0" fmla="*/ 317090 h 317090"/>
                  <a:gd name="connsiteX1" fmla="*/ 0 w 621070"/>
                  <a:gd name="connsiteY1" fmla="*/ 308077 h 317090"/>
                  <a:gd name="connsiteX2" fmla="*/ 616483 w 621070"/>
                  <a:gd name="connsiteY2" fmla="*/ 0 h 317090"/>
                  <a:gd name="connsiteX3" fmla="*/ 621070 w 621070"/>
                  <a:gd name="connsiteY3" fmla="*/ 9013 h 317090"/>
                  <a:gd name="connsiteX4" fmla="*/ 4425 w 621070"/>
                  <a:gd name="connsiteY4" fmla="*/ 317090 h 3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070" h="317090">
                    <a:moveTo>
                      <a:pt x="4425" y="317090"/>
                    </a:moveTo>
                    <a:lnTo>
                      <a:pt x="0" y="308077"/>
                    </a:lnTo>
                    <a:lnTo>
                      <a:pt x="616483" y="0"/>
                    </a:lnTo>
                    <a:lnTo>
                      <a:pt x="621070" y="9013"/>
                    </a:lnTo>
                    <a:lnTo>
                      <a:pt x="4425" y="31709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833DE24-9FC9-401D-80B5-3F7EC3E0B8B4}"/>
                  </a:ext>
                </a:extLst>
              </p:cNvPr>
              <p:cNvSpPr/>
              <p:nvPr/>
            </p:nvSpPr>
            <p:spPr>
              <a:xfrm>
                <a:off x="12070571" y="-16059"/>
                <a:ext cx="120609" cy="120118"/>
              </a:xfrm>
              <a:custGeom>
                <a:avLst/>
                <a:gdLst>
                  <a:gd name="connsiteX0" fmla="*/ 120732 w 120609"/>
                  <a:gd name="connsiteY0" fmla="*/ 59615 h 120118"/>
                  <a:gd name="connsiteX1" fmla="*/ 60920 w 120609"/>
                  <a:gd name="connsiteY1" fmla="*/ 120084 h 120118"/>
                  <a:gd name="connsiteX2" fmla="*/ 60428 w 120609"/>
                  <a:gd name="connsiteY2" fmla="*/ 120084 h 120118"/>
                  <a:gd name="connsiteX3" fmla="*/ 33553 w 120609"/>
                  <a:gd name="connsiteY3" fmla="*/ 113856 h 120118"/>
                  <a:gd name="connsiteX4" fmla="*/ 6351 w 120609"/>
                  <a:gd name="connsiteY4" fmla="*/ 87309 h 120118"/>
                  <a:gd name="connsiteX5" fmla="*/ 123 w 120609"/>
                  <a:gd name="connsiteY5" fmla="*/ 60271 h 120118"/>
                  <a:gd name="connsiteX6" fmla="*/ 60428 w 120609"/>
                  <a:gd name="connsiteY6" fmla="*/ -34 h 120118"/>
                  <a:gd name="connsiteX7" fmla="*/ 120732 w 120609"/>
                  <a:gd name="connsiteY7" fmla="*/ 60271 h 12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609" h="120118">
                    <a:moveTo>
                      <a:pt x="120732" y="59615"/>
                    </a:moveTo>
                    <a:cubicBezTo>
                      <a:pt x="120912" y="92830"/>
                      <a:pt x="94136" y="119902"/>
                      <a:pt x="60920" y="120084"/>
                    </a:cubicBezTo>
                    <a:cubicBezTo>
                      <a:pt x="60756" y="120084"/>
                      <a:pt x="60592" y="120084"/>
                      <a:pt x="60428" y="120084"/>
                    </a:cubicBezTo>
                    <a:cubicBezTo>
                      <a:pt x="51104" y="120143"/>
                      <a:pt x="41894" y="118009"/>
                      <a:pt x="33553" y="113856"/>
                    </a:cubicBezTo>
                    <a:cubicBezTo>
                      <a:pt x="21902" y="108123"/>
                      <a:pt x="12365" y="98825"/>
                      <a:pt x="6351" y="87309"/>
                    </a:cubicBezTo>
                    <a:cubicBezTo>
                      <a:pt x="2254" y="78885"/>
                      <a:pt x="123" y="69639"/>
                      <a:pt x="123" y="60271"/>
                    </a:cubicBezTo>
                    <a:cubicBezTo>
                      <a:pt x="123" y="26966"/>
                      <a:pt x="27130" y="-34"/>
                      <a:pt x="60428" y="-34"/>
                    </a:cubicBezTo>
                    <a:cubicBezTo>
                      <a:pt x="93726" y="-34"/>
                      <a:pt x="120732" y="26966"/>
                      <a:pt x="120732" y="602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E010D3F-733F-41AE-8B8E-84D1F6E3E4EC}"/>
                  </a:ext>
                </a:extLst>
              </p:cNvPr>
              <p:cNvSpPr/>
              <p:nvPr/>
            </p:nvSpPr>
            <p:spPr>
              <a:xfrm>
                <a:off x="4693596" y="2328038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103850 w 121096"/>
                  <a:gd name="connsiteY1" fmla="*/ 102789 h 120685"/>
                  <a:gd name="connsiteX2" fmla="*/ 60915 w 121096"/>
                  <a:gd name="connsiteY2" fmla="*/ 120651 h 120685"/>
                  <a:gd name="connsiteX3" fmla="*/ 34204 w 121096"/>
                  <a:gd name="connsiteY3" fmla="*/ 114260 h 120685"/>
                  <a:gd name="connsiteX4" fmla="*/ 17817 w 121096"/>
                  <a:gd name="connsiteY4" fmla="*/ 102953 h 120685"/>
                  <a:gd name="connsiteX5" fmla="*/ 17752 w 121096"/>
                  <a:gd name="connsiteY5" fmla="*/ 17675 h 120685"/>
                  <a:gd name="connsiteX6" fmla="*/ 103030 w 121096"/>
                  <a:gd name="connsiteY6" fmla="*/ 17593 h 120685"/>
                  <a:gd name="connsiteX7" fmla="*/ 120728 w 121096"/>
                  <a:gd name="connsiteY7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269" y="76226"/>
                      <a:pt x="115026" y="91498"/>
                      <a:pt x="103850" y="102789"/>
                    </a:cubicBezTo>
                    <a:cubicBezTo>
                      <a:pt x="92477" y="114211"/>
                      <a:pt x="77040" y="120635"/>
                      <a:pt x="60915" y="120651"/>
                    </a:cubicBezTo>
                    <a:cubicBezTo>
                      <a:pt x="51624" y="120684"/>
                      <a:pt x="42480" y="118488"/>
                      <a:pt x="34204" y="114260"/>
                    </a:cubicBezTo>
                    <a:cubicBezTo>
                      <a:pt x="28125" y="111474"/>
                      <a:pt x="22586" y="107656"/>
                      <a:pt x="17817" y="102953"/>
                    </a:cubicBezTo>
                    <a:cubicBezTo>
                      <a:pt x="-5747" y="79421"/>
                      <a:pt x="-5780" y="41239"/>
                      <a:pt x="17752" y="17675"/>
                    </a:cubicBezTo>
                    <a:cubicBezTo>
                      <a:pt x="41284" y="-5907"/>
                      <a:pt x="79466" y="-5939"/>
                      <a:pt x="103030" y="17593"/>
                    </a:cubicBezTo>
                    <a:cubicBezTo>
                      <a:pt x="114387" y="28932"/>
                      <a:pt x="120745" y="44304"/>
                      <a:pt x="120728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92CE56B2-AF73-465A-AAD6-4BAA77378055}"/>
                  </a:ext>
                </a:extLst>
              </p:cNvPr>
              <p:cNvSpPr/>
              <p:nvPr/>
            </p:nvSpPr>
            <p:spPr>
              <a:xfrm>
                <a:off x="4814856" y="2383339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329CB6B8-6733-4F6A-8F6D-BF6E8F893247}"/>
                  </a:ext>
                </a:extLst>
              </p:cNvPr>
              <p:cNvSpPr/>
              <p:nvPr/>
            </p:nvSpPr>
            <p:spPr>
              <a:xfrm>
                <a:off x="2011843" y="3002311"/>
                <a:ext cx="120773" cy="116974"/>
              </a:xfrm>
              <a:custGeom>
                <a:avLst/>
                <a:gdLst>
                  <a:gd name="connsiteX0" fmla="*/ 120733 w 120773"/>
                  <a:gd name="connsiteY0" fmla="*/ 55979 h 116974"/>
                  <a:gd name="connsiteX1" fmla="*/ 60759 w 120773"/>
                  <a:gd name="connsiteY1" fmla="*/ 116939 h 116974"/>
                  <a:gd name="connsiteX2" fmla="*/ 60592 w 120773"/>
                  <a:gd name="connsiteY2" fmla="*/ 116939 h 116974"/>
                  <a:gd name="connsiteX3" fmla="*/ 6515 w 120773"/>
                  <a:gd name="connsiteY3" fmla="*/ 84164 h 116974"/>
                  <a:gd name="connsiteX4" fmla="*/ 124 w 120773"/>
                  <a:gd name="connsiteY4" fmla="*/ 57290 h 116974"/>
                  <a:gd name="connsiteX5" fmla="*/ 63657 w 120773"/>
                  <a:gd name="connsiteY5" fmla="*/ 49 h 116974"/>
                  <a:gd name="connsiteX6" fmla="*/ 120897 w 120773"/>
                  <a:gd name="connsiteY6" fmla="*/ 57290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3" h="116974">
                    <a:moveTo>
                      <a:pt x="120733" y="55979"/>
                    </a:moveTo>
                    <a:cubicBezTo>
                      <a:pt x="121005" y="89375"/>
                      <a:pt x="94153" y="116660"/>
                      <a:pt x="60759" y="116939"/>
                    </a:cubicBezTo>
                    <a:cubicBezTo>
                      <a:pt x="60703" y="116939"/>
                      <a:pt x="60648" y="116939"/>
                      <a:pt x="60592" y="116939"/>
                    </a:cubicBezTo>
                    <a:cubicBezTo>
                      <a:pt x="37814" y="117135"/>
                      <a:pt x="16879" y="104452"/>
                      <a:pt x="6515" y="84164"/>
                    </a:cubicBezTo>
                    <a:cubicBezTo>
                      <a:pt x="2293" y="75840"/>
                      <a:pt x="103" y="66630"/>
                      <a:pt x="124" y="57290"/>
                    </a:cubicBezTo>
                    <a:cubicBezTo>
                      <a:pt x="1862" y="23942"/>
                      <a:pt x="30306" y="-1688"/>
                      <a:pt x="63657" y="49"/>
                    </a:cubicBezTo>
                    <a:cubicBezTo>
                      <a:pt x="94578" y="1655"/>
                      <a:pt x="119285" y="26367"/>
                      <a:pt x="120897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A6B80AC-1C26-4F10-BEBF-926A33A09BFA}"/>
                  </a:ext>
                </a:extLst>
              </p:cNvPr>
              <p:cNvSpPr/>
              <p:nvPr/>
            </p:nvSpPr>
            <p:spPr>
              <a:xfrm>
                <a:off x="2132452" y="3053243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5E9BFC20-54C1-4B02-8C66-248C342CE388}"/>
                  </a:ext>
                </a:extLst>
              </p:cNvPr>
              <p:cNvSpPr/>
              <p:nvPr/>
            </p:nvSpPr>
            <p:spPr>
              <a:xfrm>
                <a:off x="1341116" y="3332316"/>
                <a:ext cx="120776" cy="121264"/>
              </a:xfrm>
              <a:custGeom>
                <a:avLst/>
                <a:gdLst>
                  <a:gd name="connsiteX0" fmla="*/ 114509 w 120776"/>
                  <a:gd name="connsiteY0" fmla="*/ 33888 h 121264"/>
                  <a:gd name="connsiteX1" fmla="*/ 120900 w 120776"/>
                  <a:gd name="connsiteY1" fmla="*/ 60926 h 121264"/>
                  <a:gd name="connsiteX2" fmla="*/ 103366 w 120776"/>
                  <a:gd name="connsiteY2" fmla="*/ 103369 h 121264"/>
                  <a:gd name="connsiteX3" fmla="*/ 60432 w 120776"/>
                  <a:gd name="connsiteY3" fmla="*/ 121231 h 121264"/>
                  <a:gd name="connsiteX4" fmla="*/ 33721 w 120776"/>
                  <a:gd name="connsiteY4" fmla="*/ 115003 h 121264"/>
                  <a:gd name="connsiteX5" fmla="*/ 6518 w 120776"/>
                  <a:gd name="connsiteY5" fmla="*/ 87801 h 121264"/>
                  <a:gd name="connsiteX6" fmla="*/ 127 w 120776"/>
                  <a:gd name="connsiteY6" fmla="*/ 60926 h 121264"/>
                  <a:gd name="connsiteX7" fmla="*/ 59773 w 120776"/>
                  <a:gd name="connsiteY7" fmla="*/ -34 h 121264"/>
                  <a:gd name="connsiteX8" fmla="*/ 60432 w 120776"/>
                  <a:gd name="connsiteY8" fmla="*/ -34 h 121264"/>
                  <a:gd name="connsiteX9" fmla="*/ 114509 w 120776"/>
                  <a:gd name="connsiteY9" fmla="*/ 33888 h 121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776" h="121264">
                    <a:moveTo>
                      <a:pt x="114509" y="33888"/>
                    </a:moveTo>
                    <a:cubicBezTo>
                      <a:pt x="118716" y="42278"/>
                      <a:pt x="120903" y="51536"/>
                      <a:pt x="120900" y="60926"/>
                    </a:cubicBezTo>
                    <a:cubicBezTo>
                      <a:pt x="120918" y="76838"/>
                      <a:pt x="114609" y="92111"/>
                      <a:pt x="103366" y="103369"/>
                    </a:cubicBezTo>
                    <a:cubicBezTo>
                      <a:pt x="92008" y="114807"/>
                      <a:pt x="76552" y="121231"/>
                      <a:pt x="60432" y="121231"/>
                    </a:cubicBezTo>
                    <a:cubicBezTo>
                      <a:pt x="51171" y="121214"/>
                      <a:pt x="42035" y="119084"/>
                      <a:pt x="33721" y="115003"/>
                    </a:cubicBezTo>
                    <a:cubicBezTo>
                      <a:pt x="21940" y="109137"/>
                      <a:pt x="12393" y="99583"/>
                      <a:pt x="6518" y="87801"/>
                    </a:cubicBezTo>
                    <a:cubicBezTo>
                      <a:pt x="2297" y="79476"/>
                      <a:pt x="107" y="70267"/>
                      <a:pt x="127" y="60926"/>
                    </a:cubicBezTo>
                    <a:cubicBezTo>
                      <a:pt x="-235" y="27628"/>
                      <a:pt x="26469" y="327"/>
                      <a:pt x="59773" y="-34"/>
                    </a:cubicBezTo>
                    <a:cubicBezTo>
                      <a:pt x="59992" y="-34"/>
                      <a:pt x="60212" y="-34"/>
                      <a:pt x="60432" y="-34"/>
                    </a:cubicBezTo>
                    <a:cubicBezTo>
                      <a:pt x="83455" y="15"/>
                      <a:pt x="104436" y="13191"/>
                      <a:pt x="114509" y="3388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C8FA314F-0BBC-49ED-A8EE-6F64AE9E2726}"/>
                  </a:ext>
                </a:extLst>
              </p:cNvPr>
              <p:cNvSpPr/>
              <p:nvPr/>
            </p:nvSpPr>
            <p:spPr>
              <a:xfrm>
                <a:off x="1453371" y="308077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405 w 566993"/>
                  <a:gd name="connsiteY2" fmla="*/ 0 h 290051"/>
                  <a:gd name="connsiteX3" fmla="*/ 566994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5F67B7F9-03C5-4EDF-B6AA-5E1CD27B6664}"/>
                  </a:ext>
                </a:extLst>
              </p:cNvPr>
              <p:cNvSpPr/>
              <p:nvPr/>
            </p:nvSpPr>
            <p:spPr>
              <a:xfrm>
                <a:off x="670559" y="3667924"/>
                <a:ext cx="120773" cy="120608"/>
              </a:xfrm>
              <a:custGeom>
                <a:avLst/>
                <a:gdLst>
                  <a:gd name="connsiteX0" fmla="*/ 114506 w 120773"/>
                  <a:gd name="connsiteY0" fmla="*/ 33395 h 120608"/>
                  <a:gd name="connsiteX1" fmla="*/ 120897 w 120773"/>
                  <a:gd name="connsiteY1" fmla="*/ 60271 h 120608"/>
                  <a:gd name="connsiteX2" fmla="*/ 103362 w 120773"/>
                  <a:gd name="connsiteY2" fmla="*/ 102713 h 120608"/>
                  <a:gd name="connsiteX3" fmla="*/ 60428 w 120773"/>
                  <a:gd name="connsiteY3" fmla="*/ 120575 h 120608"/>
                  <a:gd name="connsiteX4" fmla="*/ 33717 w 120773"/>
                  <a:gd name="connsiteY4" fmla="*/ 114348 h 120608"/>
                  <a:gd name="connsiteX5" fmla="*/ 6515 w 120773"/>
                  <a:gd name="connsiteY5" fmla="*/ 87145 h 120608"/>
                  <a:gd name="connsiteX6" fmla="*/ 124 w 120773"/>
                  <a:gd name="connsiteY6" fmla="*/ 60271 h 120608"/>
                  <a:gd name="connsiteX7" fmla="*/ 60428 w 120773"/>
                  <a:gd name="connsiteY7" fmla="*/ -34 h 120608"/>
                  <a:gd name="connsiteX8" fmla="*/ 114506 w 120773"/>
                  <a:gd name="connsiteY8" fmla="*/ 33395 h 12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773" h="120608">
                    <a:moveTo>
                      <a:pt x="114506" y="33395"/>
                    </a:moveTo>
                    <a:cubicBezTo>
                      <a:pt x="118727" y="41720"/>
                      <a:pt x="120916" y="50930"/>
                      <a:pt x="120897" y="60271"/>
                    </a:cubicBezTo>
                    <a:cubicBezTo>
                      <a:pt x="120915" y="76183"/>
                      <a:pt x="114605" y="91455"/>
                      <a:pt x="103362" y="102713"/>
                    </a:cubicBezTo>
                    <a:cubicBezTo>
                      <a:pt x="91993" y="114135"/>
                      <a:pt x="76545" y="120558"/>
                      <a:pt x="60428" y="120575"/>
                    </a:cubicBezTo>
                    <a:cubicBezTo>
                      <a:pt x="51164" y="120575"/>
                      <a:pt x="42027" y="118445"/>
                      <a:pt x="33717" y="114348"/>
                    </a:cubicBezTo>
                    <a:cubicBezTo>
                      <a:pt x="21909" y="108514"/>
                      <a:pt x="12350" y="98960"/>
                      <a:pt x="6515" y="87145"/>
                    </a:cubicBezTo>
                    <a:cubicBezTo>
                      <a:pt x="2293" y="78821"/>
                      <a:pt x="104" y="69611"/>
                      <a:pt x="124" y="60271"/>
                    </a:cubicBezTo>
                    <a:cubicBezTo>
                      <a:pt x="124" y="26972"/>
                      <a:pt x="27123" y="-34"/>
                      <a:pt x="60428" y="-34"/>
                    </a:cubicBezTo>
                    <a:cubicBezTo>
                      <a:pt x="83319" y="15"/>
                      <a:pt x="104236" y="12945"/>
                      <a:pt x="114506" y="3339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C598A-6D96-4685-BCDF-9ADD69A413EE}"/>
                  </a:ext>
                </a:extLst>
              </p:cNvPr>
              <p:cNvSpPr/>
              <p:nvPr/>
            </p:nvSpPr>
            <p:spPr>
              <a:xfrm>
                <a:off x="782647" y="3415726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C8F74EC5-0795-4856-BE4F-EBAF81B38429}"/>
                  </a:ext>
                </a:extLst>
              </p:cNvPr>
              <p:cNvSpPr/>
              <p:nvPr/>
            </p:nvSpPr>
            <p:spPr>
              <a:xfrm>
                <a:off x="655" y="4003531"/>
                <a:ext cx="119953" cy="120609"/>
              </a:xfrm>
              <a:custGeom>
                <a:avLst/>
                <a:gdLst>
                  <a:gd name="connsiteX0" fmla="*/ 113850 w 119953"/>
                  <a:gd name="connsiteY0" fmla="*/ 33396 h 120609"/>
                  <a:gd name="connsiteX1" fmla="*/ 120077 w 119953"/>
                  <a:gd name="connsiteY1" fmla="*/ 60271 h 120609"/>
                  <a:gd name="connsiteX2" fmla="*/ 102543 w 119953"/>
                  <a:gd name="connsiteY2" fmla="*/ 102714 h 120609"/>
                  <a:gd name="connsiteX3" fmla="*/ 59773 w 119953"/>
                  <a:gd name="connsiteY3" fmla="*/ 120575 h 120609"/>
                  <a:gd name="connsiteX4" fmla="*/ 32898 w 119953"/>
                  <a:gd name="connsiteY4" fmla="*/ 114348 h 120609"/>
                  <a:gd name="connsiteX5" fmla="*/ 124 w 119953"/>
                  <a:gd name="connsiteY5" fmla="*/ 60271 h 120609"/>
                  <a:gd name="connsiteX6" fmla="*/ 60428 w 119953"/>
                  <a:gd name="connsiteY6" fmla="*/ -34 h 120609"/>
                  <a:gd name="connsiteX7" fmla="*/ 113850 w 119953"/>
                  <a:gd name="connsiteY7" fmla="*/ 33396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953" h="120609">
                    <a:moveTo>
                      <a:pt x="113850" y="33396"/>
                    </a:moveTo>
                    <a:cubicBezTo>
                      <a:pt x="117947" y="41770"/>
                      <a:pt x="120077" y="50963"/>
                      <a:pt x="120077" y="60271"/>
                    </a:cubicBezTo>
                    <a:cubicBezTo>
                      <a:pt x="120094" y="76183"/>
                      <a:pt x="113785" y="91455"/>
                      <a:pt x="102543" y="102714"/>
                    </a:cubicBezTo>
                    <a:cubicBezTo>
                      <a:pt x="91252" y="114152"/>
                      <a:pt x="75849" y="120592"/>
                      <a:pt x="59773" y="120575"/>
                    </a:cubicBezTo>
                    <a:cubicBezTo>
                      <a:pt x="50465" y="120559"/>
                      <a:pt x="41272" y="118429"/>
                      <a:pt x="32898" y="114348"/>
                    </a:cubicBezTo>
                    <a:cubicBezTo>
                      <a:pt x="12693" y="103893"/>
                      <a:pt x="42" y="83016"/>
                      <a:pt x="124" y="60271"/>
                    </a:cubicBezTo>
                    <a:cubicBezTo>
                      <a:pt x="124" y="26972"/>
                      <a:pt x="27130" y="-34"/>
                      <a:pt x="60428" y="-34"/>
                    </a:cubicBezTo>
                    <a:cubicBezTo>
                      <a:pt x="83075" y="261"/>
                      <a:pt x="103690" y="13142"/>
                      <a:pt x="113850" y="33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52AA6134-087C-4BDA-BEC9-D4A57CB7DFD8}"/>
                  </a:ext>
                </a:extLst>
              </p:cNvPr>
              <p:cNvSpPr/>
              <p:nvPr/>
            </p:nvSpPr>
            <p:spPr>
              <a:xfrm rot="-1591798">
                <a:off x="29800" y="3902617"/>
                <a:ext cx="683342" cy="9996"/>
              </a:xfrm>
              <a:custGeom>
                <a:avLst/>
                <a:gdLst>
                  <a:gd name="connsiteX0" fmla="*/ 123 w 683342"/>
                  <a:gd name="connsiteY0" fmla="*/ -34 h 9996"/>
                  <a:gd name="connsiteX1" fmla="*/ 683465 w 683342"/>
                  <a:gd name="connsiteY1" fmla="*/ -34 h 9996"/>
                  <a:gd name="connsiteX2" fmla="*/ 683465 w 683342"/>
                  <a:gd name="connsiteY2" fmla="*/ 9962 h 9996"/>
                  <a:gd name="connsiteX3" fmla="*/ 123 w 683342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342" h="9996">
                    <a:moveTo>
                      <a:pt x="123" y="-34"/>
                    </a:moveTo>
                    <a:lnTo>
                      <a:pt x="683465" y="-34"/>
                    </a:lnTo>
                    <a:lnTo>
                      <a:pt x="683465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F6C3140-99D1-4AD3-8F9D-F1DD0812AEEA}"/>
                  </a:ext>
                </a:extLst>
              </p:cNvPr>
              <p:cNvSpPr/>
              <p:nvPr/>
            </p:nvSpPr>
            <p:spPr>
              <a:xfrm>
                <a:off x="58174" y="1713926"/>
                <a:ext cx="12074995" cy="3693651"/>
              </a:xfrm>
              <a:custGeom>
                <a:avLst/>
                <a:gdLst>
                  <a:gd name="connsiteX0" fmla="*/ 4425 w 12074995"/>
                  <a:gd name="connsiteY0" fmla="*/ 3693652 h 3693651"/>
                  <a:gd name="connsiteX1" fmla="*/ 0 w 12074995"/>
                  <a:gd name="connsiteY1" fmla="*/ 3684639 h 3693651"/>
                  <a:gd name="connsiteX2" fmla="*/ 671543 w 12074995"/>
                  <a:gd name="connsiteY2" fmla="*/ 3349031 h 3693651"/>
                  <a:gd name="connsiteX3" fmla="*/ 1342103 w 12074995"/>
                  <a:gd name="connsiteY3" fmla="*/ 3349031 h 3693651"/>
                  <a:gd name="connsiteX4" fmla="*/ 2012827 w 12074995"/>
                  <a:gd name="connsiteY4" fmla="*/ 3014079 h 3693651"/>
                  <a:gd name="connsiteX5" fmla="*/ 2686828 w 12074995"/>
                  <a:gd name="connsiteY5" fmla="*/ 3014735 h 3693651"/>
                  <a:gd name="connsiteX6" fmla="*/ 3355094 w 12074995"/>
                  <a:gd name="connsiteY6" fmla="*/ 3348540 h 3693651"/>
                  <a:gd name="connsiteX7" fmla="*/ 4022705 w 12074995"/>
                  <a:gd name="connsiteY7" fmla="*/ 3015062 h 3693651"/>
                  <a:gd name="connsiteX8" fmla="*/ 4695231 w 12074995"/>
                  <a:gd name="connsiteY8" fmla="*/ 2343191 h 3693651"/>
                  <a:gd name="connsiteX9" fmla="*/ 5366938 w 12074995"/>
                  <a:gd name="connsiteY9" fmla="*/ 2678635 h 3693651"/>
                  <a:gd name="connsiteX10" fmla="*/ 6036187 w 12074995"/>
                  <a:gd name="connsiteY10" fmla="*/ 2344175 h 3693651"/>
                  <a:gd name="connsiteX11" fmla="*/ 6705928 w 12074995"/>
                  <a:gd name="connsiteY11" fmla="*/ 2344175 h 3693651"/>
                  <a:gd name="connsiteX12" fmla="*/ 7377635 w 12074995"/>
                  <a:gd name="connsiteY12" fmla="*/ 1673287 h 3693651"/>
                  <a:gd name="connsiteX13" fmla="*/ 8049178 w 12074995"/>
                  <a:gd name="connsiteY13" fmla="*/ 2008731 h 3693651"/>
                  <a:gd name="connsiteX14" fmla="*/ 9389151 w 12074995"/>
                  <a:gd name="connsiteY14" fmla="*/ 1339318 h 3693651"/>
                  <a:gd name="connsiteX15" fmla="*/ 10059711 w 12074995"/>
                  <a:gd name="connsiteY15" fmla="*/ 1339318 h 3693651"/>
                  <a:gd name="connsiteX16" fmla="*/ 10728632 w 12074995"/>
                  <a:gd name="connsiteY16" fmla="*/ 1005349 h 3693651"/>
                  <a:gd name="connsiteX17" fmla="*/ 11399192 w 12074995"/>
                  <a:gd name="connsiteY17" fmla="*/ 335444 h 3693651"/>
                  <a:gd name="connsiteX18" fmla="*/ 11399848 w 12074995"/>
                  <a:gd name="connsiteY18" fmla="*/ 334952 h 3693651"/>
                  <a:gd name="connsiteX19" fmla="*/ 12070408 w 12074995"/>
                  <a:gd name="connsiteY19" fmla="*/ 0 h 3693651"/>
                  <a:gd name="connsiteX20" fmla="*/ 12074996 w 12074995"/>
                  <a:gd name="connsiteY20" fmla="*/ 9013 h 3693651"/>
                  <a:gd name="connsiteX21" fmla="*/ 11405092 w 12074995"/>
                  <a:gd name="connsiteY21" fmla="*/ 343637 h 3693651"/>
                  <a:gd name="connsiteX22" fmla="*/ 10734531 w 12074995"/>
                  <a:gd name="connsiteY22" fmla="*/ 1013542 h 3693651"/>
                  <a:gd name="connsiteX23" fmla="*/ 10733876 w 12074995"/>
                  <a:gd name="connsiteY23" fmla="*/ 1013870 h 3693651"/>
                  <a:gd name="connsiteX24" fmla="*/ 10062169 w 12074995"/>
                  <a:gd name="connsiteY24" fmla="*/ 1349478 h 3693651"/>
                  <a:gd name="connsiteX25" fmla="*/ 9391609 w 12074995"/>
                  <a:gd name="connsiteY25" fmla="*/ 1349478 h 3693651"/>
                  <a:gd name="connsiteX26" fmla="*/ 8049178 w 12074995"/>
                  <a:gd name="connsiteY26" fmla="*/ 2019874 h 3693651"/>
                  <a:gd name="connsiteX27" fmla="*/ 7379602 w 12074995"/>
                  <a:gd name="connsiteY27" fmla="*/ 1685413 h 3693651"/>
                  <a:gd name="connsiteX28" fmla="*/ 6710189 w 12074995"/>
                  <a:gd name="connsiteY28" fmla="*/ 2354335 h 3693651"/>
                  <a:gd name="connsiteX29" fmla="*/ 6038645 w 12074995"/>
                  <a:gd name="connsiteY29" fmla="*/ 2354335 h 3693651"/>
                  <a:gd name="connsiteX30" fmla="*/ 5366938 w 12074995"/>
                  <a:gd name="connsiteY30" fmla="*/ 2689779 h 3693651"/>
                  <a:gd name="connsiteX31" fmla="*/ 4697198 w 12074995"/>
                  <a:gd name="connsiteY31" fmla="*/ 2355318 h 3693651"/>
                  <a:gd name="connsiteX32" fmla="*/ 4028604 w 12074995"/>
                  <a:gd name="connsiteY32" fmla="*/ 3023256 h 3693651"/>
                  <a:gd name="connsiteX33" fmla="*/ 4027949 w 12074995"/>
                  <a:gd name="connsiteY33" fmla="*/ 3023747 h 3693651"/>
                  <a:gd name="connsiteX34" fmla="*/ 3355094 w 12074995"/>
                  <a:gd name="connsiteY34" fmla="*/ 3359683 h 3693651"/>
                  <a:gd name="connsiteX35" fmla="*/ 2683387 w 12074995"/>
                  <a:gd name="connsiteY35" fmla="*/ 3024239 h 3693651"/>
                  <a:gd name="connsiteX36" fmla="*/ 2015121 w 12074995"/>
                  <a:gd name="connsiteY36" fmla="*/ 3024239 h 3693651"/>
                  <a:gd name="connsiteX37" fmla="*/ 1344561 w 12074995"/>
                  <a:gd name="connsiteY37" fmla="*/ 3359191 h 3693651"/>
                  <a:gd name="connsiteX38" fmla="*/ 674001 w 12074995"/>
                  <a:gd name="connsiteY38" fmla="*/ 3359191 h 3693651"/>
                  <a:gd name="connsiteX39" fmla="*/ 4425 w 12074995"/>
                  <a:gd name="connsiteY39" fmla="*/ 3693652 h 369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074995" h="3693651">
                    <a:moveTo>
                      <a:pt x="4425" y="3693652"/>
                    </a:moveTo>
                    <a:lnTo>
                      <a:pt x="0" y="3684639"/>
                    </a:lnTo>
                    <a:lnTo>
                      <a:pt x="671543" y="3349031"/>
                    </a:lnTo>
                    <a:lnTo>
                      <a:pt x="1342103" y="3349031"/>
                    </a:lnTo>
                    <a:lnTo>
                      <a:pt x="2012827" y="3014079"/>
                    </a:lnTo>
                    <a:lnTo>
                      <a:pt x="2686828" y="3014735"/>
                    </a:lnTo>
                    <a:lnTo>
                      <a:pt x="3355094" y="3348540"/>
                    </a:lnTo>
                    <a:lnTo>
                      <a:pt x="4022705" y="3015062"/>
                    </a:lnTo>
                    <a:lnTo>
                      <a:pt x="4695231" y="2343191"/>
                    </a:lnTo>
                    <a:lnTo>
                      <a:pt x="5366938" y="2678635"/>
                    </a:lnTo>
                    <a:lnTo>
                      <a:pt x="6036187" y="2344175"/>
                    </a:lnTo>
                    <a:lnTo>
                      <a:pt x="6705928" y="2344175"/>
                    </a:lnTo>
                    <a:lnTo>
                      <a:pt x="7377635" y="1673287"/>
                    </a:lnTo>
                    <a:lnTo>
                      <a:pt x="8049178" y="2008731"/>
                    </a:lnTo>
                    <a:lnTo>
                      <a:pt x="9389151" y="1339318"/>
                    </a:lnTo>
                    <a:lnTo>
                      <a:pt x="10059711" y="1339318"/>
                    </a:lnTo>
                    <a:lnTo>
                      <a:pt x="10728632" y="1005349"/>
                    </a:lnTo>
                    <a:lnTo>
                      <a:pt x="11399192" y="335444"/>
                    </a:lnTo>
                    <a:lnTo>
                      <a:pt x="11399848" y="334952"/>
                    </a:lnTo>
                    <a:lnTo>
                      <a:pt x="12070408" y="0"/>
                    </a:lnTo>
                    <a:lnTo>
                      <a:pt x="12074996" y="9013"/>
                    </a:lnTo>
                    <a:lnTo>
                      <a:pt x="11405092" y="343637"/>
                    </a:lnTo>
                    <a:lnTo>
                      <a:pt x="10734531" y="1013542"/>
                    </a:lnTo>
                    <a:lnTo>
                      <a:pt x="10733876" y="1013870"/>
                    </a:lnTo>
                    <a:lnTo>
                      <a:pt x="10062169" y="1349478"/>
                    </a:lnTo>
                    <a:lnTo>
                      <a:pt x="9391609" y="1349478"/>
                    </a:lnTo>
                    <a:lnTo>
                      <a:pt x="8049178" y="2019874"/>
                    </a:lnTo>
                    <a:lnTo>
                      <a:pt x="7379602" y="1685413"/>
                    </a:lnTo>
                    <a:lnTo>
                      <a:pt x="6710189" y="2354335"/>
                    </a:lnTo>
                    <a:lnTo>
                      <a:pt x="6038645" y="2354335"/>
                    </a:lnTo>
                    <a:lnTo>
                      <a:pt x="5366938" y="2689779"/>
                    </a:lnTo>
                    <a:lnTo>
                      <a:pt x="4697198" y="2355318"/>
                    </a:lnTo>
                    <a:lnTo>
                      <a:pt x="4028604" y="3023256"/>
                    </a:lnTo>
                    <a:lnTo>
                      <a:pt x="4027949" y="3023747"/>
                    </a:lnTo>
                    <a:lnTo>
                      <a:pt x="3355094" y="3359683"/>
                    </a:lnTo>
                    <a:lnTo>
                      <a:pt x="2683387" y="3024239"/>
                    </a:lnTo>
                    <a:lnTo>
                      <a:pt x="2015121" y="3024239"/>
                    </a:lnTo>
                    <a:lnTo>
                      <a:pt x="1344561" y="3359191"/>
                    </a:lnTo>
                    <a:lnTo>
                      <a:pt x="674001" y="3359191"/>
                    </a:lnTo>
                    <a:lnTo>
                      <a:pt x="4425" y="36936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69D15369-682B-4DE3-9160-72E1DB8C5749}"/>
                  </a:ext>
                </a:extLst>
              </p:cNvPr>
              <p:cNvSpPr/>
              <p:nvPr/>
            </p:nvSpPr>
            <p:spPr>
              <a:xfrm>
                <a:off x="31791" y="5369887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549" y="14829"/>
                      <a:pt x="14987" y="392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878796F4-96E8-4D38-AFEB-F76E6C972E3F}"/>
                  </a:ext>
                </a:extLst>
              </p:cNvPr>
              <p:cNvSpPr/>
              <p:nvPr/>
            </p:nvSpPr>
            <p:spPr>
              <a:xfrm>
                <a:off x="69889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8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8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8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8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ADF2A585-2C9C-4F6B-966C-7F918CA37895}"/>
                  </a:ext>
                </a:extLst>
              </p:cNvPr>
              <p:cNvSpPr/>
              <p:nvPr/>
            </p:nvSpPr>
            <p:spPr>
              <a:xfrm>
                <a:off x="136945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7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7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7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7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1410901C-C161-4466-94D0-6E0C5617DDAB}"/>
                  </a:ext>
                </a:extLst>
              </p:cNvPr>
              <p:cNvSpPr/>
              <p:nvPr/>
            </p:nvSpPr>
            <p:spPr>
              <a:xfrm>
                <a:off x="2039538" y="4700311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8" y="65514"/>
                      <a:pt x="32898" y="65514"/>
                    </a:cubicBezTo>
                    <a:cubicBezTo>
                      <a:pt x="14797" y="65514"/>
                      <a:pt x="123" y="50848"/>
                      <a:pt x="123" y="32740"/>
                    </a:cubicBezTo>
                    <a:cubicBezTo>
                      <a:pt x="123" y="14632"/>
                      <a:pt x="14797" y="-34"/>
                      <a:pt x="32898" y="-34"/>
                    </a:cubicBezTo>
                    <a:cubicBezTo>
                      <a:pt x="50998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344DC27E-F8A4-4DCB-93FF-A291922750C1}"/>
                  </a:ext>
                </a:extLst>
              </p:cNvPr>
              <p:cNvSpPr/>
              <p:nvPr/>
            </p:nvSpPr>
            <p:spPr>
              <a:xfrm>
                <a:off x="2707321" y="4700300"/>
                <a:ext cx="67187" cy="67191"/>
              </a:xfrm>
              <a:custGeom>
                <a:avLst/>
                <a:gdLst>
                  <a:gd name="connsiteX0" fmla="*/ 67301 w 67187"/>
                  <a:gd name="connsiteY0" fmla="*/ 32751 h 67191"/>
                  <a:gd name="connsiteX1" fmla="*/ 34537 w 67187"/>
                  <a:gd name="connsiteY1" fmla="*/ 67148 h 67191"/>
                  <a:gd name="connsiteX2" fmla="*/ 134 w 67187"/>
                  <a:gd name="connsiteY2" fmla="*/ 34389 h 67191"/>
                  <a:gd name="connsiteX3" fmla="*/ 32898 w 67187"/>
                  <a:gd name="connsiteY3" fmla="*/ -7 h 67191"/>
                  <a:gd name="connsiteX4" fmla="*/ 33707 w 67187"/>
                  <a:gd name="connsiteY4" fmla="*/ -23 h 67191"/>
                  <a:gd name="connsiteX5" fmla="*/ 67291 w 67187"/>
                  <a:gd name="connsiteY5" fmla="*/ 31915 h 67191"/>
                  <a:gd name="connsiteX6" fmla="*/ 67301 w 67187"/>
                  <a:gd name="connsiteY6" fmla="*/ 32751 h 67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187" h="67191">
                    <a:moveTo>
                      <a:pt x="67301" y="32751"/>
                    </a:moveTo>
                    <a:cubicBezTo>
                      <a:pt x="67753" y="51301"/>
                      <a:pt x="53085" y="66705"/>
                      <a:pt x="34537" y="67148"/>
                    </a:cubicBezTo>
                    <a:cubicBezTo>
                      <a:pt x="15990" y="67606"/>
                      <a:pt x="586" y="52940"/>
                      <a:pt x="134" y="34389"/>
                    </a:cubicBezTo>
                    <a:cubicBezTo>
                      <a:pt x="-319" y="15839"/>
                      <a:pt x="14351" y="435"/>
                      <a:pt x="32898" y="-7"/>
                    </a:cubicBezTo>
                    <a:cubicBezTo>
                      <a:pt x="33168" y="-23"/>
                      <a:pt x="33437" y="-23"/>
                      <a:pt x="33707" y="-23"/>
                    </a:cubicBezTo>
                    <a:cubicBezTo>
                      <a:pt x="51802" y="-482"/>
                      <a:pt x="66839" y="13824"/>
                      <a:pt x="67291" y="31915"/>
                    </a:cubicBezTo>
                    <a:cubicBezTo>
                      <a:pt x="67298" y="32194"/>
                      <a:pt x="67301" y="32472"/>
                      <a:pt x="67301" y="3275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082EDE36-38D2-40E6-BDCA-A83FB03820DC}"/>
                  </a:ext>
                </a:extLst>
              </p:cNvPr>
              <p:cNvSpPr/>
              <p:nvPr/>
            </p:nvSpPr>
            <p:spPr>
              <a:xfrm>
                <a:off x="3383280" y="5035263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9" y="65514"/>
                      <a:pt x="32898" y="65514"/>
                    </a:cubicBezTo>
                    <a:cubicBezTo>
                      <a:pt x="14796" y="65514"/>
                      <a:pt x="123" y="50848"/>
                      <a:pt x="123" y="32740"/>
                    </a:cubicBezTo>
                    <a:cubicBezTo>
                      <a:pt x="123" y="14632"/>
                      <a:pt x="14796" y="-34"/>
                      <a:pt x="32898" y="-34"/>
                    </a:cubicBezTo>
                    <a:cubicBezTo>
                      <a:pt x="50999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9C823B22-A89D-4D79-9ED0-A314111C1B23}"/>
                  </a:ext>
                </a:extLst>
              </p:cNvPr>
              <p:cNvSpPr/>
              <p:nvPr/>
            </p:nvSpPr>
            <p:spPr>
              <a:xfrm>
                <a:off x="4052856" y="4699491"/>
                <a:ext cx="67187" cy="67187"/>
              </a:xfrm>
              <a:custGeom>
                <a:avLst/>
                <a:gdLst>
                  <a:gd name="connsiteX0" fmla="*/ 67187 w 67187"/>
                  <a:gd name="connsiteY0" fmla="*/ 33593 h 67187"/>
                  <a:gd name="connsiteX1" fmla="*/ 33593 w 67187"/>
                  <a:gd name="connsiteY1" fmla="*/ 67187 h 67187"/>
                  <a:gd name="connsiteX2" fmla="*/ 0 w 67187"/>
                  <a:gd name="connsiteY2" fmla="*/ 33593 h 67187"/>
                  <a:gd name="connsiteX3" fmla="*/ 33593 w 67187"/>
                  <a:gd name="connsiteY3" fmla="*/ 0 h 67187"/>
                  <a:gd name="connsiteX4" fmla="*/ 67187 w 67187"/>
                  <a:gd name="connsiteY4" fmla="*/ 33593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3"/>
                    </a:moveTo>
                    <a:cubicBezTo>
                      <a:pt x="67187" y="52146"/>
                      <a:pt x="52147" y="67187"/>
                      <a:pt x="33593" y="67187"/>
                    </a:cubicBezTo>
                    <a:cubicBezTo>
                      <a:pt x="15040" y="67187"/>
                      <a:pt x="0" y="52146"/>
                      <a:pt x="0" y="33593"/>
                    </a:cubicBezTo>
                    <a:cubicBezTo>
                      <a:pt x="0" y="15040"/>
                      <a:pt x="15040" y="0"/>
                      <a:pt x="33593" y="0"/>
                    </a:cubicBezTo>
                    <a:cubicBezTo>
                      <a:pt x="52147" y="0"/>
                      <a:pt x="67187" y="15040"/>
                      <a:pt x="67187" y="3359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FF9D97D8-1C4D-4937-B257-FE5D6EB34ADA}"/>
                  </a:ext>
                </a:extLst>
              </p:cNvPr>
              <p:cNvSpPr/>
              <p:nvPr/>
            </p:nvSpPr>
            <p:spPr>
              <a:xfrm>
                <a:off x="4722439" y="4033345"/>
                <a:ext cx="65555" cy="65553"/>
              </a:xfrm>
              <a:custGeom>
                <a:avLst/>
                <a:gdLst>
                  <a:gd name="connsiteX0" fmla="*/ 65666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6 w 65555"/>
                  <a:gd name="connsiteY4" fmla="*/ 31915 h 65553"/>
                  <a:gd name="connsiteX5" fmla="*/ 65666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6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5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24"/>
                      <a:pt x="65666" y="31915"/>
                    </a:cubicBezTo>
                    <a:cubicBezTo>
                      <a:pt x="65683" y="32456"/>
                      <a:pt x="65683" y="33013"/>
                      <a:pt x="65666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317E483B-DFAC-47B9-A17A-969D54673CD4}"/>
                  </a:ext>
                </a:extLst>
              </p:cNvPr>
              <p:cNvSpPr/>
              <p:nvPr/>
            </p:nvSpPr>
            <p:spPr>
              <a:xfrm>
                <a:off x="5393000" y="4359787"/>
                <a:ext cx="65558" cy="65542"/>
              </a:xfrm>
              <a:custGeom>
                <a:avLst/>
                <a:gdLst>
                  <a:gd name="connsiteX0" fmla="*/ 65665 w 65558"/>
                  <a:gd name="connsiteY0" fmla="*/ 33559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59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59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0" y="65055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2"/>
                      <a:pt x="65682" y="32724"/>
                    </a:cubicBezTo>
                    <a:cubicBezTo>
                      <a:pt x="65682" y="33002"/>
                      <a:pt x="65665" y="33281"/>
                      <a:pt x="65665" y="335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D6E6A376-C449-4EF7-8DE9-C8E991E48286}"/>
                  </a:ext>
                </a:extLst>
              </p:cNvPr>
              <p:cNvSpPr/>
              <p:nvPr/>
            </p:nvSpPr>
            <p:spPr>
              <a:xfrm>
                <a:off x="606355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3001F11-1DB2-49EE-AE14-622B4D4DCB4D}"/>
                  </a:ext>
                </a:extLst>
              </p:cNvPr>
              <p:cNvSpPr/>
              <p:nvPr/>
            </p:nvSpPr>
            <p:spPr>
              <a:xfrm>
                <a:off x="673411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DD1B1BAC-8FE2-4585-B75D-1D5D3436233B}"/>
                  </a:ext>
                </a:extLst>
              </p:cNvPr>
              <p:cNvSpPr/>
              <p:nvPr/>
            </p:nvSpPr>
            <p:spPr>
              <a:xfrm>
                <a:off x="7404679" y="3359682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9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9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1D12E5DB-CE81-4012-8EDC-94BB208D0700}"/>
                  </a:ext>
                </a:extLst>
              </p:cNvPr>
              <p:cNvSpPr/>
              <p:nvPr/>
            </p:nvSpPr>
            <p:spPr>
              <a:xfrm>
                <a:off x="8073758" y="3694623"/>
                <a:ext cx="67199" cy="67197"/>
              </a:xfrm>
              <a:custGeom>
                <a:avLst/>
                <a:gdLst>
                  <a:gd name="connsiteX0" fmla="*/ 67310 w 67199"/>
                  <a:gd name="connsiteY0" fmla="*/ 33571 h 67197"/>
                  <a:gd name="connsiteX1" fmla="*/ 33717 w 67199"/>
                  <a:gd name="connsiteY1" fmla="*/ 67164 h 67197"/>
                  <a:gd name="connsiteX2" fmla="*/ 123 w 67199"/>
                  <a:gd name="connsiteY2" fmla="*/ 33571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1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1"/>
                    </a:moveTo>
                    <a:cubicBezTo>
                      <a:pt x="67310" y="52121"/>
                      <a:pt x="52267" y="67164"/>
                      <a:pt x="33717" y="67164"/>
                    </a:cubicBezTo>
                    <a:cubicBezTo>
                      <a:pt x="15167" y="67164"/>
                      <a:pt x="123" y="52121"/>
                      <a:pt x="123" y="33571"/>
                    </a:cubicBezTo>
                    <a:cubicBezTo>
                      <a:pt x="123" y="15021"/>
                      <a:pt x="15167" y="-23"/>
                      <a:pt x="33717" y="-23"/>
                    </a:cubicBezTo>
                    <a:cubicBezTo>
                      <a:pt x="51808" y="-482"/>
                      <a:pt x="66852" y="13824"/>
                      <a:pt x="67310" y="31915"/>
                    </a:cubicBezTo>
                    <a:cubicBezTo>
                      <a:pt x="67327" y="32456"/>
                      <a:pt x="67327" y="33014"/>
                      <a:pt x="67310" y="335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89B5966B-EF6B-41CC-93DC-18B37294AC19}"/>
                  </a:ext>
                </a:extLst>
              </p:cNvPr>
              <p:cNvSpPr/>
              <p:nvPr/>
            </p:nvSpPr>
            <p:spPr>
              <a:xfrm>
                <a:off x="8744318" y="3359682"/>
                <a:ext cx="67187" cy="67187"/>
              </a:xfrm>
              <a:custGeom>
                <a:avLst/>
                <a:gdLst>
                  <a:gd name="connsiteX0" fmla="*/ 67187 w 67187"/>
                  <a:gd name="connsiteY0" fmla="*/ 33594 h 67187"/>
                  <a:gd name="connsiteX1" fmla="*/ 33594 w 67187"/>
                  <a:gd name="connsiteY1" fmla="*/ 67187 h 67187"/>
                  <a:gd name="connsiteX2" fmla="*/ 1 w 67187"/>
                  <a:gd name="connsiteY2" fmla="*/ 33594 h 67187"/>
                  <a:gd name="connsiteX3" fmla="*/ 33594 w 67187"/>
                  <a:gd name="connsiteY3" fmla="*/ 0 h 67187"/>
                  <a:gd name="connsiteX4" fmla="*/ 67187 w 67187"/>
                  <a:gd name="connsiteY4" fmla="*/ 33594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4"/>
                    </a:moveTo>
                    <a:cubicBezTo>
                      <a:pt x="67187" y="52147"/>
                      <a:pt x="52147" y="67187"/>
                      <a:pt x="33594" y="67187"/>
                    </a:cubicBezTo>
                    <a:cubicBezTo>
                      <a:pt x="15041" y="67187"/>
                      <a:pt x="1" y="52147"/>
                      <a:pt x="1" y="33594"/>
                    </a:cubicBezTo>
                    <a:cubicBezTo>
                      <a:pt x="1" y="15040"/>
                      <a:pt x="15042" y="0"/>
                      <a:pt x="33594" y="0"/>
                    </a:cubicBezTo>
                    <a:cubicBezTo>
                      <a:pt x="52148" y="0"/>
                      <a:pt x="67187" y="15040"/>
                      <a:pt x="67187" y="3359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82219C23-7922-4F54-9C09-B0D9548186AC}"/>
                  </a:ext>
                </a:extLst>
              </p:cNvPr>
              <p:cNvSpPr/>
              <p:nvPr/>
            </p:nvSpPr>
            <p:spPr>
              <a:xfrm>
                <a:off x="9416522" y="3024719"/>
                <a:ext cx="65555" cy="65553"/>
              </a:xfrm>
              <a:custGeom>
                <a:avLst/>
                <a:gdLst>
                  <a:gd name="connsiteX0" fmla="*/ 65667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7 w 65555"/>
                  <a:gd name="connsiteY4" fmla="*/ 31915 h 65553"/>
                  <a:gd name="connsiteX5" fmla="*/ 65667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7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4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08"/>
                      <a:pt x="65667" y="31915"/>
                    </a:cubicBezTo>
                    <a:cubicBezTo>
                      <a:pt x="65683" y="32456"/>
                      <a:pt x="65683" y="33013"/>
                      <a:pt x="65667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0CE61205-D6EC-4A1E-9A21-5883EF12D974}"/>
                  </a:ext>
                </a:extLst>
              </p:cNvPr>
              <p:cNvSpPr/>
              <p:nvPr/>
            </p:nvSpPr>
            <p:spPr>
              <a:xfrm>
                <a:off x="10087083" y="3024730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B5944009-AF33-455A-ABE6-E847088854F8}"/>
                  </a:ext>
                </a:extLst>
              </p:cNvPr>
              <p:cNvSpPr/>
              <p:nvPr/>
            </p:nvSpPr>
            <p:spPr>
              <a:xfrm>
                <a:off x="10757479" y="2689777"/>
                <a:ext cx="65558" cy="65542"/>
              </a:xfrm>
              <a:custGeom>
                <a:avLst/>
                <a:gdLst>
                  <a:gd name="connsiteX0" fmla="*/ 65666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2 w 65558"/>
                  <a:gd name="connsiteY3" fmla="*/ -34 h 65542"/>
                  <a:gd name="connsiteX4" fmla="*/ 65682 w 65558"/>
                  <a:gd name="connsiteY4" fmla="*/ 32724 h 65542"/>
                  <a:gd name="connsiteX5" fmla="*/ 65666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6" y="33560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7" y="14141"/>
                      <a:pt x="15111" y="-34"/>
                      <a:pt x="32892" y="-34"/>
                    </a:cubicBezTo>
                    <a:cubicBezTo>
                      <a:pt x="50999" y="-34"/>
                      <a:pt x="65666" y="14633"/>
                      <a:pt x="65682" y="32724"/>
                    </a:cubicBezTo>
                    <a:cubicBezTo>
                      <a:pt x="65682" y="33003"/>
                      <a:pt x="65666" y="33281"/>
                      <a:pt x="65666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B6FC7489-756C-4911-A315-64C3BABD6771}"/>
                  </a:ext>
                </a:extLst>
              </p:cNvPr>
              <p:cNvSpPr/>
              <p:nvPr/>
            </p:nvSpPr>
            <p:spPr>
              <a:xfrm>
                <a:off x="11428204" y="2020528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6" y="51651"/>
                      <a:pt x="50179" y="65957"/>
                      <a:pt x="32088" y="65498"/>
                    </a:cubicBezTo>
                    <a:cubicBezTo>
                      <a:pt x="13980" y="65056"/>
                      <a:pt x="-310" y="50012"/>
                      <a:pt x="133" y="31921"/>
                    </a:cubicBezTo>
                    <a:cubicBezTo>
                      <a:pt x="576" y="14141"/>
                      <a:pt x="15110" y="-34"/>
                      <a:pt x="32891" y="-34"/>
                    </a:cubicBezTo>
                    <a:cubicBezTo>
                      <a:pt x="50998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7A750D3-7A77-4ACF-A9F7-03013CDAFBFC}"/>
                  </a:ext>
                </a:extLst>
              </p:cNvPr>
              <p:cNvSpPr/>
              <p:nvPr/>
            </p:nvSpPr>
            <p:spPr>
              <a:xfrm>
                <a:off x="12097282" y="1684910"/>
                <a:ext cx="67199" cy="67197"/>
              </a:xfrm>
              <a:custGeom>
                <a:avLst/>
                <a:gdLst>
                  <a:gd name="connsiteX0" fmla="*/ 67310 w 67199"/>
                  <a:gd name="connsiteY0" fmla="*/ 33570 h 67197"/>
                  <a:gd name="connsiteX1" fmla="*/ 33717 w 67199"/>
                  <a:gd name="connsiteY1" fmla="*/ 67164 h 67197"/>
                  <a:gd name="connsiteX2" fmla="*/ 123 w 67199"/>
                  <a:gd name="connsiteY2" fmla="*/ 33570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0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0"/>
                    </a:moveTo>
                    <a:cubicBezTo>
                      <a:pt x="67310" y="52120"/>
                      <a:pt x="52267" y="67164"/>
                      <a:pt x="33717" y="67164"/>
                    </a:cubicBezTo>
                    <a:cubicBezTo>
                      <a:pt x="15166" y="67164"/>
                      <a:pt x="123" y="52120"/>
                      <a:pt x="123" y="33570"/>
                    </a:cubicBezTo>
                    <a:cubicBezTo>
                      <a:pt x="123" y="15020"/>
                      <a:pt x="15166" y="-23"/>
                      <a:pt x="33717" y="-23"/>
                    </a:cubicBezTo>
                    <a:cubicBezTo>
                      <a:pt x="51808" y="-482"/>
                      <a:pt x="66851" y="13807"/>
                      <a:pt x="67310" y="31915"/>
                    </a:cubicBezTo>
                    <a:cubicBezTo>
                      <a:pt x="67327" y="32456"/>
                      <a:pt x="67327" y="33013"/>
                      <a:pt x="67310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15" name="Graphic 5">
              <a:extLst>
                <a:ext uri="{FF2B5EF4-FFF2-40B4-BE49-F238E27FC236}">
                  <a16:creationId xmlns:a16="http://schemas.microsoft.com/office/drawing/2014/main" id="{E195D6D8-D257-41FD-B009-359C8F92A02F}"/>
                </a:ext>
              </a:extLst>
            </p:cNvPr>
            <p:cNvGrpSpPr/>
            <p:nvPr/>
          </p:nvGrpSpPr>
          <p:grpSpPr>
            <a:xfrm>
              <a:off x="1696228" y="-222807"/>
              <a:ext cx="8848212" cy="5146939"/>
              <a:chOff x="1696228" y="-222807"/>
              <a:chExt cx="8848212" cy="5146939"/>
            </a:xfrm>
            <a:grp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D746082-3601-4F00-8BFC-F1ED54C47FBF}"/>
                  </a:ext>
                </a:extLst>
              </p:cNvPr>
              <p:cNvSpPr/>
              <p:nvPr/>
            </p:nvSpPr>
            <p:spPr>
              <a:xfrm>
                <a:off x="2177517" y="4387317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48957 w 98322"/>
                  <a:gd name="connsiteY7" fmla="*/ 88456 h 98322"/>
                  <a:gd name="connsiteX8" fmla="*/ 49285 w 98322"/>
                  <a:gd name="connsiteY8" fmla="*/ 88456 h 98322"/>
                  <a:gd name="connsiteX9" fmla="*/ 87458 w 98322"/>
                  <a:gd name="connsiteY9" fmla="*/ 48963 h 98322"/>
                  <a:gd name="connsiteX10" fmla="*/ 76815 w 98322"/>
                  <a:gd name="connsiteY10" fmla="*/ 22908 h 98322"/>
                  <a:gd name="connsiteX11" fmla="*/ 49285 w 98322"/>
                  <a:gd name="connsiteY11" fmla="*/ 10126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3" y="98289"/>
                      <a:pt x="123" y="76281"/>
                      <a:pt x="123" y="49127"/>
                    </a:cubicBezTo>
                    <a:cubicBezTo>
                      <a:pt x="123" y="21974"/>
                      <a:pt x="22133" y="-34"/>
                      <a:pt x="49285" y="-34"/>
                    </a:cubicBezTo>
                    <a:cubicBezTo>
                      <a:pt x="76437" y="-34"/>
                      <a:pt x="98446" y="21974"/>
                      <a:pt x="98446" y="49127"/>
                    </a:cubicBezTo>
                    <a:cubicBezTo>
                      <a:pt x="98446" y="76281"/>
                      <a:pt x="76437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6" y="10782"/>
                      <a:pt x="10447" y="28168"/>
                      <a:pt x="10447" y="49619"/>
                    </a:cubicBezTo>
                    <a:cubicBezTo>
                      <a:pt x="10357" y="70972"/>
                      <a:pt x="27598" y="88358"/>
                      <a:pt x="48957" y="88456"/>
                    </a:cubicBezTo>
                    <a:cubicBezTo>
                      <a:pt x="49065" y="88456"/>
                      <a:pt x="49175" y="88456"/>
                      <a:pt x="49285" y="88456"/>
                    </a:cubicBezTo>
                    <a:cubicBezTo>
                      <a:pt x="70731" y="88096"/>
                      <a:pt x="87822" y="70414"/>
                      <a:pt x="87458" y="48963"/>
                    </a:cubicBezTo>
                    <a:cubicBezTo>
                      <a:pt x="87295" y="39263"/>
                      <a:pt x="83496" y="29954"/>
                      <a:pt x="76815" y="22908"/>
                    </a:cubicBezTo>
                    <a:cubicBezTo>
                      <a:pt x="69787" y="15042"/>
                      <a:pt x="59828" y="10421"/>
                      <a:pt x="49285" y="1012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195EBE6-584B-415C-8220-3F2205BB7A42}"/>
                  </a:ext>
                </a:extLst>
              </p:cNvPr>
              <p:cNvSpPr/>
              <p:nvPr/>
            </p:nvSpPr>
            <p:spPr>
              <a:xfrm rot="-2701801">
                <a:off x="2169921" y="4188919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AB95F1C-09CB-480A-BC0E-04489FD7DA6D}"/>
                  </a:ext>
                </a:extLst>
              </p:cNvPr>
              <p:cNvSpPr/>
              <p:nvPr/>
            </p:nvSpPr>
            <p:spPr>
              <a:xfrm rot="-2701801">
                <a:off x="1649115" y="4689286"/>
                <a:ext cx="640571" cy="9668"/>
              </a:xfrm>
              <a:custGeom>
                <a:avLst/>
                <a:gdLst>
                  <a:gd name="connsiteX0" fmla="*/ 123 w 640571"/>
                  <a:gd name="connsiteY0" fmla="*/ -34 h 9668"/>
                  <a:gd name="connsiteX1" fmla="*/ 640695 w 640571"/>
                  <a:gd name="connsiteY1" fmla="*/ -34 h 9668"/>
                  <a:gd name="connsiteX2" fmla="*/ 640695 w 640571"/>
                  <a:gd name="connsiteY2" fmla="*/ 9635 h 9668"/>
                  <a:gd name="connsiteX3" fmla="*/ 123 w 640571"/>
                  <a:gd name="connsiteY3" fmla="*/ 9635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0571" h="9668">
                    <a:moveTo>
                      <a:pt x="123" y="-34"/>
                    </a:moveTo>
                    <a:lnTo>
                      <a:pt x="640695" y="-34"/>
                    </a:lnTo>
                    <a:lnTo>
                      <a:pt x="640695" y="9635"/>
                    </a:lnTo>
                    <a:lnTo>
                      <a:pt x="123" y="963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EA0CA36-7CC0-457E-B130-C3AB5D0B4653}"/>
                  </a:ext>
                </a:extLst>
              </p:cNvPr>
              <p:cNvSpPr/>
              <p:nvPr/>
            </p:nvSpPr>
            <p:spPr>
              <a:xfrm>
                <a:off x="2656719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778 w 105816"/>
                  <a:gd name="connsiteY7" fmla="*/ 49049 h 98332"/>
                  <a:gd name="connsiteX8" fmla="*/ 56779 w 105816"/>
                  <a:gd name="connsiteY8" fmla="*/ 88051 h 98332"/>
                  <a:gd name="connsiteX9" fmla="*/ 95685 w 105816"/>
                  <a:gd name="connsiteY9" fmla="*/ 48951 h 98332"/>
                  <a:gd name="connsiteX10" fmla="*/ 84309 w 105816"/>
                  <a:gd name="connsiteY10" fmla="*/ 21519 h 98332"/>
                  <a:gd name="connsiteX11" fmla="*/ 56779 w 105816"/>
                  <a:gd name="connsiteY11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29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304" y="10212"/>
                      <a:pt x="17868" y="27566"/>
                      <a:pt x="17778" y="49049"/>
                    </a:cubicBezTo>
                    <a:cubicBezTo>
                      <a:pt x="17868" y="70549"/>
                      <a:pt x="35276" y="87969"/>
                      <a:pt x="56779" y="88051"/>
                    </a:cubicBezTo>
                    <a:cubicBezTo>
                      <a:pt x="78318" y="88002"/>
                      <a:pt x="95738" y="70500"/>
                      <a:pt x="95685" y="48951"/>
                    </a:cubicBezTo>
                    <a:cubicBezTo>
                      <a:pt x="95659" y="38660"/>
                      <a:pt x="91571" y="28812"/>
                      <a:pt x="84309" y="21519"/>
                    </a:cubicBezTo>
                    <a:cubicBezTo>
                      <a:pt x="76968" y="14292"/>
                      <a:pt x="67083" y="10229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1AC1565-6F83-429B-B9B0-B4A42BAD7FC2}"/>
                  </a:ext>
                </a:extLst>
              </p:cNvPr>
              <p:cNvSpPr/>
              <p:nvPr/>
            </p:nvSpPr>
            <p:spPr>
              <a:xfrm>
                <a:off x="2757129" y="3946012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78548E-15C9-4EDC-9C8E-C7065EDB5B3E}"/>
                  </a:ext>
                </a:extLst>
              </p:cNvPr>
              <p:cNvSpPr/>
              <p:nvPr/>
            </p:nvSpPr>
            <p:spPr>
              <a:xfrm>
                <a:off x="3143416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614 w 105816"/>
                  <a:gd name="connsiteY7" fmla="*/ 49049 h 98332"/>
                  <a:gd name="connsiteX8" fmla="*/ 56451 w 105816"/>
                  <a:gd name="connsiteY8" fmla="*/ 88215 h 98332"/>
                  <a:gd name="connsiteX9" fmla="*/ 95617 w 105816"/>
                  <a:gd name="connsiteY9" fmla="*/ 49377 h 98332"/>
                  <a:gd name="connsiteX10" fmla="*/ 95617 w 105816"/>
                  <a:gd name="connsiteY10" fmla="*/ 49049 h 98332"/>
                  <a:gd name="connsiteX11" fmla="*/ 57107 w 105816"/>
                  <a:gd name="connsiteY11" fmla="*/ 10212 h 98332"/>
                  <a:gd name="connsiteX12" fmla="*/ 56779 w 105816"/>
                  <a:gd name="connsiteY12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31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40" y="10114"/>
                      <a:pt x="17706" y="27517"/>
                      <a:pt x="17614" y="49049"/>
                    </a:cubicBezTo>
                    <a:cubicBezTo>
                      <a:pt x="17524" y="70582"/>
                      <a:pt x="34912" y="88116"/>
                      <a:pt x="56451" y="88215"/>
                    </a:cubicBezTo>
                    <a:cubicBezTo>
                      <a:pt x="77992" y="88297"/>
                      <a:pt x="95526" y="70910"/>
                      <a:pt x="95617" y="49377"/>
                    </a:cubicBezTo>
                    <a:cubicBezTo>
                      <a:pt x="95617" y="49262"/>
                      <a:pt x="95617" y="49164"/>
                      <a:pt x="95617" y="49049"/>
                    </a:cubicBezTo>
                    <a:cubicBezTo>
                      <a:pt x="95707" y="27697"/>
                      <a:pt x="78466" y="10311"/>
                      <a:pt x="57107" y="10212"/>
                    </a:cubicBezTo>
                    <a:cubicBezTo>
                      <a:pt x="56999" y="10212"/>
                      <a:pt x="56889" y="10212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98C0115-430F-42E3-8C3C-6132A32E0E60}"/>
                  </a:ext>
                </a:extLst>
              </p:cNvPr>
              <p:cNvSpPr/>
              <p:nvPr/>
            </p:nvSpPr>
            <p:spPr>
              <a:xfrm rot="-2701201">
                <a:off x="3143255" y="3702904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B8CB420-8E6A-4717-B4A5-8F1A3D410B0C}"/>
                  </a:ext>
                </a:extLst>
              </p:cNvPr>
              <p:cNvSpPr/>
              <p:nvPr/>
            </p:nvSpPr>
            <p:spPr>
              <a:xfrm>
                <a:off x="3629949" y="3414821"/>
                <a:ext cx="105326" cy="98332"/>
              </a:xfrm>
              <a:custGeom>
                <a:avLst/>
                <a:gdLst>
                  <a:gd name="connsiteX0" fmla="*/ 56779 w 105326"/>
                  <a:gd name="connsiteY0" fmla="*/ 97719 h 98332"/>
                  <a:gd name="connsiteX1" fmla="*/ 704 w 105326"/>
                  <a:gd name="connsiteY1" fmla="*/ 56620 h 98332"/>
                  <a:gd name="connsiteX2" fmla="*/ 41801 w 105326"/>
                  <a:gd name="connsiteY2" fmla="*/ 544 h 98332"/>
                  <a:gd name="connsiteX3" fmla="*/ 56779 w 105326"/>
                  <a:gd name="connsiteY3" fmla="*/ 544 h 98332"/>
                  <a:gd name="connsiteX4" fmla="*/ 78410 w 105326"/>
                  <a:gd name="connsiteY4" fmla="*/ 5624 h 98332"/>
                  <a:gd name="connsiteX5" fmla="*/ 78410 w 105326"/>
                  <a:gd name="connsiteY5" fmla="*/ 5624 h 98332"/>
                  <a:gd name="connsiteX6" fmla="*/ 105449 w 105326"/>
                  <a:gd name="connsiteY6" fmla="*/ 49213 h 98332"/>
                  <a:gd name="connsiteX7" fmla="*/ 56779 w 105326"/>
                  <a:gd name="connsiteY7" fmla="*/ 97719 h 98332"/>
                  <a:gd name="connsiteX8" fmla="*/ 56779 w 105326"/>
                  <a:gd name="connsiteY8" fmla="*/ 10212 h 98332"/>
                  <a:gd name="connsiteX9" fmla="*/ 17942 w 105326"/>
                  <a:gd name="connsiteY9" fmla="*/ 49213 h 98332"/>
                  <a:gd name="connsiteX10" fmla="*/ 29249 w 105326"/>
                  <a:gd name="connsiteY10" fmla="*/ 76580 h 98332"/>
                  <a:gd name="connsiteX11" fmla="*/ 84178 w 105326"/>
                  <a:gd name="connsiteY11" fmla="*/ 76138 h 98332"/>
                  <a:gd name="connsiteX12" fmla="*/ 83736 w 105326"/>
                  <a:gd name="connsiteY12" fmla="*/ 21224 h 98332"/>
                  <a:gd name="connsiteX13" fmla="*/ 74150 w 105326"/>
                  <a:gd name="connsiteY13" fmla="*/ 14309 h 98332"/>
                  <a:gd name="connsiteX14" fmla="*/ 56779 w 105326"/>
                  <a:gd name="connsiteY14" fmla="*/ 10868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532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1" y="544"/>
                    </a:cubicBezTo>
                    <a:cubicBezTo>
                      <a:pt x="46767" y="-226"/>
                      <a:pt x="51814" y="-226"/>
                      <a:pt x="56779" y="544"/>
                    </a:cubicBezTo>
                    <a:cubicBezTo>
                      <a:pt x="64301" y="478"/>
                      <a:pt x="71708" y="2215"/>
                      <a:pt x="78410" y="5624"/>
                    </a:cubicBezTo>
                    <a:lnTo>
                      <a:pt x="78410" y="5624"/>
                    </a:lnTo>
                    <a:cubicBezTo>
                      <a:pt x="95059" y="13752"/>
                      <a:pt x="105564" y="30696"/>
                      <a:pt x="105449" y="49213"/>
                    </a:cubicBezTo>
                    <a:cubicBezTo>
                      <a:pt x="105088" y="75924"/>
                      <a:pt x="83490" y="97457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96" y="10294"/>
                      <a:pt x="17942" y="27730"/>
                      <a:pt x="17942" y="49213"/>
                    </a:cubicBezTo>
                    <a:cubicBezTo>
                      <a:pt x="17858" y="59488"/>
                      <a:pt x="21937" y="69353"/>
                      <a:pt x="29249" y="76580"/>
                    </a:cubicBezTo>
                    <a:cubicBezTo>
                      <a:pt x="44538" y="91623"/>
                      <a:pt x="69119" y="91426"/>
                      <a:pt x="84178" y="76138"/>
                    </a:cubicBezTo>
                    <a:cubicBezTo>
                      <a:pt x="99222" y="60848"/>
                      <a:pt x="99025" y="36267"/>
                      <a:pt x="83736" y="21224"/>
                    </a:cubicBezTo>
                    <a:cubicBezTo>
                      <a:pt x="80917" y="18438"/>
                      <a:pt x="77673" y="16111"/>
                      <a:pt x="74150" y="14309"/>
                    </a:cubicBezTo>
                    <a:cubicBezTo>
                      <a:pt x="68693" y="11867"/>
                      <a:pt x="62760" y="10704"/>
                      <a:pt x="56779" y="108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99D3B7A-B604-4B09-B8C1-71FF11E5169F}"/>
                  </a:ext>
                </a:extLst>
              </p:cNvPr>
              <p:cNvSpPr/>
              <p:nvPr/>
            </p:nvSpPr>
            <p:spPr>
              <a:xfrm rot="-3816599">
                <a:off x="3429223" y="2973705"/>
                <a:ext cx="998301" cy="9668"/>
              </a:xfrm>
              <a:custGeom>
                <a:avLst/>
                <a:gdLst>
                  <a:gd name="connsiteX0" fmla="*/ 124 w 998301"/>
                  <a:gd name="connsiteY0" fmla="*/ -34 h 9668"/>
                  <a:gd name="connsiteX1" fmla="*/ 998425 w 998301"/>
                  <a:gd name="connsiteY1" fmla="*/ -34 h 9668"/>
                  <a:gd name="connsiteX2" fmla="*/ 998425 w 998301"/>
                  <a:gd name="connsiteY2" fmla="*/ 9634 h 9668"/>
                  <a:gd name="connsiteX3" fmla="*/ 124 w 998301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8301" h="9668">
                    <a:moveTo>
                      <a:pt x="124" y="-34"/>
                    </a:moveTo>
                    <a:lnTo>
                      <a:pt x="998425" y="-34"/>
                    </a:lnTo>
                    <a:lnTo>
                      <a:pt x="998425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A4B418A-1505-4D56-B736-11CF477FD32A}"/>
                  </a:ext>
                </a:extLst>
              </p:cNvPr>
              <p:cNvSpPr/>
              <p:nvPr/>
            </p:nvSpPr>
            <p:spPr>
              <a:xfrm>
                <a:off x="4120822" y="2442652"/>
                <a:ext cx="98345" cy="98330"/>
              </a:xfrm>
              <a:custGeom>
                <a:avLst/>
                <a:gdLst>
                  <a:gd name="connsiteX0" fmla="*/ 49162 w 98345"/>
                  <a:gd name="connsiteY0" fmla="*/ 98297 h 98330"/>
                  <a:gd name="connsiteX1" fmla="*/ 27531 w 98345"/>
                  <a:gd name="connsiteY1" fmla="*/ 93217 h 98330"/>
                  <a:gd name="connsiteX2" fmla="*/ 5211 w 98345"/>
                  <a:gd name="connsiteY2" fmla="*/ 27373 h 98330"/>
                  <a:gd name="connsiteX3" fmla="*/ 71055 w 98345"/>
                  <a:gd name="connsiteY3" fmla="*/ 5054 h 98330"/>
                  <a:gd name="connsiteX4" fmla="*/ 93374 w 98345"/>
                  <a:gd name="connsiteY4" fmla="*/ 70897 h 98330"/>
                  <a:gd name="connsiteX5" fmla="*/ 49162 w 98345"/>
                  <a:gd name="connsiteY5" fmla="*/ 98297 h 98330"/>
                  <a:gd name="connsiteX6" fmla="*/ 49162 w 98345"/>
                  <a:gd name="connsiteY6" fmla="*/ 10789 h 98330"/>
                  <a:gd name="connsiteX7" fmla="*/ 9980 w 98345"/>
                  <a:gd name="connsiteY7" fmla="*/ 49283 h 98330"/>
                  <a:gd name="connsiteX8" fmla="*/ 31791 w 98345"/>
                  <a:gd name="connsiteY8" fmla="*/ 84531 h 98330"/>
                  <a:gd name="connsiteX9" fmla="*/ 76692 w 98345"/>
                  <a:gd name="connsiteY9" fmla="*/ 76994 h 98330"/>
                  <a:gd name="connsiteX10" fmla="*/ 87999 w 98345"/>
                  <a:gd name="connsiteY10" fmla="*/ 49627 h 98330"/>
                  <a:gd name="connsiteX11" fmla="*/ 49162 w 98345"/>
                  <a:gd name="connsiteY11" fmla="*/ 10789 h 9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45" h="98330">
                    <a:moveTo>
                      <a:pt x="49162" y="98297"/>
                    </a:moveTo>
                    <a:cubicBezTo>
                      <a:pt x="41657" y="98280"/>
                      <a:pt x="34266" y="96543"/>
                      <a:pt x="27531" y="93217"/>
                    </a:cubicBezTo>
                    <a:cubicBezTo>
                      <a:pt x="3180" y="81205"/>
                      <a:pt x="-6800" y="51724"/>
                      <a:pt x="5211" y="27373"/>
                    </a:cubicBezTo>
                    <a:cubicBezTo>
                      <a:pt x="17240" y="3022"/>
                      <a:pt x="46720" y="-6958"/>
                      <a:pt x="71055" y="5054"/>
                    </a:cubicBezTo>
                    <a:cubicBezTo>
                      <a:pt x="95406" y="17082"/>
                      <a:pt x="105402" y="46562"/>
                      <a:pt x="93374" y="70897"/>
                    </a:cubicBezTo>
                    <a:cubicBezTo>
                      <a:pt x="85066" y="87727"/>
                      <a:pt x="67925" y="98346"/>
                      <a:pt x="49162" y="98297"/>
                    </a:cubicBezTo>
                    <a:close/>
                    <a:moveTo>
                      <a:pt x="49162" y="10789"/>
                    </a:moveTo>
                    <a:cubicBezTo>
                      <a:pt x="27711" y="10593"/>
                      <a:pt x="10177" y="27832"/>
                      <a:pt x="9980" y="49283"/>
                    </a:cubicBezTo>
                    <a:cubicBezTo>
                      <a:pt x="9849" y="64261"/>
                      <a:pt x="18338" y="77960"/>
                      <a:pt x="31791" y="84531"/>
                    </a:cubicBezTo>
                    <a:cubicBezTo>
                      <a:pt x="46851" y="91775"/>
                      <a:pt x="64828" y="88743"/>
                      <a:pt x="76692" y="76994"/>
                    </a:cubicBezTo>
                    <a:cubicBezTo>
                      <a:pt x="84001" y="69767"/>
                      <a:pt x="88081" y="59902"/>
                      <a:pt x="87999" y="49627"/>
                    </a:cubicBezTo>
                    <a:cubicBezTo>
                      <a:pt x="87999" y="28176"/>
                      <a:pt x="70613" y="10789"/>
                      <a:pt x="49162" y="107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0446E40-A64D-4087-ABF4-43325B23170A}"/>
                  </a:ext>
                </a:extLst>
              </p:cNvPr>
              <p:cNvSpPr/>
              <p:nvPr/>
            </p:nvSpPr>
            <p:spPr>
              <a:xfrm>
                <a:off x="4197718" y="2519679"/>
                <a:ext cx="434585" cy="431472"/>
              </a:xfrm>
              <a:custGeom>
                <a:avLst/>
                <a:gdLst>
                  <a:gd name="connsiteX0" fmla="*/ 427703 w 434585"/>
                  <a:gd name="connsiteY0" fmla="*/ 431472 h 431472"/>
                  <a:gd name="connsiteX1" fmla="*/ 0 w 434585"/>
                  <a:gd name="connsiteY1" fmla="*/ 6883 h 431472"/>
                  <a:gd name="connsiteX2" fmla="*/ 6719 w 434585"/>
                  <a:gd name="connsiteY2" fmla="*/ 0 h 431472"/>
                  <a:gd name="connsiteX3" fmla="*/ 434586 w 434585"/>
                  <a:gd name="connsiteY3" fmla="*/ 424590 h 431472"/>
                  <a:gd name="connsiteX4" fmla="*/ 427703 w 434585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585" h="431472">
                    <a:moveTo>
                      <a:pt x="427703" y="431472"/>
                    </a:moveTo>
                    <a:lnTo>
                      <a:pt x="0" y="6883"/>
                    </a:lnTo>
                    <a:lnTo>
                      <a:pt x="6719" y="0"/>
                    </a:lnTo>
                    <a:lnTo>
                      <a:pt x="434586" y="424590"/>
                    </a:lnTo>
                    <a:lnTo>
                      <a:pt x="427703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14A9D14-CDCE-4819-9125-076A2B43EC39}"/>
                  </a:ext>
                </a:extLst>
              </p:cNvPr>
              <p:cNvSpPr/>
              <p:nvPr/>
            </p:nvSpPr>
            <p:spPr>
              <a:xfrm>
                <a:off x="4610837" y="2928122"/>
                <a:ext cx="105816" cy="98901"/>
              </a:xfrm>
              <a:custGeom>
                <a:avLst/>
                <a:gdLst>
                  <a:gd name="connsiteX0" fmla="*/ 49285 w 105816"/>
                  <a:gd name="connsiteY0" fmla="*/ 98868 h 98901"/>
                  <a:gd name="connsiteX1" fmla="*/ 123 w 105816"/>
                  <a:gd name="connsiteY1" fmla="*/ 49706 h 98901"/>
                  <a:gd name="connsiteX2" fmla="*/ 49285 w 105816"/>
                  <a:gd name="connsiteY2" fmla="*/ 545 h 98901"/>
                  <a:gd name="connsiteX3" fmla="*/ 105361 w 105816"/>
                  <a:gd name="connsiteY3" fmla="*/ 41644 h 98901"/>
                  <a:gd name="connsiteX4" fmla="*/ 64263 w 105816"/>
                  <a:gd name="connsiteY4" fmla="*/ 97721 h 98901"/>
                  <a:gd name="connsiteX5" fmla="*/ 49285 w 105816"/>
                  <a:gd name="connsiteY5" fmla="*/ 97721 h 98901"/>
                  <a:gd name="connsiteX6" fmla="*/ 49285 w 105816"/>
                  <a:gd name="connsiteY6" fmla="*/ 11361 h 98901"/>
                  <a:gd name="connsiteX7" fmla="*/ 10283 w 105816"/>
                  <a:gd name="connsiteY7" fmla="*/ 50362 h 98901"/>
                  <a:gd name="connsiteX8" fmla="*/ 51726 w 105816"/>
                  <a:gd name="connsiteY8" fmla="*/ 86758 h 98901"/>
                  <a:gd name="connsiteX9" fmla="*/ 88122 w 105816"/>
                  <a:gd name="connsiteY9" fmla="*/ 50362 h 98901"/>
                  <a:gd name="connsiteX10" fmla="*/ 76815 w 105816"/>
                  <a:gd name="connsiteY10" fmla="*/ 22832 h 98901"/>
                  <a:gd name="connsiteX11" fmla="*/ 76815 w 105816"/>
                  <a:gd name="connsiteY11" fmla="*/ 22832 h 98901"/>
                  <a:gd name="connsiteX12" fmla="*/ 49285 w 105816"/>
                  <a:gd name="connsiteY12" fmla="*/ 10869 h 98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1">
                    <a:moveTo>
                      <a:pt x="49285" y="98868"/>
                    </a:moveTo>
                    <a:cubicBezTo>
                      <a:pt x="22131" y="98868"/>
                      <a:pt x="123" y="76860"/>
                      <a:pt x="123" y="49706"/>
                    </a:cubicBezTo>
                    <a:cubicBezTo>
                      <a:pt x="123" y="22553"/>
                      <a:pt x="22131" y="545"/>
                      <a:pt x="49285" y="545"/>
                    </a:cubicBezTo>
                    <a:cubicBezTo>
                      <a:pt x="76127" y="-3584"/>
                      <a:pt x="101232" y="14818"/>
                      <a:pt x="105361" y="41644"/>
                    </a:cubicBezTo>
                    <a:cubicBezTo>
                      <a:pt x="109491" y="68486"/>
                      <a:pt x="91088" y="93591"/>
                      <a:pt x="64263" y="97721"/>
                    </a:cubicBezTo>
                    <a:cubicBezTo>
                      <a:pt x="59297" y="98491"/>
                      <a:pt x="54250" y="98491"/>
                      <a:pt x="49285" y="97721"/>
                    </a:cubicBezTo>
                    <a:close/>
                    <a:moveTo>
                      <a:pt x="49285" y="11361"/>
                    </a:moveTo>
                    <a:cubicBezTo>
                      <a:pt x="27785" y="11443"/>
                      <a:pt x="10365" y="28862"/>
                      <a:pt x="10283" y="50362"/>
                    </a:cubicBezTo>
                    <a:cubicBezTo>
                      <a:pt x="11676" y="71862"/>
                      <a:pt x="30243" y="88151"/>
                      <a:pt x="51726" y="86758"/>
                    </a:cubicBezTo>
                    <a:cubicBezTo>
                      <a:pt x="71276" y="85479"/>
                      <a:pt x="86860" y="69912"/>
                      <a:pt x="88122" y="50362"/>
                    </a:cubicBezTo>
                    <a:cubicBezTo>
                      <a:pt x="88220" y="40038"/>
                      <a:pt x="84140" y="30107"/>
                      <a:pt x="76815" y="22832"/>
                    </a:cubicBezTo>
                    <a:lnTo>
                      <a:pt x="76815" y="22832"/>
                    </a:lnTo>
                    <a:cubicBezTo>
                      <a:pt x="69605" y="15310"/>
                      <a:pt x="59690" y="11000"/>
                      <a:pt x="49285" y="1086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57A3B89-8FED-4BC7-B1F5-98048DCBA3F4}"/>
                  </a:ext>
                </a:extLst>
              </p:cNvPr>
              <p:cNvSpPr/>
              <p:nvPr/>
            </p:nvSpPr>
            <p:spPr>
              <a:xfrm rot="-2701801">
                <a:off x="4603205" y="2730422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3273291-9550-4084-ACD4-6719252ABB81}"/>
                  </a:ext>
                </a:extLst>
              </p:cNvPr>
              <p:cNvSpPr/>
              <p:nvPr/>
            </p:nvSpPr>
            <p:spPr>
              <a:xfrm>
                <a:off x="5097534" y="244266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1 h 98322"/>
                  <a:gd name="connsiteX6" fmla="*/ 11103 w 98322"/>
                  <a:gd name="connsiteY6" fmla="*/ 50274 h 98322"/>
                  <a:gd name="connsiteX7" fmla="*/ 21754 w 98322"/>
                  <a:gd name="connsiteY7" fmla="*/ 76330 h 98322"/>
                  <a:gd name="connsiteX8" fmla="*/ 49285 w 98322"/>
                  <a:gd name="connsiteY8" fmla="*/ 87637 h 98322"/>
                  <a:gd name="connsiteX9" fmla="*/ 88122 w 98322"/>
                  <a:gd name="connsiteY9" fmla="*/ 48800 h 98322"/>
                  <a:gd name="connsiteX10" fmla="*/ 76815 w 98322"/>
                  <a:gd name="connsiteY10" fmla="*/ 21269 h 98322"/>
                  <a:gd name="connsiteX11" fmla="*/ 49285 w 98322"/>
                  <a:gd name="connsiteY11" fmla="*/ 10781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1"/>
                    </a:moveTo>
                    <a:cubicBezTo>
                      <a:pt x="27834" y="11142"/>
                      <a:pt x="10742" y="28824"/>
                      <a:pt x="11103" y="50274"/>
                    </a:cubicBezTo>
                    <a:cubicBezTo>
                      <a:pt x="11283" y="59975"/>
                      <a:pt x="15069" y="69283"/>
                      <a:pt x="21754" y="76330"/>
                    </a:cubicBezTo>
                    <a:cubicBezTo>
                      <a:pt x="29030" y="83671"/>
                      <a:pt x="38961" y="87752"/>
                      <a:pt x="49285" y="87637"/>
                    </a:cubicBezTo>
                    <a:cubicBezTo>
                      <a:pt x="70736" y="87637"/>
                      <a:pt x="88122" y="70250"/>
                      <a:pt x="88122" y="48800"/>
                    </a:cubicBezTo>
                    <a:cubicBezTo>
                      <a:pt x="88106" y="38492"/>
                      <a:pt x="84042" y="28611"/>
                      <a:pt x="76815" y="21269"/>
                    </a:cubicBezTo>
                    <a:cubicBezTo>
                      <a:pt x="69375" y="14272"/>
                      <a:pt x="59477" y="10503"/>
                      <a:pt x="49285" y="1078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26B27F9-E2B0-4C86-A0A8-474538DD1C97}"/>
                  </a:ext>
                </a:extLst>
              </p:cNvPr>
              <p:cNvSpPr/>
              <p:nvPr/>
            </p:nvSpPr>
            <p:spPr>
              <a:xfrm rot="-2701201">
                <a:off x="5089933" y="2244500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F29F650-437F-482B-A576-E9E5057C9A7B}"/>
                  </a:ext>
                </a:extLst>
              </p:cNvPr>
              <p:cNvSpPr/>
              <p:nvPr/>
            </p:nvSpPr>
            <p:spPr>
              <a:xfrm>
                <a:off x="5584067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21754 w 98322"/>
                  <a:gd name="connsiteY7" fmla="*/ 77149 h 98322"/>
                  <a:gd name="connsiteX8" fmla="*/ 76913 w 98322"/>
                  <a:gd name="connsiteY8" fmla="*/ 77575 h 98322"/>
                  <a:gd name="connsiteX9" fmla="*/ 77323 w 98322"/>
                  <a:gd name="connsiteY9" fmla="*/ 22416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782"/>
                      <a:pt x="10447" y="28168"/>
                      <a:pt x="10447" y="49619"/>
                    </a:cubicBezTo>
                    <a:cubicBezTo>
                      <a:pt x="10349" y="59943"/>
                      <a:pt x="14429" y="69874"/>
                      <a:pt x="21754" y="77149"/>
                    </a:cubicBezTo>
                    <a:cubicBezTo>
                      <a:pt x="36863" y="92488"/>
                      <a:pt x="61559" y="92684"/>
                      <a:pt x="76913" y="77575"/>
                    </a:cubicBezTo>
                    <a:cubicBezTo>
                      <a:pt x="92252" y="62450"/>
                      <a:pt x="92448" y="37755"/>
                      <a:pt x="77323" y="22416"/>
                    </a:cubicBezTo>
                    <a:cubicBezTo>
                      <a:pt x="69932" y="14911"/>
                      <a:pt x="59821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FC6DB6C-063F-4393-9517-4A1B0046BAAF}"/>
                  </a:ext>
                </a:extLst>
              </p:cNvPr>
              <p:cNvSpPr/>
              <p:nvPr/>
            </p:nvSpPr>
            <p:spPr>
              <a:xfrm>
                <a:off x="5677145" y="2001355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D69E39B-AE35-4113-BF21-048F0E130217}"/>
                  </a:ext>
                </a:extLst>
              </p:cNvPr>
              <p:cNvSpPr/>
              <p:nvPr/>
            </p:nvSpPr>
            <p:spPr>
              <a:xfrm>
                <a:off x="6070763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578 w 98322"/>
                  <a:gd name="connsiteY6" fmla="*/ 49750 h 98322"/>
                  <a:gd name="connsiteX7" fmla="*/ 49563 w 98322"/>
                  <a:gd name="connsiteY7" fmla="*/ 88456 h 98322"/>
                  <a:gd name="connsiteX8" fmla="*/ 88253 w 98322"/>
                  <a:gd name="connsiteY8" fmla="*/ 49488 h 98322"/>
                  <a:gd name="connsiteX9" fmla="*/ 76815 w 98322"/>
                  <a:gd name="connsiteY9" fmla="*/ 22089 h 98322"/>
                  <a:gd name="connsiteX10" fmla="*/ 49285 w 98322"/>
                  <a:gd name="connsiteY10" fmla="*/ 11437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863"/>
                      <a:pt x="10513" y="28299"/>
                      <a:pt x="10578" y="49750"/>
                    </a:cubicBezTo>
                    <a:cubicBezTo>
                      <a:pt x="10660" y="71201"/>
                      <a:pt x="28113" y="88538"/>
                      <a:pt x="49563" y="88456"/>
                    </a:cubicBezTo>
                    <a:cubicBezTo>
                      <a:pt x="71014" y="88375"/>
                      <a:pt x="88335" y="70939"/>
                      <a:pt x="88253" y="49488"/>
                    </a:cubicBezTo>
                    <a:cubicBezTo>
                      <a:pt x="88221" y="39197"/>
                      <a:pt x="84107" y="29348"/>
                      <a:pt x="76815" y="22089"/>
                    </a:cubicBezTo>
                    <a:cubicBezTo>
                      <a:pt x="69375" y="15091"/>
                      <a:pt x="59494" y="11273"/>
                      <a:pt x="49285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0024525-66BF-444B-98AD-4C6BD3394D38}"/>
                  </a:ext>
                </a:extLst>
              </p:cNvPr>
              <p:cNvSpPr/>
              <p:nvPr/>
            </p:nvSpPr>
            <p:spPr>
              <a:xfrm rot="-2701801">
                <a:off x="6062991" y="1758063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A9D4D3F-26E0-4875-9FA8-46A2246CE76D}"/>
                  </a:ext>
                </a:extLst>
              </p:cNvPr>
              <p:cNvSpPr/>
              <p:nvPr/>
            </p:nvSpPr>
            <p:spPr>
              <a:xfrm>
                <a:off x="6549966" y="1470819"/>
                <a:ext cx="105816" cy="98900"/>
              </a:xfrm>
              <a:custGeom>
                <a:avLst/>
                <a:gdLst>
                  <a:gd name="connsiteX0" fmla="*/ 56779 w 105816"/>
                  <a:gd name="connsiteY0" fmla="*/ 97719 h 98900"/>
                  <a:gd name="connsiteX1" fmla="*/ 703 w 105816"/>
                  <a:gd name="connsiteY1" fmla="*/ 56620 h 98900"/>
                  <a:gd name="connsiteX2" fmla="*/ 41801 w 105816"/>
                  <a:gd name="connsiteY2" fmla="*/ 544 h 98900"/>
                  <a:gd name="connsiteX3" fmla="*/ 56779 w 105816"/>
                  <a:gd name="connsiteY3" fmla="*/ 544 h 98900"/>
                  <a:gd name="connsiteX4" fmla="*/ 105940 w 105816"/>
                  <a:gd name="connsiteY4" fmla="*/ 49705 h 98900"/>
                  <a:gd name="connsiteX5" fmla="*/ 56779 w 105816"/>
                  <a:gd name="connsiteY5" fmla="*/ 98866 h 98900"/>
                  <a:gd name="connsiteX6" fmla="*/ 56779 w 105816"/>
                  <a:gd name="connsiteY6" fmla="*/ 10212 h 98900"/>
                  <a:gd name="connsiteX7" fmla="*/ 17778 w 105816"/>
                  <a:gd name="connsiteY7" fmla="*/ 49213 h 98900"/>
                  <a:gd name="connsiteX8" fmla="*/ 29248 w 105816"/>
                  <a:gd name="connsiteY8" fmla="*/ 76580 h 98900"/>
                  <a:gd name="connsiteX9" fmla="*/ 84309 w 105816"/>
                  <a:gd name="connsiteY9" fmla="*/ 76580 h 98900"/>
                  <a:gd name="connsiteX10" fmla="*/ 95616 w 105816"/>
                  <a:gd name="connsiteY10" fmla="*/ 49213 h 98900"/>
                  <a:gd name="connsiteX11" fmla="*/ 57107 w 105816"/>
                  <a:gd name="connsiteY11" fmla="*/ 9720 h 98900"/>
                  <a:gd name="connsiteX12" fmla="*/ 56779 w 105816"/>
                  <a:gd name="connsiteY12" fmla="*/ 9720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0">
                    <a:moveTo>
                      <a:pt x="56779" y="97719"/>
                    </a:moveTo>
                    <a:cubicBezTo>
                      <a:pt x="29937" y="101849"/>
                      <a:pt x="4832" y="83446"/>
                      <a:pt x="703" y="56620"/>
                    </a:cubicBezTo>
                    <a:cubicBezTo>
                      <a:pt x="-3427" y="29778"/>
                      <a:pt x="14975" y="4673"/>
                      <a:pt x="41801" y="544"/>
                    </a:cubicBezTo>
                    <a:cubicBezTo>
                      <a:pt x="46766" y="-226"/>
                      <a:pt x="51814" y="-226"/>
                      <a:pt x="56779" y="544"/>
                    </a:cubicBezTo>
                    <a:cubicBezTo>
                      <a:pt x="83932" y="544"/>
                      <a:pt x="105940" y="22552"/>
                      <a:pt x="105940" y="49705"/>
                    </a:cubicBezTo>
                    <a:cubicBezTo>
                      <a:pt x="105940" y="76858"/>
                      <a:pt x="83932" y="98866"/>
                      <a:pt x="56779" y="98866"/>
                    </a:cubicBezTo>
                    <a:close/>
                    <a:moveTo>
                      <a:pt x="56779" y="10212"/>
                    </a:moveTo>
                    <a:cubicBezTo>
                      <a:pt x="35279" y="10294"/>
                      <a:pt x="17876" y="27714"/>
                      <a:pt x="17778" y="49213"/>
                    </a:cubicBezTo>
                    <a:cubicBezTo>
                      <a:pt x="17794" y="59504"/>
                      <a:pt x="21924" y="69353"/>
                      <a:pt x="29248" y="76580"/>
                    </a:cubicBezTo>
                    <a:cubicBezTo>
                      <a:pt x="44652" y="91312"/>
                      <a:pt x="68905" y="91312"/>
                      <a:pt x="84309" y="76580"/>
                    </a:cubicBezTo>
                    <a:cubicBezTo>
                      <a:pt x="91585" y="69337"/>
                      <a:pt x="95665" y="59488"/>
                      <a:pt x="95616" y="49213"/>
                    </a:cubicBezTo>
                    <a:cubicBezTo>
                      <a:pt x="95895" y="27681"/>
                      <a:pt x="78656" y="9999"/>
                      <a:pt x="57107" y="9720"/>
                    </a:cubicBezTo>
                    <a:cubicBezTo>
                      <a:pt x="56992" y="9720"/>
                      <a:pt x="56894" y="9720"/>
                      <a:pt x="56779" y="9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036AB52-CD54-4C29-99D0-A69F6B97914E}"/>
                  </a:ext>
                </a:extLst>
              </p:cNvPr>
              <p:cNvSpPr/>
              <p:nvPr/>
            </p:nvSpPr>
            <p:spPr>
              <a:xfrm rot="-2701801">
                <a:off x="6844984" y="1462898"/>
                <a:ext cx="9668" cy="600259"/>
              </a:xfrm>
              <a:custGeom>
                <a:avLst/>
                <a:gdLst>
                  <a:gd name="connsiteX0" fmla="*/ 123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3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3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3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5B44EE5-140C-4656-BBA6-AC9389FD586F}"/>
                  </a:ext>
                </a:extLst>
              </p:cNvPr>
              <p:cNvSpPr/>
              <p:nvPr/>
            </p:nvSpPr>
            <p:spPr>
              <a:xfrm>
                <a:off x="7043993" y="1962724"/>
                <a:ext cx="97338" cy="91397"/>
              </a:xfrm>
              <a:custGeom>
                <a:avLst/>
                <a:gdLst>
                  <a:gd name="connsiteX0" fmla="*/ 49285 w 97338"/>
                  <a:gd name="connsiteY0" fmla="*/ 91364 h 91397"/>
                  <a:gd name="connsiteX1" fmla="*/ 123 w 97338"/>
                  <a:gd name="connsiteY1" fmla="*/ 42203 h 91397"/>
                  <a:gd name="connsiteX2" fmla="*/ 55724 w 97338"/>
                  <a:gd name="connsiteY2" fmla="*/ 465 h 91397"/>
                  <a:gd name="connsiteX3" fmla="*/ 97462 w 97338"/>
                  <a:gd name="connsiteY3" fmla="*/ 42203 h 91397"/>
                  <a:gd name="connsiteX4" fmla="*/ 49285 w 97338"/>
                  <a:gd name="connsiteY4" fmla="*/ 91364 h 91397"/>
                  <a:gd name="connsiteX5" fmla="*/ 49285 w 97338"/>
                  <a:gd name="connsiteY5" fmla="*/ 3857 h 91397"/>
                  <a:gd name="connsiteX6" fmla="*/ 10447 w 97338"/>
                  <a:gd name="connsiteY6" fmla="*/ 42366 h 91397"/>
                  <a:gd name="connsiteX7" fmla="*/ 10447 w 97338"/>
                  <a:gd name="connsiteY7" fmla="*/ 42694 h 91397"/>
                  <a:gd name="connsiteX8" fmla="*/ 49285 w 97338"/>
                  <a:gd name="connsiteY8" fmla="*/ 81859 h 91397"/>
                  <a:gd name="connsiteX9" fmla="*/ 88450 w 97338"/>
                  <a:gd name="connsiteY9" fmla="*/ 43022 h 91397"/>
                  <a:gd name="connsiteX10" fmla="*/ 49612 w 97338"/>
                  <a:gd name="connsiteY10" fmla="*/ 3857 h 91397"/>
                  <a:gd name="connsiteX11" fmla="*/ 49285 w 97338"/>
                  <a:gd name="connsiteY11" fmla="*/ 3857 h 9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338" h="91397">
                    <a:moveTo>
                      <a:pt x="49285" y="91364"/>
                    </a:moveTo>
                    <a:cubicBezTo>
                      <a:pt x="22131" y="91364"/>
                      <a:pt x="123" y="69356"/>
                      <a:pt x="123" y="42203"/>
                    </a:cubicBezTo>
                    <a:cubicBezTo>
                      <a:pt x="3958" y="15328"/>
                      <a:pt x="28850" y="-3370"/>
                      <a:pt x="55724" y="465"/>
                    </a:cubicBezTo>
                    <a:cubicBezTo>
                      <a:pt x="77372" y="3546"/>
                      <a:pt x="94382" y="20555"/>
                      <a:pt x="97462" y="42203"/>
                    </a:cubicBezTo>
                    <a:cubicBezTo>
                      <a:pt x="97462" y="68979"/>
                      <a:pt x="76045" y="90823"/>
                      <a:pt x="49285" y="91364"/>
                    </a:cubicBezTo>
                    <a:close/>
                    <a:moveTo>
                      <a:pt x="49285" y="3857"/>
                    </a:moveTo>
                    <a:cubicBezTo>
                      <a:pt x="27932" y="3759"/>
                      <a:pt x="10545" y="21014"/>
                      <a:pt x="10447" y="42366"/>
                    </a:cubicBezTo>
                    <a:cubicBezTo>
                      <a:pt x="10447" y="42481"/>
                      <a:pt x="10447" y="42580"/>
                      <a:pt x="10447" y="42694"/>
                    </a:cubicBezTo>
                    <a:cubicBezTo>
                      <a:pt x="10349" y="64227"/>
                      <a:pt x="27752" y="81761"/>
                      <a:pt x="49285" y="81859"/>
                    </a:cubicBezTo>
                    <a:cubicBezTo>
                      <a:pt x="70817" y="81941"/>
                      <a:pt x="88351" y="64555"/>
                      <a:pt x="88450" y="43022"/>
                    </a:cubicBezTo>
                    <a:cubicBezTo>
                      <a:pt x="88532" y="21489"/>
                      <a:pt x="71145" y="3955"/>
                      <a:pt x="49612" y="3857"/>
                    </a:cubicBezTo>
                    <a:cubicBezTo>
                      <a:pt x="49498" y="3857"/>
                      <a:pt x="49399" y="3857"/>
                      <a:pt x="49285" y="385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DB350A9-1BE3-41AF-B82E-F2AC6394AB44}"/>
                  </a:ext>
                </a:extLst>
              </p:cNvPr>
              <p:cNvSpPr/>
              <p:nvPr/>
            </p:nvSpPr>
            <p:spPr>
              <a:xfrm rot="-2701801">
                <a:off x="7036550" y="1758651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54BA4C2-C5C7-451A-9101-9040DC77EF2B}"/>
                  </a:ext>
                </a:extLst>
              </p:cNvPr>
              <p:cNvSpPr/>
              <p:nvPr/>
            </p:nvSpPr>
            <p:spPr>
              <a:xfrm>
                <a:off x="7530690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783 h 98322"/>
                  <a:gd name="connsiteX7" fmla="*/ 21755 w 98322"/>
                  <a:gd name="connsiteY7" fmla="*/ 77149 h 98322"/>
                  <a:gd name="connsiteX8" fmla="*/ 76913 w 98322"/>
                  <a:gd name="connsiteY8" fmla="*/ 77576 h 98322"/>
                  <a:gd name="connsiteX9" fmla="*/ 77323 w 98322"/>
                  <a:gd name="connsiteY9" fmla="*/ 22417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2" y="98289"/>
                      <a:pt x="123" y="76281"/>
                      <a:pt x="123" y="49127"/>
                    </a:cubicBezTo>
                    <a:cubicBezTo>
                      <a:pt x="123" y="21974"/>
                      <a:pt x="22132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01" y="10880"/>
                      <a:pt x="10447" y="28299"/>
                      <a:pt x="10447" y="49783"/>
                    </a:cubicBezTo>
                    <a:cubicBezTo>
                      <a:pt x="10398" y="60058"/>
                      <a:pt x="14479" y="69906"/>
                      <a:pt x="21755" y="77149"/>
                    </a:cubicBezTo>
                    <a:cubicBezTo>
                      <a:pt x="36863" y="92488"/>
                      <a:pt x="61559" y="92684"/>
                      <a:pt x="76913" y="77576"/>
                    </a:cubicBezTo>
                    <a:cubicBezTo>
                      <a:pt x="92252" y="62450"/>
                      <a:pt x="92448" y="37755"/>
                      <a:pt x="77323" y="22417"/>
                    </a:cubicBezTo>
                    <a:cubicBezTo>
                      <a:pt x="69933" y="14911"/>
                      <a:pt x="59822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4191165-9309-482C-BFDB-9DE14E4D0628}"/>
                  </a:ext>
                </a:extLst>
              </p:cNvPr>
              <p:cNvSpPr/>
              <p:nvPr/>
            </p:nvSpPr>
            <p:spPr>
              <a:xfrm>
                <a:off x="7623769" y="1515150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71CF033-DAC9-44A1-B5F8-7D1DE2AE7765}"/>
                  </a:ext>
                </a:extLst>
              </p:cNvPr>
              <p:cNvSpPr/>
              <p:nvPr/>
            </p:nvSpPr>
            <p:spPr>
              <a:xfrm>
                <a:off x="8017387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283 w 98322"/>
                  <a:gd name="connsiteY6" fmla="*/ 49783 h 98322"/>
                  <a:gd name="connsiteX7" fmla="*/ 49285 w 98322"/>
                  <a:gd name="connsiteY7" fmla="*/ 88784 h 98322"/>
                  <a:gd name="connsiteX8" fmla="*/ 88286 w 98322"/>
                  <a:gd name="connsiteY8" fmla="*/ 49783 h 98322"/>
                  <a:gd name="connsiteX9" fmla="*/ 49285 w 98322"/>
                  <a:gd name="connsiteY9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782"/>
                      <a:pt x="10283" y="28250"/>
                      <a:pt x="10283" y="49783"/>
                    </a:cubicBezTo>
                    <a:cubicBezTo>
                      <a:pt x="10283" y="71316"/>
                      <a:pt x="27752" y="88784"/>
                      <a:pt x="49285" y="88784"/>
                    </a:cubicBezTo>
                    <a:cubicBezTo>
                      <a:pt x="70817" y="88784"/>
                      <a:pt x="88286" y="71316"/>
                      <a:pt x="88286" y="49783"/>
                    </a:cubicBezTo>
                    <a:cubicBezTo>
                      <a:pt x="88204" y="28283"/>
                      <a:pt x="70784" y="10864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D77062B-20CE-4FAD-B15C-EE5EB5923EA7}"/>
                  </a:ext>
                </a:extLst>
              </p:cNvPr>
              <p:cNvSpPr/>
              <p:nvPr/>
            </p:nvSpPr>
            <p:spPr>
              <a:xfrm rot="-2701801">
                <a:off x="8009652" y="1271857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68ECCC4-8937-42DB-9C32-57C390E70C88}"/>
                  </a:ext>
                </a:extLst>
              </p:cNvPr>
              <p:cNvSpPr/>
              <p:nvPr/>
            </p:nvSpPr>
            <p:spPr>
              <a:xfrm>
                <a:off x="8504120" y="984049"/>
                <a:ext cx="98328" cy="98320"/>
              </a:xfrm>
              <a:custGeom>
                <a:avLst/>
                <a:gdLst>
                  <a:gd name="connsiteX0" fmla="*/ 49248 w 98328"/>
                  <a:gd name="connsiteY0" fmla="*/ 98284 h 98320"/>
                  <a:gd name="connsiteX1" fmla="*/ 14835 w 98328"/>
                  <a:gd name="connsiteY1" fmla="*/ 84192 h 98320"/>
                  <a:gd name="connsiteX2" fmla="*/ 14212 w 98328"/>
                  <a:gd name="connsiteY2" fmla="*/ 14678 h 98320"/>
                  <a:gd name="connsiteX3" fmla="*/ 83743 w 98328"/>
                  <a:gd name="connsiteY3" fmla="*/ 14055 h 98320"/>
                  <a:gd name="connsiteX4" fmla="*/ 84349 w 98328"/>
                  <a:gd name="connsiteY4" fmla="*/ 83569 h 98320"/>
                  <a:gd name="connsiteX5" fmla="*/ 49248 w 98328"/>
                  <a:gd name="connsiteY5" fmla="*/ 98284 h 98320"/>
                  <a:gd name="connsiteX6" fmla="*/ 49248 w 98328"/>
                  <a:gd name="connsiteY6" fmla="*/ 10777 h 98320"/>
                  <a:gd name="connsiteX7" fmla="*/ 10345 w 98328"/>
                  <a:gd name="connsiteY7" fmla="*/ 49877 h 98320"/>
                  <a:gd name="connsiteX8" fmla="*/ 21717 w 98328"/>
                  <a:gd name="connsiteY8" fmla="*/ 77309 h 98320"/>
                  <a:gd name="connsiteX9" fmla="*/ 76778 w 98328"/>
                  <a:gd name="connsiteY9" fmla="*/ 77309 h 98320"/>
                  <a:gd name="connsiteX10" fmla="*/ 76680 w 98328"/>
                  <a:gd name="connsiteY10" fmla="*/ 22150 h 98320"/>
                  <a:gd name="connsiteX11" fmla="*/ 49248 w 98328"/>
                  <a:gd name="connsiteY11" fmla="*/ 10777 h 9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8" h="98320">
                    <a:moveTo>
                      <a:pt x="49248" y="98284"/>
                    </a:moveTo>
                    <a:cubicBezTo>
                      <a:pt x="36351" y="98399"/>
                      <a:pt x="23946" y="93319"/>
                      <a:pt x="14835" y="84192"/>
                    </a:cubicBezTo>
                    <a:cubicBezTo>
                      <a:pt x="-4535" y="65166"/>
                      <a:pt x="-4813" y="34031"/>
                      <a:pt x="14212" y="14678"/>
                    </a:cubicBezTo>
                    <a:cubicBezTo>
                      <a:pt x="33254" y="-4692"/>
                      <a:pt x="64373" y="-4971"/>
                      <a:pt x="83743" y="14055"/>
                    </a:cubicBezTo>
                    <a:cubicBezTo>
                      <a:pt x="103112" y="33080"/>
                      <a:pt x="103391" y="64216"/>
                      <a:pt x="84349" y="83569"/>
                    </a:cubicBezTo>
                    <a:cubicBezTo>
                      <a:pt x="75106" y="92991"/>
                      <a:pt x="62456" y="98301"/>
                      <a:pt x="49248" y="98284"/>
                    </a:cubicBezTo>
                    <a:close/>
                    <a:moveTo>
                      <a:pt x="49248" y="10777"/>
                    </a:moveTo>
                    <a:cubicBezTo>
                      <a:pt x="27715" y="10827"/>
                      <a:pt x="10296" y="28328"/>
                      <a:pt x="10345" y="49877"/>
                    </a:cubicBezTo>
                    <a:cubicBezTo>
                      <a:pt x="10361" y="60168"/>
                      <a:pt x="14458" y="70017"/>
                      <a:pt x="21717" y="77309"/>
                    </a:cubicBezTo>
                    <a:cubicBezTo>
                      <a:pt x="37187" y="91877"/>
                      <a:pt x="61309" y="91877"/>
                      <a:pt x="76778" y="77309"/>
                    </a:cubicBezTo>
                    <a:cubicBezTo>
                      <a:pt x="91985" y="62053"/>
                      <a:pt x="91936" y="37357"/>
                      <a:pt x="76680" y="22150"/>
                    </a:cubicBezTo>
                    <a:cubicBezTo>
                      <a:pt x="69404" y="14891"/>
                      <a:pt x="59539" y="10810"/>
                      <a:pt x="49248" y="1077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2A736D4-CD15-4314-A591-6A0254ADA85B}"/>
                  </a:ext>
                </a:extLst>
              </p:cNvPr>
              <p:cNvSpPr/>
              <p:nvPr/>
            </p:nvSpPr>
            <p:spPr>
              <a:xfrm rot="-2701801">
                <a:off x="8791645" y="976692"/>
                <a:ext cx="9668" cy="600259"/>
              </a:xfrm>
              <a:custGeom>
                <a:avLst/>
                <a:gdLst>
                  <a:gd name="connsiteX0" fmla="*/ 124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4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4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4AEC7D7-74E8-4D29-9FE5-052F01F48D27}"/>
                  </a:ext>
                </a:extLst>
              </p:cNvPr>
              <p:cNvSpPr/>
              <p:nvPr/>
            </p:nvSpPr>
            <p:spPr>
              <a:xfrm>
                <a:off x="8990616" y="1470950"/>
                <a:ext cx="96675" cy="97621"/>
              </a:xfrm>
              <a:custGeom>
                <a:avLst/>
                <a:gdLst>
                  <a:gd name="connsiteX0" fmla="*/ 49285 w 96675"/>
                  <a:gd name="connsiteY0" fmla="*/ 97588 h 97621"/>
                  <a:gd name="connsiteX1" fmla="*/ 124 w 96675"/>
                  <a:gd name="connsiteY1" fmla="*/ 48427 h 97621"/>
                  <a:gd name="connsiteX2" fmla="*/ 14381 w 96675"/>
                  <a:gd name="connsiteY2" fmla="*/ 14014 h 97621"/>
                  <a:gd name="connsiteX3" fmla="*/ 83207 w 96675"/>
                  <a:gd name="connsiteY3" fmla="*/ 14014 h 97621"/>
                  <a:gd name="connsiteX4" fmla="*/ 83207 w 96675"/>
                  <a:gd name="connsiteY4" fmla="*/ 14014 h 97621"/>
                  <a:gd name="connsiteX5" fmla="*/ 81568 w 96675"/>
                  <a:gd name="connsiteY5" fmla="*/ 83512 h 97621"/>
                  <a:gd name="connsiteX6" fmla="*/ 48794 w 96675"/>
                  <a:gd name="connsiteY6" fmla="*/ 97096 h 97621"/>
                  <a:gd name="connsiteX7" fmla="*/ 49285 w 96675"/>
                  <a:gd name="connsiteY7" fmla="*/ 10081 h 97621"/>
                  <a:gd name="connsiteX8" fmla="*/ 10579 w 96675"/>
                  <a:gd name="connsiteY8" fmla="*/ 49050 h 97621"/>
                  <a:gd name="connsiteX9" fmla="*/ 49564 w 96675"/>
                  <a:gd name="connsiteY9" fmla="*/ 87756 h 97621"/>
                  <a:gd name="connsiteX10" fmla="*/ 88254 w 96675"/>
                  <a:gd name="connsiteY10" fmla="*/ 48787 h 97621"/>
                  <a:gd name="connsiteX11" fmla="*/ 76815 w 96675"/>
                  <a:gd name="connsiteY11" fmla="*/ 21388 h 97621"/>
                  <a:gd name="connsiteX12" fmla="*/ 76815 w 96675"/>
                  <a:gd name="connsiteY12" fmla="*/ 21388 h 97621"/>
                  <a:gd name="connsiteX13" fmla="*/ 49285 w 96675"/>
                  <a:gd name="connsiteY13" fmla="*/ 9589 h 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6675" h="97621">
                    <a:moveTo>
                      <a:pt x="49285" y="97588"/>
                    </a:moveTo>
                    <a:cubicBezTo>
                      <a:pt x="22132" y="97588"/>
                      <a:pt x="124" y="75580"/>
                      <a:pt x="124" y="48427"/>
                    </a:cubicBezTo>
                    <a:cubicBezTo>
                      <a:pt x="75" y="35514"/>
                      <a:pt x="5204" y="23109"/>
                      <a:pt x="14381" y="14014"/>
                    </a:cubicBezTo>
                    <a:cubicBezTo>
                      <a:pt x="33505" y="-4717"/>
                      <a:pt x="64083" y="-4717"/>
                      <a:pt x="83207" y="14014"/>
                    </a:cubicBezTo>
                    <a:lnTo>
                      <a:pt x="83207" y="14014"/>
                    </a:lnTo>
                    <a:cubicBezTo>
                      <a:pt x="101954" y="33662"/>
                      <a:pt x="101216" y="64781"/>
                      <a:pt x="81568" y="83512"/>
                    </a:cubicBezTo>
                    <a:cubicBezTo>
                      <a:pt x="72719" y="91967"/>
                      <a:pt x="61035" y="96802"/>
                      <a:pt x="48794" y="97096"/>
                    </a:cubicBezTo>
                    <a:close/>
                    <a:moveTo>
                      <a:pt x="49285" y="10081"/>
                    </a:moveTo>
                    <a:cubicBezTo>
                      <a:pt x="27835" y="10163"/>
                      <a:pt x="10513" y="27599"/>
                      <a:pt x="10579" y="49050"/>
                    </a:cubicBezTo>
                    <a:cubicBezTo>
                      <a:pt x="10661" y="70500"/>
                      <a:pt x="28113" y="87838"/>
                      <a:pt x="49564" y="87756"/>
                    </a:cubicBezTo>
                    <a:cubicBezTo>
                      <a:pt x="71015" y="87674"/>
                      <a:pt x="88335" y="70238"/>
                      <a:pt x="88254" y="48787"/>
                    </a:cubicBezTo>
                    <a:cubicBezTo>
                      <a:pt x="88221" y="38496"/>
                      <a:pt x="84108" y="28648"/>
                      <a:pt x="76815" y="21388"/>
                    </a:cubicBezTo>
                    <a:lnTo>
                      <a:pt x="76815" y="21388"/>
                    </a:lnTo>
                    <a:cubicBezTo>
                      <a:pt x="69572" y="13948"/>
                      <a:pt x="59675" y="9704"/>
                      <a:pt x="49285" y="95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8B34905-F85D-4026-8772-3ADE7EA3A4D6}"/>
                  </a:ext>
                </a:extLst>
              </p:cNvPr>
              <p:cNvSpPr/>
              <p:nvPr/>
            </p:nvSpPr>
            <p:spPr>
              <a:xfrm rot="-2710800">
                <a:off x="8982322" y="1271769"/>
                <a:ext cx="598456" cy="9668"/>
              </a:xfrm>
              <a:custGeom>
                <a:avLst/>
                <a:gdLst>
                  <a:gd name="connsiteX0" fmla="*/ 123 w 598456"/>
                  <a:gd name="connsiteY0" fmla="*/ -34 h 9668"/>
                  <a:gd name="connsiteX1" fmla="*/ 598580 w 598456"/>
                  <a:gd name="connsiteY1" fmla="*/ -34 h 9668"/>
                  <a:gd name="connsiteX2" fmla="*/ 598580 w 598456"/>
                  <a:gd name="connsiteY2" fmla="*/ 9634 h 9668"/>
                  <a:gd name="connsiteX3" fmla="*/ 123 w 59845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456" h="9668">
                    <a:moveTo>
                      <a:pt x="123" y="-34"/>
                    </a:moveTo>
                    <a:lnTo>
                      <a:pt x="598580" y="-34"/>
                    </a:lnTo>
                    <a:lnTo>
                      <a:pt x="598580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52357A0-0BFC-441D-9284-23ACCBE93149}"/>
                  </a:ext>
                </a:extLst>
              </p:cNvPr>
              <p:cNvSpPr/>
              <p:nvPr/>
            </p:nvSpPr>
            <p:spPr>
              <a:xfrm>
                <a:off x="9474691" y="984044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382 w 98322"/>
                  <a:gd name="connsiteY6" fmla="*/ 49881 h 98322"/>
                  <a:gd name="connsiteX7" fmla="*/ 21755 w 98322"/>
                  <a:gd name="connsiteY7" fmla="*/ 77313 h 98322"/>
                  <a:gd name="connsiteX8" fmla="*/ 76815 w 98322"/>
                  <a:gd name="connsiteY8" fmla="*/ 80558 h 98322"/>
                  <a:gd name="connsiteX9" fmla="*/ 80060 w 98322"/>
                  <a:gd name="connsiteY9" fmla="*/ 25497 h 98322"/>
                  <a:gd name="connsiteX10" fmla="*/ 76815 w 98322"/>
                  <a:gd name="connsiteY10" fmla="*/ 22253 h 98322"/>
                  <a:gd name="connsiteX11" fmla="*/ 76815 w 98322"/>
                  <a:gd name="connsiteY11" fmla="*/ 22253 h 98322"/>
                  <a:gd name="connsiteX12" fmla="*/ 49285 w 98322"/>
                  <a:gd name="connsiteY12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831"/>
                      <a:pt x="10332" y="28332"/>
                      <a:pt x="10382" y="49881"/>
                    </a:cubicBezTo>
                    <a:cubicBezTo>
                      <a:pt x="10398" y="60172"/>
                      <a:pt x="14495" y="70021"/>
                      <a:pt x="21755" y="77313"/>
                    </a:cubicBezTo>
                    <a:cubicBezTo>
                      <a:pt x="36060" y="93422"/>
                      <a:pt x="60723" y="94864"/>
                      <a:pt x="76815" y="80558"/>
                    </a:cubicBezTo>
                    <a:cubicBezTo>
                      <a:pt x="92924" y="66252"/>
                      <a:pt x="94366" y="41606"/>
                      <a:pt x="80060" y="25497"/>
                    </a:cubicBezTo>
                    <a:cubicBezTo>
                      <a:pt x="79044" y="24350"/>
                      <a:pt x="77962" y="23269"/>
                      <a:pt x="76815" y="22253"/>
                    </a:cubicBezTo>
                    <a:lnTo>
                      <a:pt x="76815" y="22253"/>
                    </a:lnTo>
                    <a:cubicBezTo>
                      <a:pt x="69556" y="14878"/>
                      <a:pt x="59641" y="10733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FAA1ECA-2DC0-4777-B2DE-2CC484BD2DC6}"/>
                  </a:ext>
                </a:extLst>
              </p:cNvPr>
              <p:cNvSpPr/>
              <p:nvPr/>
            </p:nvSpPr>
            <p:spPr>
              <a:xfrm>
                <a:off x="9551547" y="575022"/>
                <a:ext cx="434094" cy="431472"/>
              </a:xfrm>
              <a:custGeom>
                <a:avLst/>
                <a:gdLst>
                  <a:gd name="connsiteX0" fmla="*/ 6882 w 434094"/>
                  <a:gd name="connsiteY0" fmla="*/ 431472 h 431472"/>
                  <a:gd name="connsiteX1" fmla="*/ 0 w 434094"/>
                  <a:gd name="connsiteY1" fmla="*/ 424590 h 431472"/>
                  <a:gd name="connsiteX2" fmla="*/ 427212 w 434094"/>
                  <a:gd name="connsiteY2" fmla="*/ 0 h 431472"/>
                  <a:gd name="connsiteX3" fmla="*/ 434094 w 434094"/>
                  <a:gd name="connsiteY3" fmla="*/ 7046 h 431472"/>
                  <a:gd name="connsiteX4" fmla="*/ 6882 w 434094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094" h="431472">
                    <a:moveTo>
                      <a:pt x="6882" y="431472"/>
                    </a:moveTo>
                    <a:lnTo>
                      <a:pt x="0" y="424590"/>
                    </a:lnTo>
                    <a:lnTo>
                      <a:pt x="427212" y="0"/>
                    </a:lnTo>
                    <a:lnTo>
                      <a:pt x="434094" y="7046"/>
                    </a:lnTo>
                    <a:lnTo>
                      <a:pt x="6882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0FB7DEC-5FF4-4B40-86BF-D3C3490B0DDA}"/>
                  </a:ext>
                </a:extLst>
              </p:cNvPr>
              <p:cNvSpPr/>
              <p:nvPr/>
            </p:nvSpPr>
            <p:spPr>
              <a:xfrm rot="-2701801">
                <a:off x="9950409" y="284774"/>
                <a:ext cx="644176" cy="9668"/>
              </a:xfrm>
              <a:custGeom>
                <a:avLst/>
                <a:gdLst>
                  <a:gd name="connsiteX0" fmla="*/ 124 w 644176"/>
                  <a:gd name="connsiteY0" fmla="*/ -34 h 9668"/>
                  <a:gd name="connsiteX1" fmla="*/ 644301 w 644176"/>
                  <a:gd name="connsiteY1" fmla="*/ -34 h 9668"/>
                  <a:gd name="connsiteX2" fmla="*/ 644301 w 644176"/>
                  <a:gd name="connsiteY2" fmla="*/ 9634 h 9668"/>
                  <a:gd name="connsiteX3" fmla="*/ 124 w 64417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176" h="9668">
                    <a:moveTo>
                      <a:pt x="124" y="-34"/>
                    </a:moveTo>
                    <a:lnTo>
                      <a:pt x="644301" y="-34"/>
                    </a:lnTo>
                    <a:lnTo>
                      <a:pt x="644301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53A06BF2-D25C-496D-94A8-1B9F983ACB89}"/>
                  </a:ext>
                </a:extLst>
              </p:cNvPr>
              <p:cNvSpPr/>
              <p:nvPr/>
            </p:nvSpPr>
            <p:spPr>
              <a:xfrm>
                <a:off x="9964215" y="497348"/>
                <a:ext cx="98324" cy="98323"/>
              </a:xfrm>
              <a:custGeom>
                <a:avLst/>
                <a:gdLst>
                  <a:gd name="connsiteX0" fmla="*/ 49080 w 98324"/>
                  <a:gd name="connsiteY0" fmla="*/ 98289 h 98323"/>
                  <a:gd name="connsiteX1" fmla="*/ 14503 w 98324"/>
                  <a:gd name="connsiteY1" fmla="*/ 83868 h 98323"/>
                  <a:gd name="connsiteX2" fmla="*/ 14552 w 98324"/>
                  <a:gd name="connsiteY2" fmla="*/ 14344 h 98323"/>
                  <a:gd name="connsiteX3" fmla="*/ 84066 w 98324"/>
                  <a:gd name="connsiteY3" fmla="*/ 14388 h 98323"/>
                  <a:gd name="connsiteX4" fmla="*/ 84034 w 98324"/>
                  <a:gd name="connsiteY4" fmla="*/ 83912 h 98323"/>
                  <a:gd name="connsiteX5" fmla="*/ 49080 w 98324"/>
                  <a:gd name="connsiteY5" fmla="*/ 98289 h 98323"/>
                  <a:gd name="connsiteX6" fmla="*/ 49080 w 98324"/>
                  <a:gd name="connsiteY6" fmla="*/ 10781 h 98323"/>
                  <a:gd name="connsiteX7" fmla="*/ 11078 w 98324"/>
                  <a:gd name="connsiteY7" fmla="*/ 50435 h 98323"/>
                  <a:gd name="connsiteX8" fmla="*/ 50735 w 98324"/>
                  <a:gd name="connsiteY8" fmla="*/ 88438 h 98323"/>
                  <a:gd name="connsiteX9" fmla="*/ 88737 w 98324"/>
                  <a:gd name="connsiteY9" fmla="*/ 50274 h 98323"/>
                  <a:gd name="connsiteX10" fmla="*/ 49571 w 98324"/>
                  <a:gd name="connsiteY10" fmla="*/ 11432 h 98323"/>
                  <a:gd name="connsiteX11" fmla="*/ 49080 w 98324"/>
                  <a:gd name="connsiteY11" fmla="*/ 11437 h 9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4" h="98323">
                    <a:moveTo>
                      <a:pt x="49080" y="98289"/>
                    </a:moveTo>
                    <a:cubicBezTo>
                      <a:pt x="36069" y="98362"/>
                      <a:pt x="23598" y="93158"/>
                      <a:pt x="14503" y="83868"/>
                    </a:cubicBezTo>
                    <a:cubicBezTo>
                      <a:pt x="-4686" y="64657"/>
                      <a:pt x="-4670" y="33530"/>
                      <a:pt x="14552" y="14344"/>
                    </a:cubicBezTo>
                    <a:cubicBezTo>
                      <a:pt x="33758" y="-4844"/>
                      <a:pt x="64877" y="-4824"/>
                      <a:pt x="84066" y="14388"/>
                    </a:cubicBezTo>
                    <a:cubicBezTo>
                      <a:pt x="103255" y="33599"/>
                      <a:pt x="103239" y="64726"/>
                      <a:pt x="84034" y="83912"/>
                    </a:cubicBezTo>
                    <a:cubicBezTo>
                      <a:pt x="74759" y="93169"/>
                      <a:pt x="62173" y="98344"/>
                      <a:pt x="49080" y="98289"/>
                    </a:cubicBezTo>
                    <a:close/>
                    <a:moveTo>
                      <a:pt x="49080" y="10781"/>
                    </a:moveTo>
                    <a:cubicBezTo>
                      <a:pt x="27629" y="11237"/>
                      <a:pt x="10619" y="28991"/>
                      <a:pt x="11078" y="50435"/>
                    </a:cubicBezTo>
                    <a:cubicBezTo>
                      <a:pt x="11537" y="71879"/>
                      <a:pt x="29284" y="88894"/>
                      <a:pt x="50735" y="88438"/>
                    </a:cubicBezTo>
                    <a:cubicBezTo>
                      <a:pt x="71596" y="87996"/>
                      <a:pt x="88376" y="71142"/>
                      <a:pt x="88737" y="50274"/>
                    </a:cubicBezTo>
                    <a:cubicBezTo>
                      <a:pt x="88655" y="28735"/>
                      <a:pt x="71120" y="11345"/>
                      <a:pt x="49571" y="11432"/>
                    </a:cubicBezTo>
                    <a:cubicBezTo>
                      <a:pt x="49408" y="11432"/>
                      <a:pt x="49244" y="11434"/>
                      <a:pt x="49080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A6DEF7-08A0-4179-8A7E-C54231CCE169}"/>
                  </a:ext>
                </a:extLst>
              </p:cNvPr>
              <p:cNvSpPr/>
              <p:nvPr/>
            </p:nvSpPr>
            <p:spPr>
              <a:xfrm>
                <a:off x="3643138" y="1962573"/>
                <a:ext cx="87289" cy="87288"/>
              </a:xfrm>
              <a:custGeom>
                <a:avLst/>
                <a:gdLst>
                  <a:gd name="connsiteX0" fmla="*/ 74562 w 87289"/>
                  <a:gd name="connsiteY0" fmla="*/ 12529 h 87288"/>
                  <a:gd name="connsiteX1" fmla="*/ 74627 w 87289"/>
                  <a:gd name="connsiteY1" fmla="*/ 74407 h 87288"/>
                  <a:gd name="connsiteX2" fmla="*/ 43590 w 87289"/>
                  <a:gd name="connsiteY2" fmla="*/ 87255 h 87288"/>
                  <a:gd name="connsiteX3" fmla="*/ 24253 w 87289"/>
                  <a:gd name="connsiteY3" fmla="*/ 82830 h 87288"/>
                  <a:gd name="connsiteX4" fmla="*/ 4785 w 87289"/>
                  <a:gd name="connsiteY4" fmla="*/ 24099 h 87288"/>
                  <a:gd name="connsiteX5" fmla="*/ 63517 w 87289"/>
                  <a:gd name="connsiteY5" fmla="*/ 4631 h 87288"/>
                  <a:gd name="connsiteX6" fmla="*/ 74562 w 87289"/>
                  <a:gd name="connsiteY6" fmla="*/ 12529 h 8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289" h="87288">
                    <a:moveTo>
                      <a:pt x="74562" y="12529"/>
                    </a:moveTo>
                    <a:cubicBezTo>
                      <a:pt x="91670" y="29605"/>
                      <a:pt x="91703" y="57299"/>
                      <a:pt x="74627" y="74407"/>
                    </a:cubicBezTo>
                    <a:cubicBezTo>
                      <a:pt x="66401" y="82650"/>
                      <a:pt x="55241" y="87271"/>
                      <a:pt x="43590" y="87255"/>
                    </a:cubicBezTo>
                    <a:cubicBezTo>
                      <a:pt x="36888" y="87238"/>
                      <a:pt x="30284" y="85731"/>
                      <a:pt x="24253" y="82830"/>
                    </a:cubicBezTo>
                    <a:cubicBezTo>
                      <a:pt x="2658" y="71982"/>
                      <a:pt x="-6058" y="45697"/>
                      <a:pt x="4785" y="24099"/>
                    </a:cubicBezTo>
                    <a:cubicBezTo>
                      <a:pt x="15627" y="2500"/>
                      <a:pt x="41918" y="-6218"/>
                      <a:pt x="63517" y="4631"/>
                    </a:cubicBezTo>
                    <a:cubicBezTo>
                      <a:pt x="67581" y="6663"/>
                      <a:pt x="71317" y="9334"/>
                      <a:pt x="74562" y="1252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DF64185-139D-45FF-83D2-8D5C4ED27462}"/>
                  </a:ext>
                </a:extLst>
              </p:cNvPr>
              <p:cNvSpPr/>
              <p:nvPr/>
            </p:nvSpPr>
            <p:spPr>
              <a:xfrm rot="-2701801">
                <a:off x="3629898" y="1759379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84464CD-B128-42BE-A7AA-C0F862695F40}"/>
                  </a:ext>
                </a:extLst>
              </p:cNvPr>
              <p:cNvSpPr/>
              <p:nvPr/>
            </p:nvSpPr>
            <p:spPr>
              <a:xfrm>
                <a:off x="4129708" y="1476210"/>
                <a:ext cx="87511" cy="87614"/>
              </a:xfrm>
              <a:custGeom>
                <a:avLst/>
                <a:gdLst>
                  <a:gd name="connsiteX0" fmla="*/ 87471 w 87511"/>
                  <a:gd name="connsiteY0" fmla="*/ 43658 h 87614"/>
                  <a:gd name="connsiteX1" fmla="*/ 74853 w 87511"/>
                  <a:gd name="connsiteY1" fmla="*/ 74630 h 87614"/>
                  <a:gd name="connsiteX2" fmla="*/ 74853 w 87511"/>
                  <a:gd name="connsiteY2" fmla="*/ 74630 h 87614"/>
                  <a:gd name="connsiteX3" fmla="*/ 24381 w 87511"/>
                  <a:gd name="connsiteY3" fmla="*/ 82987 h 87614"/>
                  <a:gd name="connsiteX4" fmla="*/ 12910 w 87511"/>
                  <a:gd name="connsiteY4" fmla="*/ 74630 h 87614"/>
                  <a:gd name="connsiteX5" fmla="*/ 12975 w 87511"/>
                  <a:gd name="connsiteY5" fmla="*/ 12752 h 87614"/>
                  <a:gd name="connsiteX6" fmla="*/ 74853 w 87511"/>
                  <a:gd name="connsiteY6" fmla="*/ 12818 h 87614"/>
                  <a:gd name="connsiteX7" fmla="*/ 87635 w 87511"/>
                  <a:gd name="connsiteY7" fmla="*/ 43658 h 87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11" h="87614">
                    <a:moveTo>
                      <a:pt x="87471" y="43658"/>
                    </a:moveTo>
                    <a:cubicBezTo>
                      <a:pt x="87520" y="55244"/>
                      <a:pt x="82981" y="66371"/>
                      <a:pt x="74853" y="74630"/>
                    </a:cubicBezTo>
                    <a:lnTo>
                      <a:pt x="74853" y="74630"/>
                    </a:lnTo>
                    <a:cubicBezTo>
                      <a:pt x="61612" y="88035"/>
                      <a:pt x="41243" y="91410"/>
                      <a:pt x="24381" y="82987"/>
                    </a:cubicBezTo>
                    <a:cubicBezTo>
                      <a:pt x="20103" y="80890"/>
                      <a:pt x="16220" y="78055"/>
                      <a:pt x="12910" y="74630"/>
                    </a:cubicBezTo>
                    <a:cubicBezTo>
                      <a:pt x="-4166" y="57522"/>
                      <a:pt x="-4133" y="29827"/>
                      <a:pt x="12975" y="12752"/>
                    </a:cubicBezTo>
                    <a:cubicBezTo>
                      <a:pt x="30083" y="-4323"/>
                      <a:pt x="57777" y="-4290"/>
                      <a:pt x="74853" y="12818"/>
                    </a:cubicBezTo>
                    <a:cubicBezTo>
                      <a:pt x="83030" y="21011"/>
                      <a:pt x="87618" y="32089"/>
                      <a:pt x="87635" y="4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B5F9456-1EAE-4F17-8989-27B9247A895A}"/>
                  </a:ext>
                </a:extLst>
              </p:cNvPr>
              <p:cNvSpPr/>
              <p:nvPr/>
            </p:nvSpPr>
            <p:spPr>
              <a:xfrm>
                <a:off x="4201651" y="1548416"/>
                <a:ext cx="429997" cy="429342"/>
              </a:xfrm>
              <a:custGeom>
                <a:avLst/>
                <a:gdLst>
                  <a:gd name="connsiteX0" fmla="*/ 424754 w 429997"/>
                  <a:gd name="connsiteY0" fmla="*/ 429342 h 429342"/>
                  <a:gd name="connsiteX1" fmla="*/ 0 w 429997"/>
                  <a:gd name="connsiteY1" fmla="*/ 5080 h 429342"/>
                  <a:gd name="connsiteX2" fmla="*/ 5244 w 429997"/>
                  <a:gd name="connsiteY2" fmla="*/ 0 h 429342"/>
                  <a:gd name="connsiteX3" fmla="*/ 429998 w 429997"/>
                  <a:gd name="connsiteY3" fmla="*/ 424262 h 429342"/>
                  <a:gd name="connsiteX4" fmla="*/ 424754 w 429997"/>
                  <a:gd name="connsiteY4" fmla="*/ 429342 h 42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97" h="429342">
                    <a:moveTo>
                      <a:pt x="424754" y="429342"/>
                    </a:moveTo>
                    <a:lnTo>
                      <a:pt x="0" y="5080"/>
                    </a:lnTo>
                    <a:lnTo>
                      <a:pt x="5244" y="0"/>
                    </a:lnTo>
                    <a:lnTo>
                      <a:pt x="429998" y="424262"/>
                    </a:lnTo>
                    <a:lnTo>
                      <a:pt x="424754" y="42934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7254985-B950-4208-812D-20E2A16E4514}"/>
                  </a:ext>
                </a:extLst>
              </p:cNvPr>
              <p:cNvSpPr/>
              <p:nvPr/>
            </p:nvSpPr>
            <p:spPr>
              <a:xfrm>
                <a:off x="4615712" y="1961986"/>
                <a:ext cx="88039" cy="87875"/>
              </a:xfrm>
              <a:custGeom>
                <a:avLst/>
                <a:gdLst>
                  <a:gd name="connsiteX0" fmla="*/ 75381 w 88039"/>
                  <a:gd name="connsiteY0" fmla="*/ 13116 h 87875"/>
                  <a:gd name="connsiteX1" fmla="*/ 88163 w 88039"/>
                  <a:gd name="connsiteY1" fmla="*/ 44088 h 87875"/>
                  <a:gd name="connsiteX2" fmla="*/ 44409 w 88039"/>
                  <a:gd name="connsiteY2" fmla="*/ 87842 h 87875"/>
                  <a:gd name="connsiteX3" fmla="*/ 24909 w 88039"/>
                  <a:gd name="connsiteY3" fmla="*/ 83417 h 87875"/>
                  <a:gd name="connsiteX4" fmla="*/ 4523 w 88039"/>
                  <a:gd name="connsiteY4" fmla="*/ 24751 h 87875"/>
                  <a:gd name="connsiteX5" fmla="*/ 63189 w 88039"/>
                  <a:gd name="connsiteY5" fmla="*/ 4366 h 87875"/>
                  <a:gd name="connsiteX6" fmla="*/ 75381 w 88039"/>
                  <a:gd name="connsiteY6" fmla="*/ 13116 h 8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039" h="87875">
                    <a:moveTo>
                      <a:pt x="75381" y="13116"/>
                    </a:moveTo>
                    <a:cubicBezTo>
                      <a:pt x="83542" y="21359"/>
                      <a:pt x="88130" y="32486"/>
                      <a:pt x="88163" y="44088"/>
                    </a:cubicBezTo>
                    <a:cubicBezTo>
                      <a:pt x="88081" y="68210"/>
                      <a:pt x="68531" y="87760"/>
                      <a:pt x="44409" y="87842"/>
                    </a:cubicBezTo>
                    <a:cubicBezTo>
                      <a:pt x="37658" y="87842"/>
                      <a:pt x="31005" y="86318"/>
                      <a:pt x="24909" y="83417"/>
                    </a:cubicBezTo>
                    <a:cubicBezTo>
                      <a:pt x="3081" y="72847"/>
                      <a:pt x="-6047" y="46579"/>
                      <a:pt x="4523" y="24751"/>
                    </a:cubicBezTo>
                    <a:cubicBezTo>
                      <a:pt x="15093" y="2924"/>
                      <a:pt x="41361" y="-6204"/>
                      <a:pt x="63189" y="4366"/>
                    </a:cubicBezTo>
                    <a:cubicBezTo>
                      <a:pt x="67728" y="6562"/>
                      <a:pt x="71841" y="9528"/>
                      <a:pt x="75381" y="131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A3E06F8E-4116-40EE-92AD-1FFAA602E165}"/>
                  </a:ext>
                </a:extLst>
              </p:cNvPr>
              <p:cNvSpPr/>
              <p:nvPr/>
            </p:nvSpPr>
            <p:spPr>
              <a:xfrm rot="-2701801">
                <a:off x="4603293" y="1759312"/>
                <a:ext cx="600259" cy="7374"/>
              </a:xfrm>
              <a:custGeom>
                <a:avLst/>
                <a:gdLst>
                  <a:gd name="connsiteX0" fmla="*/ 124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4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4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7751614-24E7-4715-8010-CC5968466D7D}"/>
                  </a:ext>
                </a:extLst>
              </p:cNvPr>
              <p:cNvSpPr/>
              <p:nvPr/>
            </p:nvSpPr>
            <p:spPr>
              <a:xfrm>
                <a:off x="5589511" y="1476241"/>
                <a:ext cx="87617" cy="87579"/>
              </a:xfrm>
              <a:custGeom>
                <a:avLst/>
                <a:gdLst>
                  <a:gd name="connsiteX0" fmla="*/ 83005 w 87617"/>
                  <a:gd name="connsiteY0" fmla="*/ 24127 h 87579"/>
                  <a:gd name="connsiteX1" fmla="*/ 74976 w 87617"/>
                  <a:gd name="connsiteY1" fmla="*/ 74599 h 87579"/>
                  <a:gd name="connsiteX2" fmla="*/ 43840 w 87617"/>
                  <a:gd name="connsiteY2" fmla="*/ 87545 h 87579"/>
                  <a:gd name="connsiteX3" fmla="*/ 24503 w 87617"/>
                  <a:gd name="connsiteY3" fmla="*/ 82957 h 87579"/>
                  <a:gd name="connsiteX4" fmla="*/ 4659 w 87617"/>
                  <a:gd name="connsiteY4" fmla="*/ 24340 h 87579"/>
                  <a:gd name="connsiteX5" fmla="*/ 63275 w 87617"/>
                  <a:gd name="connsiteY5" fmla="*/ 4512 h 87579"/>
                  <a:gd name="connsiteX6" fmla="*/ 83005 w 87617"/>
                  <a:gd name="connsiteY6" fmla="*/ 24127 h 87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17" h="87579">
                    <a:moveTo>
                      <a:pt x="83005" y="24127"/>
                    </a:moveTo>
                    <a:cubicBezTo>
                      <a:pt x="91560" y="40907"/>
                      <a:pt x="88315" y="61293"/>
                      <a:pt x="74976" y="74599"/>
                    </a:cubicBezTo>
                    <a:cubicBezTo>
                      <a:pt x="66700" y="82826"/>
                      <a:pt x="55508" y="87480"/>
                      <a:pt x="43840" y="87545"/>
                    </a:cubicBezTo>
                    <a:cubicBezTo>
                      <a:pt x="37121" y="87561"/>
                      <a:pt x="30501" y="85988"/>
                      <a:pt x="24503" y="82957"/>
                    </a:cubicBezTo>
                    <a:cubicBezTo>
                      <a:pt x="2840" y="72256"/>
                      <a:pt x="-6042" y="46004"/>
                      <a:pt x="4659" y="24340"/>
                    </a:cubicBezTo>
                    <a:cubicBezTo>
                      <a:pt x="15376" y="2676"/>
                      <a:pt x="41612" y="-6206"/>
                      <a:pt x="63275" y="4512"/>
                    </a:cubicBezTo>
                    <a:cubicBezTo>
                      <a:pt x="71813" y="8723"/>
                      <a:pt x="78745" y="15622"/>
                      <a:pt x="83005" y="2412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01107BF-51B0-49DA-BCD0-32DAD6D3E6B5}"/>
                  </a:ext>
                </a:extLst>
              </p:cNvPr>
              <p:cNvSpPr/>
              <p:nvPr/>
            </p:nvSpPr>
            <p:spPr>
              <a:xfrm>
                <a:off x="5670918" y="1293269"/>
                <a:ext cx="411480" cy="210410"/>
              </a:xfrm>
              <a:custGeom>
                <a:avLst/>
                <a:gdLst>
                  <a:gd name="connsiteX0" fmla="*/ 3278 w 411480"/>
                  <a:gd name="connsiteY0" fmla="*/ 210410 h 210410"/>
                  <a:gd name="connsiteX1" fmla="*/ 0 w 411480"/>
                  <a:gd name="connsiteY1" fmla="*/ 203856 h 210410"/>
                  <a:gd name="connsiteX2" fmla="*/ 408203 w 411480"/>
                  <a:gd name="connsiteY2" fmla="*/ 0 h 210410"/>
                  <a:gd name="connsiteX3" fmla="*/ 411480 w 411480"/>
                  <a:gd name="connsiteY3" fmla="*/ 6391 h 210410"/>
                  <a:gd name="connsiteX4" fmla="*/ 3278 w 411480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410">
                    <a:moveTo>
                      <a:pt x="3278" y="210410"/>
                    </a:moveTo>
                    <a:lnTo>
                      <a:pt x="0" y="203856"/>
                    </a:lnTo>
                    <a:lnTo>
                      <a:pt x="408203" y="0"/>
                    </a:lnTo>
                    <a:lnTo>
                      <a:pt x="411480" y="6391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2AA6C669-7665-4F6C-8C7F-B141AFDCA432}"/>
                  </a:ext>
                </a:extLst>
              </p:cNvPr>
              <p:cNvSpPr/>
              <p:nvPr/>
            </p:nvSpPr>
            <p:spPr>
              <a:xfrm>
                <a:off x="6076171" y="1233128"/>
                <a:ext cx="87498" cy="87507"/>
              </a:xfrm>
              <a:custGeom>
                <a:avLst/>
                <a:gdLst>
                  <a:gd name="connsiteX0" fmla="*/ 83042 w 87498"/>
                  <a:gd name="connsiteY0" fmla="*/ 24219 h 87507"/>
                  <a:gd name="connsiteX1" fmla="*/ 75012 w 87498"/>
                  <a:gd name="connsiteY1" fmla="*/ 74527 h 87507"/>
                  <a:gd name="connsiteX2" fmla="*/ 43877 w 87498"/>
                  <a:gd name="connsiteY2" fmla="*/ 87473 h 87507"/>
                  <a:gd name="connsiteX3" fmla="*/ 123 w 87498"/>
                  <a:gd name="connsiteY3" fmla="*/ 43720 h 87507"/>
                  <a:gd name="connsiteX4" fmla="*/ 43877 w 87498"/>
                  <a:gd name="connsiteY4" fmla="*/ -34 h 87507"/>
                  <a:gd name="connsiteX5" fmla="*/ 83042 w 87498"/>
                  <a:gd name="connsiteY5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498" h="87507">
                    <a:moveTo>
                      <a:pt x="83042" y="24219"/>
                    </a:moveTo>
                    <a:cubicBezTo>
                      <a:pt x="91367" y="40983"/>
                      <a:pt x="88139" y="61188"/>
                      <a:pt x="75012" y="74527"/>
                    </a:cubicBezTo>
                    <a:cubicBezTo>
                      <a:pt x="66770" y="82819"/>
                      <a:pt x="55561" y="87473"/>
                      <a:pt x="43877" y="87473"/>
                    </a:cubicBezTo>
                    <a:cubicBezTo>
                      <a:pt x="19706" y="87473"/>
                      <a:pt x="123" y="67891"/>
                      <a:pt x="123" y="43720"/>
                    </a:cubicBezTo>
                    <a:cubicBezTo>
                      <a:pt x="123" y="19549"/>
                      <a:pt x="19722" y="-34"/>
                      <a:pt x="43877" y="-34"/>
                    </a:cubicBezTo>
                    <a:cubicBezTo>
                      <a:pt x="60477" y="-34"/>
                      <a:pt x="75651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EF8C5C6-B1BD-4DFB-9B5C-1DA78E174F6E}"/>
                  </a:ext>
                </a:extLst>
              </p:cNvPr>
              <p:cNvSpPr/>
              <p:nvPr/>
            </p:nvSpPr>
            <p:spPr>
              <a:xfrm>
                <a:off x="6157451" y="1050084"/>
                <a:ext cx="411643" cy="210574"/>
              </a:xfrm>
              <a:custGeom>
                <a:avLst/>
                <a:gdLst>
                  <a:gd name="connsiteX0" fmla="*/ 3278 w 411643"/>
                  <a:gd name="connsiteY0" fmla="*/ 210574 h 210574"/>
                  <a:gd name="connsiteX1" fmla="*/ 0 w 411643"/>
                  <a:gd name="connsiteY1" fmla="*/ 204019 h 210574"/>
                  <a:gd name="connsiteX2" fmla="*/ 408367 w 411643"/>
                  <a:gd name="connsiteY2" fmla="*/ 0 h 210574"/>
                  <a:gd name="connsiteX3" fmla="*/ 411644 w 411643"/>
                  <a:gd name="connsiteY3" fmla="*/ 6555 h 210574"/>
                  <a:gd name="connsiteX4" fmla="*/ 3278 w 411643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367" y="0"/>
                    </a:lnTo>
                    <a:lnTo>
                      <a:pt x="411644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E621676-7962-471A-B905-06FEBF39D403}"/>
                  </a:ext>
                </a:extLst>
              </p:cNvPr>
              <p:cNvSpPr/>
              <p:nvPr/>
            </p:nvSpPr>
            <p:spPr>
              <a:xfrm>
                <a:off x="6562862" y="989927"/>
                <a:ext cx="87512" cy="87523"/>
              </a:xfrm>
              <a:custGeom>
                <a:avLst/>
                <a:gdLst>
                  <a:gd name="connsiteX0" fmla="*/ 87636 w 87512"/>
                  <a:gd name="connsiteY0" fmla="*/ 43900 h 87523"/>
                  <a:gd name="connsiteX1" fmla="*/ 74854 w 87512"/>
                  <a:gd name="connsiteY1" fmla="*/ 74708 h 87523"/>
                  <a:gd name="connsiteX2" fmla="*/ 74854 w 87512"/>
                  <a:gd name="connsiteY2" fmla="*/ 74708 h 87523"/>
                  <a:gd name="connsiteX3" fmla="*/ 43883 w 87512"/>
                  <a:gd name="connsiteY3" fmla="*/ 87490 h 87523"/>
                  <a:gd name="connsiteX4" fmla="*/ 24382 w 87512"/>
                  <a:gd name="connsiteY4" fmla="*/ 82901 h 87523"/>
                  <a:gd name="connsiteX5" fmla="*/ 4718 w 87512"/>
                  <a:gd name="connsiteY5" fmla="*/ 63237 h 87523"/>
                  <a:gd name="connsiteX6" fmla="*/ 24382 w 87512"/>
                  <a:gd name="connsiteY6" fmla="*/ 4571 h 87523"/>
                  <a:gd name="connsiteX7" fmla="*/ 83048 w 87512"/>
                  <a:gd name="connsiteY7" fmla="*/ 24219 h 87523"/>
                  <a:gd name="connsiteX8" fmla="*/ 87636 w 87512"/>
                  <a:gd name="connsiteY8" fmla="*/ 43736 h 87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512" h="87523">
                    <a:moveTo>
                      <a:pt x="87636" y="43900"/>
                    </a:moveTo>
                    <a:cubicBezTo>
                      <a:pt x="87636" y="55453"/>
                      <a:pt x="83032" y="66547"/>
                      <a:pt x="74854" y="74708"/>
                    </a:cubicBezTo>
                    <a:lnTo>
                      <a:pt x="74854" y="74708"/>
                    </a:lnTo>
                    <a:cubicBezTo>
                      <a:pt x="66612" y="82885"/>
                      <a:pt x="55485" y="87473"/>
                      <a:pt x="43883" y="87490"/>
                    </a:cubicBezTo>
                    <a:cubicBezTo>
                      <a:pt x="37115" y="87506"/>
                      <a:pt x="30429" y="85933"/>
                      <a:pt x="24382" y="82901"/>
                    </a:cubicBezTo>
                    <a:cubicBezTo>
                      <a:pt x="15877" y="78657"/>
                      <a:pt x="8962" y="71742"/>
                      <a:pt x="4718" y="63237"/>
                    </a:cubicBezTo>
                    <a:cubicBezTo>
                      <a:pt x="-6048" y="41606"/>
                      <a:pt x="2751" y="15337"/>
                      <a:pt x="24382" y="4571"/>
                    </a:cubicBezTo>
                    <a:cubicBezTo>
                      <a:pt x="46013" y="-6212"/>
                      <a:pt x="72282" y="2588"/>
                      <a:pt x="83048" y="24219"/>
                    </a:cubicBezTo>
                    <a:cubicBezTo>
                      <a:pt x="86063" y="30282"/>
                      <a:pt x="87636" y="36968"/>
                      <a:pt x="87636" y="4373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BC838DF-7973-4E33-B917-A9B16F4B11D7}"/>
                  </a:ext>
                </a:extLst>
              </p:cNvPr>
              <p:cNvSpPr/>
              <p:nvPr/>
            </p:nvSpPr>
            <p:spPr>
              <a:xfrm rot="-2701801">
                <a:off x="6846117" y="976711"/>
                <a:ext cx="7374" cy="600259"/>
              </a:xfrm>
              <a:custGeom>
                <a:avLst/>
                <a:gdLst>
                  <a:gd name="connsiteX0" fmla="*/ 124 w 7374"/>
                  <a:gd name="connsiteY0" fmla="*/ -34 h 600259"/>
                  <a:gd name="connsiteX1" fmla="*/ 7498 w 7374"/>
                  <a:gd name="connsiteY1" fmla="*/ -34 h 600259"/>
                  <a:gd name="connsiteX2" fmla="*/ 7498 w 7374"/>
                  <a:gd name="connsiteY2" fmla="*/ 600225 h 600259"/>
                  <a:gd name="connsiteX3" fmla="*/ 124 w 7374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74" h="600259">
                    <a:moveTo>
                      <a:pt x="124" y="-34"/>
                    </a:moveTo>
                    <a:lnTo>
                      <a:pt x="7498" y="-34"/>
                    </a:lnTo>
                    <a:lnTo>
                      <a:pt x="7498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A232EA3-82FE-4099-B3A4-64CEB53C5346}"/>
                  </a:ext>
                </a:extLst>
              </p:cNvPr>
              <p:cNvSpPr/>
              <p:nvPr/>
            </p:nvSpPr>
            <p:spPr>
              <a:xfrm>
                <a:off x="7049230" y="1476149"/>
                <a:ext cx="87842" cy="87671"/>
              </a:xfrm>
              <a:custGeom>
                <a:avLst/>
                <a:gdLst>
                  <a:gd name="connsiteX0" fmla="*/ 75020 w 87842"/>
                  <a:gd name="connsiteY0" fmla="*/ 12912 h 87671"/>
                  <a:gd name="connsiteX1" fmla="*/ 87966 w 87842"/>
                  <a:gd name="connsiteY1" fmla="*/ 43720 h 87671"/>
                  <a:gd name="connsiteX2" fmla="*/ 44048 w 87842"/>
                  <a:gd name="connsiteY2" fmla="*/ 87638 h 87671"/>
                  <a:gd name="connsiteX3" fmla="*/ 24711 w 87842"/>
                  <a:gd name="connsiteY3" fmla="*/ 83049 h 87671"/>
                  <a:gd name="connsiteX4" fmla="*/ 4555 w 87842"/>
                  <a:gd name="connsiteY4" fmla="*/ 24547 h 87671"/>
                  <a:gd name="connsiteX5" fmla="*/ 44048 w 87842"/>
                  <a:gd name="connsiteY5" fmla="*/ -34 h 87671"/>
                  <a:gd name="connsiteX6" fmla="*/ 75020 w 87842"/>
                  <a:gd name="connsiteY6" fmla="*/ 12912 h 8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842" h="87671">
                    <a:moveTo>
                      <a:pt x="75020" y="12912"/>
                    </a:moveTo>
                    <a:cubicBezTo>
                      <a:pt x="83295" y="21024"/>
                      <a:pt x="87966" y="32134"/>
                      <a:pt x="87966" y="43720"/>
                    </a:cubicBezTo>
                    <a:cubicBezTo>
                      <a:pt x="87966" y="67973"/>
                      <a:pt x="68301" y="87638"/>
                      <a:pt x="44048" y="87638"/>
                    </a:cubicBezTo>
                    <a:cubicBezTo>
                      <a:pt x="37329" y="87638"/>
                      <a:pt x="30709" y="86064"/>
                      <a:pt x="24711" y="83049"/>
                    </a:cubicBezTo>
                    <a:cubicBezTo>
                      <a:pt x="2998" y="72463"/>
                      <a:pt x="-6031" y="46276"/>
                      <a:pt x="4555" y="24547"/>
                    </a:cubicBezTo>
                    <a:cubicBezTo>
                      <a:pt x="11913" y="9455"/>
                      <a:pt x="27251" y="-99"/>
                      <a:pt x="44048" y="-34"/>
                    </a:cubicBezTo>
                    <a:cubicBezTo>
                      <a:pt x="55699" y="-66"/>
                      <a:pt x="66859" y="4604"/>
                      <a:pt x="75020" y="129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809E8181-2C92-4BE2-A511-DFDE7389911F}"/>
                  </a:ext>
                </a:extLst>
              </p:cNvPr>
              <p:cNvSpPr/>
              <p:nvPr/>
            </p:nvSpPr>
            <p:spPr>
              <a:xfrm>
                <a:off x="7121668" y="1062211"/>
                <a:ext cx="429833" cy="429505"/>
              </a:xfrm>
              <a:custGeom>
                <a:avLst/>
                <a:gdLst>
                  <a:gd name="connsiteX0" fmla="*/ 5080 w 429833"/>
                  <a:gd name="connsiteY0" fmla="*/ 429506 h 429505"/>
                  <a:gd name="connsiteX1" fmla="*/ 0 w 429833"/>
                  <a:gd name="connsiteY1" fmla="*/ 424262 h 429505"/>
                  <a:gd name="connsiteX2" fmla="*/ 424754 w 429833"/>
                  <a:gd name="connsiteY2" fmla="*/ 0 h 429505"/>
                  <a:gd name="connsiteX3" fmla="*/ 429834 w 429833"/>
                  <a:gd name="connsiteY3" fmla="*/ 5244 h 429505"/>
                  <a:gd name="connsiteX4" fmla="*/ 5080 w 429833"/>
                  <a:gd name="connsiteY4" fmla="*/ 429506 h 42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33" h="429505">
                    <a:moveTo>
                      <a:pt x="5080" y="429506"/>
                    </a:moveTo>
                    <a:lnTo>
                      <a:pt x="0" y="424262"/>
                    </a:lnTo>
                    <a:lnTo>
                      <a:pt x="424754" y="0"/>
                    </a:lnTo>
                    <a:lnTo>
                      <a:pt x="429834" y="5244"/>
                    </a:lnTo>
                    <a:lnTo>
                      <a:pt x="5080" y="42950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2530B9EA-A929-46BF-B29D-3B0BAE240791}"/>
                  </a:ext>
                </a:extLst>
              </p:cNvPr>
              <p:cNvSpPr/>
              <p:nvPr/>
            </p:nvSpPr>
            <p:spPr>
              <a:xfrm>
                <a:off x="7536425" y="990042"/>
                <a:ext cx="87508" cy="87572"/>
              </a:xfrm>
              <a:custGeom>
                <a:avLst/>
                <a:gdLst>
                  <a:gd name="connsiteX0" fmla="*/ 74849 w 87508"/>
                  <a:gd name="connsiteY0" fmla="*/ 12814 h 87572"/>
                  <a:gd name="connsiteX1" fmla="*/ 87631 w 87508"/>
                  <a:gd name="connsiteY1" fmla="*/ 43785 h 87572"/>
                  <a:gd name="connsiteX2" fmla="*/ 43877 w 87508"/>
                  <a:gd name="connsiteY2" fmla="*/ 87539 h 87572"/>
                  <a:gd name="connsiteX3" fmla="*/ 24377 w 87508"/>
                  <a:gd name="connsiteY3" fmla="*/ 82950 h 87572"/>
                  <a:gd name="connsiteX4" fmla="*/ 12905 w 87508"/>
                  <a:gd name="connsiteY4" fmla="*/ 74757 h 87572"/>
                  <a:gd name="connsiteX5" fmla="*/ 124 w 87508"/>
                  <a:gd name="connsiteY5" fmla="*/ 43785 h 87572"/>
                  <a:gd name="connsiteX6" fmla="*/ 43811 w 87508"/>
                  <a:gd name="connsiteY6" fmla="*/ -34 h 87572"/>
                  <a:gd name="connsiteX7" fmla="*/ 74849 w 87508"/>
                  <a:gd name="connsiteY7" fmla="*/ 12814 h 8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08" h="87572">
                    <a:moveTo>
                      <a:pt x="74849" y="12814"/>
                    </a:moveTo>
                    <a:cubicBezTo>
                      <a:pt x="83108" y="20991"/>
                      <a:pt x="87729" y="32167"/>
                      <a:pt x="87631" y="43785"/>
                    </a:cubicBezTo>
                    <a:cubicBezTo>
                      <a:pt x="87631" y="67956"/>
                      <a:pt x="68032" y="87539"/>
                      <a:pt x="43877" y="87539"/>
                    </a:cubicBezTo>
                    <a:cubicBezTo>
                      <a:pt x="37109" y="87539"/>
                      <a:pt x="30440" y="85966"/>
                      <a:pt x="24377" y="82950"/>
                    </a:cubicBezTo>
                    <a:cubicBezTo>
                      <a:pt x="20165" y="80804"/>
                      <a:pt x="16298" y="78051"/>
                      <a:pt x="12905" y="74757"/>
                    </a:cubicBezTo>
                    <a:cubicBezTo>
                      <a:pt x="4744" y="66514"/>
                      <a:pt x="156" y="55387"/>
                      <a:pt x="124" y="43785"/>
                    </a:cubicBezTo>
                    <a:cubicBezTo>
                      <a:pt x="90" y="19614"/>
                      <a:pt x="19641" y="-1"/>
                      <a:pt x="43811" y="-34"/>
                    </a:cubicBezTo>
                    <a:cubicBezTo>
                      <a:pt x="55446" y="-50"/>
                      <a:pt x="66622" y="4571"/>
                      <a:pt x="74849" y="128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E9D18B3-333B-461E-B86C-EAF84B46F685}"/>
                  </a:ext>
                </a:extLst>
              </p:cNvPr>
              <p:cNvSpPr/>
              <p:nvPr/>
            </p:nvSpPr>
            <p:spPr>
              <a:xfrm rot="-2701801">
                <a:off x="7522893" y="786803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1FA13FA-21A4-4D51-AFF5-DFC611A30846}"/>
                  </a:ext>
                </a:extLst>
              </p:cNvPr>
              <p:cNvSpPr/>
              <p:nvPr/>
            </p:nvSpPr>
            <p:spPr>
              <a:xfrm>
                <a:off x="8022794" y="503902"/>
                <a:ext cx="87507" cy="87505"/>
              </a:xfrm>
              <a:custGeom>
                <a:avLst/>
                <a:gdLst>
                  <a:gd name="connsiteX0" fmla="*/ 87631 w 87507"/>
                  <a:gd name="connsiteY0" fmla="*/ 43720 h 87505"/>
                  <a:gd name="connsiteX1" fmla="*/ 43878 w 87507"/>
                  <a:gd name="connsiteY1" fmla="*/ 87472 h 87505"/>
                  <a:gd name="connsiteX2" fmla="*/ 24377 w 87507"/>
                  <a:gd name="connsiteY2" fmla="*/ 82885 h 87505"/>
                  <a:gd name="connsiteX3" fmla="*/ 124 w 87507"/>
                  <a:gd name="connsiteY3" fmla="*/ 43720 h 87505"/>
                  <a:gd name="connsiteX4" fmla="*/ 43878 w 87507"/>
                  <a:gd name="connsiteY4" fmla="*/ -34 h 87505"/>
                  <a:gd name="connsiteX5" fmla="*/ 87631 w 87507"/>
                  <a:gd name="connsiteY5" fmla="*/ 43720 h 8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07" h="87505">
                    <a:moveTo>
                      <a:pt x="87631" y="43720"/>
                    </a:moveTo>
                    <a:cubicBezTo>
                      <a:pt x="87631" y="67884"/>
                      <a:pt x="68032" y="87472"/>
                      <a:pt x="43878" y="87472"/>
                    </a:cubicBezTo>
                    <a:cubicBezTo>
                      <a:pt x="37110" y="87470"/>
                      <a:pt x="30440" y="85900"/>
                      <a:pt x="24377" y="82885"/>
                    </a:cubicBezTo>
                    <a:cubicBezTo>
                      <a:pt x="9465" y="75547"/>
                      <a:pt x="42" y="60339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F473F79-304E-40EB-9A70-E33E1DB0B45F}"/>
                  </a:ext>
                </a:extLst>
              </p:cNvPr>
              <p:cNvSpPr/>
              <p:nvPr/>
            </p:nvSpPr>
            <p:spPr>
              <a:xfrm>
                <a:off x="8110301" y="544051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5C470AB4-AC56-4FCB-ADA5-AE29D1185A57}"/>
                  </a:ext>
                </a:extLst>
              </p:cNvPr>
              <p:cNvSpPr/>
              <p:nvPr/>
            </p:nvSpPr>
            <p:spPr>
              <a:xfrm>
                <a:off x="8509327" y="504106"/>
                <a:ext cx="87514" cy="86983"/>
              </a:xfrm>
              <a:custGeom>
                <a:avLst/>
                <a:gdLst>
                  <a:gd name="connsiteX0" fmla="*/ 83206 w 87514"/>
                  <a:gd name="connsiteY0" fmla="*/ 24016 h 86983"/>
                  <a:gd name="connsiteX1" fmla="*/ 63050 w 87514"/>
                  <a:gd name="connsiteY1" fmla="*/ 82516 h 86983"/>
                  <a:gd name="connsiteX2" fmla="*/ 4548 w 87514"/>
                  <a:gd name="connsiteY2" fmla="*/ 62357 h 86983"/>
                  <a:gd name="connsiteX3" fmla="*/ 123 w 87514"/>
                  <a:gd name="connsiteY3" fmla="*/ 43516 h 86983"/>
                  <a:gd name="connsiteX4" fmla="*/ 44401 w 87514"/>
                  <a:gd name="connsiteY4" fmla="*/ -32 h 86983"/>
                  <a:gd name="connsiteX5" fmla="*/ 83206 w 87514"/>
                  <a:gd name="connsiteY5" fmla="*/ 24016 h 8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14" h="86983">
                    <a:moveTo>
                      <a:pt x="83206" y="24016"/>
                    </a:moveTo>
                    <a:cubicBezTo>
                      <a:pt x="93792" y="45737"/>
                      <a:pt x="84763" y="71928"/>
                      <a:pt x="63050" y="82516"/>
                    </a:cubicBezTo>
                    <a:cubicBezTo>
                      <a:pt x="41321" y="93104"/>
                      <a:pt x="15134" y="84078"/>
                      <a:pt x="4548" y="62357"/>
                    </a:cubicBezTo>
                    <a:cubicBezTo>
                      <a:pt x="1680" y="56485"/>
                      <a:pt x="172" y="50048"/>
                      <a:pt x="123" y="43516"/>
                    </a:cubicBezTo>
                    <a:cubicBezTo>
                      <a:pt x="320" y="19262"/>
                      <a:pt x="20149" y="-235"/>
                      <a:pt x="44401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35435C4-6D68-4D8D-9B83-293F50C0F0AA}"/>
                  </a:ext>
                </a:extLst>
              </p:cNvPr>
              <p:cNvSpPr/>
              <p:nvPr/>
            </p:nvSpPr>
            <p:spPr>
              <a:xfrm>
                <a:off x="8590771" y="320695"/>
                <a:ext cx="411643" cy="210738"/>
              </a:xfrm>
              <a:custGeom>
                <a:avLst/>
                <a:gdLst>
                  <a:gd name="connsiteX0" fmla="*/ 3278 w 411643"/>
                  <a:gd name="connsiteY0" fmla="*/ 210738 h 210738"/>
                  <a:gd name="connsiteX1" fmla="*/ 0 w 411643"/>
                  <a:gd name="connsiteY1" fmla="*/ 204183 h 210738"/>
                  <a:gd name="connsiteX2" fmla="*/ 408203 w 411643"/>
                  <a:gd name="connsiteY2" fmla="*/ 0 h 210738"/>
                  <a:gd name="connsiteX3" fmla="*/ 411644 w 411643"/>
                  <a:gd name="connsiteY3" fmla="*/ 6555 h 210738"/>
                  <a:gd name="connsiteX4" fmla="*/ 3278 w 411643"/>
                  <a:gd name="connsiteY4" fmla="*/ 210738 h 210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738">
                    <a:moveTo>
                      <a:pt x="3278" y="210738"/>
                    </a:moveTo>
                    <a:lnTo>
                      <a:pt x="0" y="204183"/>
                    </a:lnTo>
                    <a:lnTo>
                      <a:pt x="408203" y="0"/>
                    </a:lnTo>
                    <a:lnTo>
                      <a:pt x="411644" y="6555"/>
                    </a:lnTo>
                    <a:lnTo>
                      <a:pt x="3278" y="2107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A34D423-057C-498F-874A-077CBC21BA2E}"/>
                  </a:ext>
                </a:extLst>
              </p:cNvPr>
              <p:cNvSpPr/>
              <p:nvPr/>
            </p:nvSpPr>
            <p:spPr>
              <a:xfrm>
                <a:off x="8996024" y="260266"/>
                <a:ext cx="87677" cy="87304"/>
              </a:xfrm>
              <a:custGeom>
                <a:avLst/>
                <a:gdLst>
                  <a:gd name="connsiteX0" fmla="*/ 83206 w 87677"/>
                  <a:gd name="connsiteY0" fmla="*/ 24016 h 87304"/>
                  <a:gd name="connsiteX1" fmla="*/ 63542 w 87677"/>
                  <a:gd name="connsiteY1" fmla="*/ 82685 h 87304"/>
                  <a:gd name="connsiteX2" fmla="*/ 43877 w 87677"/>
                  <a:gd name="connsiteY2" fmla="*/ 87270 h 87304"/>
                  <a:gd name="connsiteX3" fmla="*/ 24541 w 87677"/>
                  <a:gd name="connsiteY3" fmla="*/ 82682 h 87304"/>
                  <a:gd name="connsiteX4" fmla="*/ 4712 w 87677"/>
                  <a:gd name="connsiteY4" fmla="*/ 63017 h 87304"/>
                  <a:gd name="connsiteX5" fmla="*/ 124 w 87677"/>
                  <a:gd name="connsiteY5" fmla="*/ 43516 h 87304"/>
                  <a:gd name="connsiteX6" fmla="*/ 44402 w 87677"/>
                  <a:gd name="connsiteY6" fmla="*/ -32 h 87304"/>
                  <a:gd name="connsiteX7" fmla="*/ 83206 w 87677"/>
                  <a:gd name="connsiteY7" fmla="*/ 24016 h 8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7" h="87304">
                    <a:moveTo>
                      <a:pt x="83206" y="24016"/>
                    </a:moveTo>
                    <a:cubicBezTo>
                      <a:pt x="93973" y="45647"/>
                      <a:pt x="85173" y="71914"/>
                      <a:pt x="63542" y="82685"/>
                    </a:cubicBezTo>
                    <a:cubicBezTo>
                      <a:pt x="57429" y="85725"/>
                      <a:pt x="50695" y="87295"/>
                      <a:pt x="43877" y="87270"/>
                    </a:cubicBezTo>
                    <a:cubicBezTo>
                      <a:pt x="37158" y="87286"/>
                      <a:pt x="30538" y="85713"/>
                      <a:pt x="24541" y="82682"/>
                    </a:cubicBezTo>
                    <a:cubicBezTo>
                      <a:pt x="15954" y="78488"/>
                      <a:pt x="8973" y="71576"/>
                      <a:pt x="4712" y="63017"/>
                    </a:cubicBezTo>
                    <a:cubicBezTo>
                      <a:pt x="1664" y="56972"/>
                      <a:pt x="91" y="50288"/>
                      <a:pt x="124" y="43516"/>
                    </a:cubicBezTo>
                    <a:cubicBezTo>
                      <a:pt x="321" y="19262"/>
                      <a:pt x="20149" y="-236"/>
                      <a:pt x="44402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BFDBC35-BFD7-4435-81BF-F4306ACCECAB}"/>
                  </a:ext>
                </a:extLst>
              </p:cNvPr>
              <p:cNvSpPr/>
              <p:nvPr/>
            </p:nvSpPr>
            <p:spPr>
              <a:xfrm rot="-1595401">
                <a:off x="9055302" y="179728"/>
                <a:ext cx="456216" cy="7374"/>
              </a:xfrm>
              <a:custGeom>
                <a:avLst/>
                <a:gdLst>
                  <a:gd name="connsiteX0" fmla="*/ 123 w 456216"/>
                  <a:gd name="connsiteY0" fmla="*/ -34 h 7374"/>
                  <a:gd name="connsiteX1" fmla="*/ 456340 w 456216"/>
                  <a:gd name="connsiteY1" fmla="*/ -34 h 7374"/>
                  <a:gd name="connsiteX2" fmla="*/ 456340 w 456216"/>
                  <a:gd name="connsiteY2" fmla="*/ 7340 h 7374"/>
                  <a:gd name="connsiteX3" fmla="*/ 123 w 456216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6216" h="7374">
                    <a:moveTo>
                      <a:pt x="123" y="-34"/>
                    </a:moveTo>
                    <a:lnTo>
                      <a:pt x="456340" y="-34"/>
                    </a:lnTo>
                    <a:lnTo>
                      <a:pt x="456340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9A9B1F57-4B5B-4951-96B1-DE0E5377F9EC}"/>
                  </a:ext>
                </a:extLst>
              </p:cNvPr>
              <p:cNvSpPr/>
              <p:nvPr/>
            </p:nvSpPr>
            <p:spPr>
              <a:xfrm>
                <a:off x="9482720" y="17697"/>
                <a:ext cx="87508" cy="87507"/>
              </a:xfrm>
              <a:custGeom>
                <a:avLst/>
                <a:gdLst>
                  <a:gd name="connsiteX0" fmla="*/ 87631 w 87508"/>
                  <a:gd name="connsiteY0" fmla="*/ 43720 h 87507"/>
                  <a:gd name="connsiteX1" fmla="*/ 75013 w 87508"/>
                  <a:gd name="connsiteY1" fmla="*/ 74527 h 87507"/>
                  <a:gd name="connsiteX2" fmla="*/ 43878 w 87508"/>
                  <a:gd name="connsiteY2" fmla="*/ 87473 h 87507"/>
                  <a:gd name="connsiteX3" fmla="*/ 4712 w 87508"/>
                  <a:gd name="connsiteY3" fmla="*/ 63220 h 87507"/>
                  <a:gd name="connsiteX4" fmla="*/ 124 w 87508"/>
                  <a:gd name="connsiteY4" fmla="*/ 43720 h 87507"/>
                  <a:gd name="connsiteX5" fmla="*/ 43878 w 87508"/>
                  <a:gd name="connsiteY5" fmla="*/ -34 h 87507"/>
                  <a:gd name="connsiteX6" fmla="*/ 87631 w 87508"/>
                  <a:gd name="connsiteY6" fmla="*/ 43720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8" h="87507">
                    <a:moveTo>
                      <a:pt x="87631" y="43720"/>
                    </a:moveTo>
                    <a:cubicBezTo>
                      <a:pt x="87697" y="55261"/>
                      <a:pt x="83158" y="66352"/>
                      <a:pt x="75013" y="74527"/>
                    </a:cubicBezTo>
                    <a:cubicBezTo>
                      <a:pt x="66771" y="82814"/>
                      <a:pt x="55561" y="87473"/>
                      <a:pt x="43878" y="87473"/>
                    </a:cubicBezTo>
                    <a:cubicBezTo>
                      <a:pt x="27278" y="87472"/>
                      <a:pt x="12103" y="78078"/>
                      <a:pt x="4712" y="63220"/>
                    </a:cubicBezTo>
                    <a:cubicBezTo>
                      <a:pt x="1664" y="57175"/>
                      <a:pt x="91" y="50491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1044241-495A-4893-8861-C90A1DDEA29F}"/>
                  </a:ext>
                </a:extLst>
              </p:cNvPr>
              <p:cNvSpPr/>
              <p:nvPr/>
            </p:nvSpPr>
            <p:spPr>
              <a:xfrm>
                <a:off x="9570392" y="57846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0BFA9E9-8893-4DFA-B397-E382760AD9DC}"/>
                  </a:ext>
                </a:extLst>
              </p:cNvPr>
              <p:cNvSpPr/>
              <p:nvPr/>
            </p:nvSpPr>
            <p:spPr>
              <a:xfrm>
                <a:off x="9969909" y="17702"/>
                <a:ext cx="87507" cy="87502"/>
              </a:xfrm>
              <a:custGeom>
                <a:avLst/>
                <a:gdLst>
                  <a:gd name="connsiteX0" fmla="*/ 83042 w 87507"/>
                  <a:gd name="connsiteY0" fmla="*/ 24214 h 87502"/>
                  <a:gd name="connsiteX1" fmla="*/ 87631 w 87507"/>
                  <a:gd name="connsiteY1" fmla="*/ 43715 h 87502"/>
                  <a:gd name="connsiteX2" fmla="*/ 44205 w 87507"/>
                  <a:gd name="connsiteY2" fmla="*/ 87468 h 87502"/>
                  <a:gd name="connsiteX3" fmla="*/ 43877 w 87507"/>
                  <a:gd name="connsiteY3" fmla="*/ 87468 h 87502"/>
                  <a:gd name="connsiteX4" fmla="*/ 123 w 87507"/>
                  <a:gd name="connsiteY4" fmla="*/ 43715 h 87502"/>
                  <a:gd name="connsiteX5" fmla="*/ 43877 w 87507"/>
                  <a:gd name="connsiteY5" fmla="*/ -34 h 87502"/>
                  <a:gd name="connsiteX6" fmla="*/ 83042 w 87507"/>
                  <a:gd name="connsiteY6" fmla="*/ 24214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7" h="87502">
                    <a:moveTo>
                      <a:pt x="83042" y="24214"/>
                    </a:moveTo>
                    <a:cubicBezTo>
                      <a:pt x="86074" y="30266"/>
                      <a:pt x="87647" y="36945"/>
                      <a:pt x="87631" y="43715"/>
                    </a:cubicBezTo>
                    <a:cubicBezTo>
                      <a:pt x="87729" y="67789"/>
                      <a:pt x="68277" y="87378"/>
                      <a:pt x="44205" y="87468"/>
                    </a:cubicBezTo>
                    <a:cubicBezTo>
                      <a:pt x="44090" y="87468"/>
                      <a:pt x="43992" y="87468"/>
                      <a:pt x="43877" y="87468"/>
                    </a:cubicBezTo>
                    <a:cubicBezTo>
                      <a:pt x="19706" y="87468"/>
                      <a:pt x="123" y="67879"/>
                      <a:pt x="123" y="43715"/>
                    </a:cubicBezTo>
                    <a:cubicBezTo>
                      <a:pt x="123" y="19550"/>
                      <a:pt x="19722" y="-37"/>
                      <a:pt x="43877" y="-34"/>
                    </a:cubicBezTo>
                    <a:cubicBezTo>
                      <a:pt x="60477" y="-32"/>
                      <a:pt x="75635" y="9359"/>
                      <a:pt x="83042" y="242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2E14DF3-4E63-427F-AD7D-D40B200E6E88}"/>
                  </a:ext>
                </a:extLst>
              </p:cNvPr>
              <p:cNvSpPr/>
              <p:nvPr/>
            </p:nvSpPr>
            <p:spPr>
              <a:xfrm>
                <a:off x="10050698" y="-184846"/>
                <a:ext cx="450809" cy="230074"/>
              </a:xfrm>
              <a:custGeom>
                <a:avLst/>
                <a:gdLst>
                  <a:gd name="connsiteX0" fmla="*/ 3278 w 450809"/>
                  <a:gd name="connsiteY0" fmla="*/ 230075 h 230074"/>
                  <a:gd name="connsiteX1" fmla="*/ 0 w 450809"/>
                  <a:gd name="connsiteY1" fmla="*/ 223520 h 230074"/>
                  <a:gd name="connsiteX2" fmla="*/ 447532 w 450809"/>
                  <a:gd name="connsiteY2" fmla="*/ 0 h 230074"/>
                  <a:gd name="connsiteX3" fmla="*/ 450809 w 450809"/>
                  <a:gd name="connsiteY3" fmla="*/ 6555 h 230074"/>
                  <a:gd name="connsiteX4" fmla="*/ 3278 w 450809"/>
                  <a:gd name="connsiteY4" fmla="*/ 230075 h 23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09" h="230074">
                    <a:moveTo>
                      <a:pt x="3278" y="230075"/>
                    </a:moveTo>
                    <a:lnTo>
                      <a:pt x="0" y="223520"/>
                    </a:lnTo>
                    <a:lnTo>
                      <a:pt x="447532" y="0"/>
                    </a:lnTo>
                    <a:lnTo>
                      <a:pt x="450809" y="6555"/>
                    </a:lnTo>
                    <a:lnTo>
                      <a:pt x="3278" y="23007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BF4ED6D-5090-41D1-8950-6BFECC4C05A1}"/>
                  </a:ext>
                </a:extLst>
              </p:cNvPr>
              <p:cNvSpPr/>
              <p:nvPr/>
            </p:nvSpPr>
            <p:spPr>
              <a:xfrm>
                <a:off x="10456770" y="-222807"/>
                <a:ext cx="87670" cy="84994"/>
              </a:xfrm>
              <a:custGeom>
                <a:avLst/>
                <a:gdLst>
                  <a:gd name="connsiteX0" fmla="*/ 87794 w 87670"/>
                  <a:gd name="connsiteY0" fmla="*/ 41204 h 84994"/>
                  <a:gd name="connsiteX1" fmla="*/ 75012 w 87670"/>
                  <a:gd name="connsiteY1" fmla="*/ 72012 h 84994"/>
                  <a:gd name="connsiteX2" fmla="*/ 24540 w 87670"/>
                  <a:gd name="connsiteY2" fmla="*/ 80369 h 84994"/>
                  <a:gd name="connsiteX3" fmla="*/ 4711 w 87670"/>
                  <a:gd name="connsiteY3" fmla="*/ 60705 h 84994"/>
                  <a:gd name="connsiteX4" fmla="*/ 124 w 87670"/>
                  <a:gd name="connsiteY4" fmla="*/ 41204 h 84994"/>
                  <a:gd name="connsiteX5" fmla="*/ 46646 w 87670"/>
                  <a:gd name="connsiteY5" fmla="*/ 49 h 84994"/>
                  <a:gd name="connsiteX6" fmla="*/ 87794 w 87670"/>
                  <a:gd name="connsiteY6" fmla="*/ 41204 h 84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0" h="84994">
                    <a:moveTo>
                      <a:pt x="87794" y="41204"/>
                    </a:moveTo>
                    <a:cubicBezTo>
                      <a:pt x="87794" y="52762"/>
                      <a:pt x="83189" y="63843"/>
                      <a:pt x="75012" y="72012"/>
                    </a:cubicBezTo>
                    <a:cubicBezTo>
                      <a:pt x="61755" y="85416"/>
                      <a:pt x="41402" y="88787"/>
                      <a:pt x="24540" y="80369"/>
                    </a:cubicBezTo>
                    <a:cubicBezTo>
                      <a:pt x="15986" y="76126"/>
                      <a:pt x="9021" y="69227"/>
                      <a:pt x="4711" y="60705"/>
                    </a:cubicBezTo>
                    <a:cubicBezTo>
                      <a:pt x="1680" y="54653"/>
                      <a:pt x="107" y="47973"/>
                      <a:pt x="124" y="41204"/>
                    </a:cubicBezTo>
                    <a:cubicBezTo>
                      <a:pt x="1598" y="16994"/>
                      <a:pt x="22426" y="-1430"/>
                      <a:pt x="46646" y="49"/>
                    </a:cubicBezTo>
                    <a:cubicBezTo>
                      <a:pt x="68786" y="1405"/>
                      <a:pt x="86434" y="19060"/>
                      <a:pt x="87794" y="412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5391086-12DE-4216-8673-134F4D3B1495}"/>
                  </a:ext>
                </a:extLst>
              </p:cNvPr>
              <p:cNvSpPr/>
              <p:nvPr/>
            </p:nvSpPr>
            <p:spPr>
              <a:xfrm>
                <a:off x="5102777" y="1478670"/>
                <a:ext cx="87671" cy="85149"/>
              </a:xfrm>
              <a:custGeom>
                <a:avLst/>
                <a:gdLst>
                  <a:gd name="connsiteX0" fmla="*/ 87795 w 87671"/>
                  <a:gd name="connsiteY0" fmla="*/ 41198 h 85149"/>
                  <a:gd name="connsiteX1" fmla="*/ 44041 w 87671"/>
                  <a:gd name="connsiteY1" fmla="*/ 85116 h 85149"/>
                  <a:gd name="connsiteX2" fmla="*/ 24540 w 87671"/>
                  <a:gd name="connsiteY2" fmla="*/ 80528 h 85149"/>
                  <a:gd name="connsiteX3" fmla="*/ 13070 w 87671"/>
                  <a:gd name="connsiteY3" fmla="*/ 72170 h 85149"/>
                  <a:gd name="connsiteX4" fmla="*/ 124 w 87671"/>
                  <a:gd name="connsiteY4" fmla="*/ 41198 h 85149"/>
                  <a:gd name="connsiteX5" fmla="*/ 46647 w 87671"/>
                  <a:gd name="connsiteY5" fmla="*/ 51 h 85149"/>
                  <a:gd name="connsiteX6" fmla="*/ 87795 w 87671"/>
                  <a:gd name="connsiteY6" fmla="*/ 41198 h 8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1" h="85149">
                    <a:moveTo>
                      <a:pt x="87795" y="41198"/>
                    </a:moveTo>
                    <a:cubicBezTo>
                      <a:pt x="87795" y="65386"/>
                      <a:pt x="68229" y="85018"/>
                      <a:pt x="44041" y="85116"/>
                    </a:cubicBezTo>
                    <a:cubicBezTo>
                      <a:pt x="37273" y="85132"/>
                      <a:pt x="30587" y="83559"/>
                      <a:pt x="24540" y="80528"/>
                    </a:cubicBezTo>
                    <a:cubicBezTo>
                      <a:pt x="20263" y="78430"/>
                      <a:pt x="16380" y="75595"/>
                      <a:pt x="13070" y="72170"/>
                    </a:cubicBezTo>
                    <a:cubicBezTo>
                      <a:pt x="4761" y="64009"/>
                      <a:pt x="91" y="52850"/>
                      <a:pt x="124" y="41198"/>
                    </a:cubicBezTo>
                    <a:cubicBezTo>
                      <a:pt x="1599" y="16995"/>
                      <a:pt x="22427" y="-1441"/>
                      <a:pt x="46647" y="51"/>
                    </a:cubicBezTo>
                    <a:cubicBezTo>
                      <a:pt x="68786" y="1394"/>
                      <a:pt x="86435" y="19059"/>
                      <a:pt x="87795" y="411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856BB59-857A-485D-BDA5-3B13A4347270}"/>
                  </a:ext>
                </a:extLst>
              </p:cNvPr>
              <p:cNvSpPr/>
              <p:nvPr/>
            </p:nvSpPr>
            <p:spPr>
              <a:xfrm>
                <a:off x="5190449" y="1516297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87C6A4C-1B34-4155-9CEF-34A850C58D71}"/>
                  </a:ext>
                </a:extLst>
              </p:cNvPr>
              <p:cNvSpPr/>
              <p:nvPr/>
            </p:nvSpPr>
            <p:spPr>
              <a:xfrm>
                <a:off x="3155982" y="1961975"/>
                <a:ext cx="87844" cy="87888"/>
              </a:xfrm>
              <a:custGeom>
                <a:avLst/>
                <a:gdLst>
                  <a:gd name="connsiteX0" fmla="*/ 87967 w 87844"/>
                  <a:gd name="connsiteY0" fmla="*/ 44099 h 87888"/>
                  <a:gd name="connsiteX1" fmla="*/ 44214 w 87844"/>
                  <a:gd name="connsiteY1" fmla="*/ 87853 h 87888"/>
                  <a:gd name="connsiteX2" fmla="*/ 4885 w 87844"/>
                  <a:gd name="connsiteY2" fmla="*/ 63764 h 87888"/>
                  <a:gd name="connsiteX3" fmla="*/ 24180 w 87844"/>
                  <a:gd name="connsiteY3" fmla="*/ 4721 h 87888"/>
                  <a:gd name="connsiteX4" fmla="*/ 83217 w 87844"/>
                  <a:gd name="connsiteY4" fmla="*/ 24025 h 87888"/>
                  <a:gd name="connsiteX5" fmla="*/ 87967 w 87844"/>
                  <a:gd name="connsiteY5" fmla="*/ 44099 h 8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844" h="87888">
                    <a:moveTo>
                      <a:pt x="87967" y="44099"/>
                    </a:moveTo>
                    <a:cubicBezTo>
                      <a:pt x="87877" y="68221"/>
                      <a:pt x="68340" y="87771"/>
                      <a:pt x="44214" y="87853"/>
                    </a:cubicBezTo>
                    <a:cubicBezTo>
                      <a:pt x="27582" y="87984"/>
                      <a:pt x="12324" y="78643"/>
                      <a:pt x="4885" y="63764"/>
                    </a:cubicBezTo>
                    <a:cubicBezTo>
                      <a:pt x="-6088" y="42133"/>
                      <a:pt x="2549" y="15701"/>
                      <a:pt x="24180" y="4721"/>
                    </a:cubicBezTo>
                    <a:cubicBezTo>
                      <a:pt x="45811" y="-6242"/>
                      <a:pt x="72242" y="2394"/>
                      <a:pt x="83217" y="24025"/>
                    </a:cubicBezTo>
                    <a:cubicBezTo>
                      <a:pt x="86371" y="30252"/>
                      <a:pt x="88000" y="37118"/>
                      <a:pt x="87967" y="4409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562C0300-25E5-47C5-9F25-79473BCED6FB}"/>
                  </a:ext>
                </a:extLst>
              </p:cNvPr>
              <p:cNvSpPr/>
              <p:nvPr/>
            </p:nvSpPr>
            <p:spPr>
              <a:xfrm>
                <a:off x="3243825" y="2002503"/>
                <a:ext cx="399025" cy="7374"/>
              </a:xfrm>
              <a:custGeom>
                <a:avLst/>
                <a:gdLst>
                  <a:gd name="connsiteX0" fmla="*/ 0 w 399025"/>
                  <a:gd name="connsiteY0" fmla="*/ 0 h 7374"/>
                  <a:gd name="connsiteX1" fmla="*/ 399026 w 399025"/>
                  <a:gd name="connsiteY1" fmla="*/ 0 h 7374"/>
                  <a:gd name="connsiteX2" fmla="*/ 399026 w 399025"/>
                  <a:gd name="connsiteY2" fmla="*/ 7374 h 7374"/>
                  <a:gd name="connsiteX3" fmla="*/ 0 w 399025"/>
                  <a:gd name="connsiteY3" fmla="*/ 7374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374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374"/>
                    </a:lnTo>
                    <a:lnTo>
                      <a:pt x="0" y="73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A8898DC-C3EF-451D-9523-06A2E3FF8EFF}"/>
                  </a:ext>
                </a:extLst>
              </p:cNvPr>
              <p:cNvSpPr/>
              <p:nvPr/>
            </p:nvSpPr>
            <p:spPr>
              <a:xfrm>
                <a:off x="2669614" y="2205539"/>
                <a:ext cx="87520" cy="87507"/>
              </a:xfrm>
              <a:custGeom>
                <a:avLst/>
                <a:gdLst>
                  <a:gd name="connsiteX0" fmla="*/ 83049 w 87520"/>
                  <a:gd name="connsiteY0" fmla="*/ 24055 h 87507"/>
                  <a:gd name="connsiteX1" fmla="*/ 75020 w 87520"/>
                  <a:gd name="connsiteY1" fmla="*/ 74527 h 87507"/>
                  <a:gd name="connsiteX2" fmla="*/ 43884 w 87520"/>
                  <a:gd name="connsiteY2" fmla="*/ 87473 h 87507"/>
                  <a:gd name="connsiteX3" fmla="*/ 24384 w 87520"/>
                  <a:gd name="connsiteY3" fmla="*/ 82885 h 87507"/>
                  <a:gd name="connsiteX4" fmla="*/ 4719 w 87520"/>
                  <a:gd name="connsiteY4" fmla="*/ 63220 h 87507"/>
                  <a:gd name="connsiteX5" fmla="*/ 24385 w 87520"/>
                  <a:gd name="connsiteY5" fmla="*/ 4555 h 87507"/>
                  <a:gd name="connsiteX6" fmla="*/ 43884 w 87520"/>
                  <a:gd name="connsiteY6" fmla="*/ -34 h 87507"/>
                  <a:gd name="connsiteX7" fmla="*/ 83049 w 87520"/>
                  <a:gd name="connsiteY7" fmla="*/ 24055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20" h="87507">
                    <a:moveTo>
                      <a:pt x="83049" y="24055"/>
                    </a:moveTo>
                    <a:cubicBezTo>
                      <a:pt x="91394" y="40868"/>
                      <a:pt x="88170" y="61123"/>
                      <a:pt x="75020" y="74527"/>
                    </a:cubicBezTo>
                    <a:cubicBezTo>
                      <a:pt x="66736" y="82754"/>
                      <a:pt x="55557" y="87408"/>
                      <a:pt x="43884" y="87473"/>
                    </a:cubicBezTo>
                    <a:cubicBezTo>
                      <a:pt x="37115" y="87489"/>
                      <a:pt x="30435" y="85916"/>
                      <a:pt x="24384" y="82885"/>
                    </a:cubicBezTo>
                    <a:cubicBezTo>
                      <a:pt x="15872" y="78641"/>
                      <a:pt x="8970" y="71725"/>
                      <a:pt x="4719" y="63220"/>
                    </a:cubicBezTo>
                    <a:cubicBezTo>
                      <a:pt x="-6051" y="41589"/>
                      <a:pt x="2754" y="15321"/>
                      <a:pt x="24385" y="4555"/>
                    </a:cubicBezTo>
                    <a:cubicBezTo>
                      <a:pt x="30443" y="1539"/>
                      <a:pt x="37118" y="-34"/>
                      <a:pt x="43884" y="-34"/>
                    </a:cubicBezTo>
                    <a:cubicBezTo>
                      <a:pt x="60447" y="-67"/>
                      <a:pt x="75606" y="9258"/>
                      <a:pt x="83049" y="2405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A993D6D-58C0-4FB4-9B3E-CAB5D87758FA}"/>
                  </a:ext>
                </a:extLst>
              </p:cNvPr>
              <p:cNvSpPr/>
              <p:nvPr/>
            </p:nvSpPr>
            <p:spPr>
              <a:xfrm>
                <a:off x="2750901" y="2022495"/>
                <a:ext cx="411644" cy="210410"/>
              </a:xfrm>
              <a:custGeom>
                <a:avLst/>
                <a:gdLst>
                  <a:gd name="connsiteX0" fmla="*/ 3278 w 411644"/>
                  <a:gd name="connsiteY0" fmla="*/ 210410 h 210410"/>
                  <a:gd name="connsiteX1" fmla="*/ 0 w 411644"/>
                  <a:gd name="connsiteY1" fmla="*/ 204019 h 210410"/>
                  <a:gd name="connsiteX2" fmla="*/ 408366 w 411644"/>
                  <a:gd name="connsiteY2" fmla="*/ 0 h 210410"/>
                  <a:gd name="connsiteX3" fmla="*/ 411644 w 411644"/>
                  <a:gd name="connsiteY3" fmla="*/ 6555 h 210410"/>
                  <a:gd name="connsiteX4" fmla="*/ 3278 w 411644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4" h="210410">
                    <a:moveTo>
                      <a:pt x="3278" y="210410"/>
                    </a:moveTo>
                    <a:lnTo>
                      <a:pt x="0" y="204019"/>
                    </a:lnTo>
                    <a:lnTo>
                      <a:pt x="408366" y="0"/>
                    </a:lnTo>
                    <a:lnTo>
                      <a:pt x="411644" y="6555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D52BC90-5D69-49D7-93B7-F742B44FD9BE}"/>
                  </a:ext>
                </a:extLst>
              </p:cNvPr>
              <p:cNvSpPr/>
              <p:nvPr/>
            </p:nvSpPr>
            <p:spPr>
              <a:xfrm>
                <a:off x="2182925" y="2448560"/>
                <a:ext cx="87493" cy="87507"/>
              </a:xfrm>
              <a:custGeom>
                <a:avLst/>
                <a:gdLst>
                  <a:gd name="connsiteX0" fmla="*/ 83042 w 87493"/>
                  <a:gd name="connsiteY0" fmla="*/ 24219 h 87507"/>
                  <a:gd name="connsiteX1" fmla="*/ 75013 w 87493"/>
                  <a:gd name="connsiteY1" fmla="*/ 74527 h 87507"/>
                  <a:gd name="connsiteX2" fmla="*/ 43877 w 87493"/>
                  <a:gd name="connsiteY2" fmla="*/ 87473 h 87507"/>
                  <a:gd name="connsiteX3" fmla="*/ 24376 w 87493"/>
                  <a:gd name="connsiteY3" fmla="*/ 82885 h 87507"/>
                  <a:gd name="connsiteX4" fmla="*/ 4712 w 87493"/>
                  <a:gd name="connsiteY4" fmla="*/ 63220 h 87507"/>
                  <a:gd name="connsiteX5" fmla="*/ 124 w 87493"/>
                  <a:gd name="connsiteY5" fmla="*/ 43720 h 87507"/>
                  <a:gd name="connsiteX6" fmla="*/ 43882 w 87493"/>
                  <a:gd name="connsiteY6" fmla="*/ -34 h 87507"/>
                  <a:gd name="connsiteX7" fmla="*/ 83042 w 87493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493" h="87507">
                    <a:moveTo>
                      <a:pt x="83042" y="24219"/>
                    </a:moveTo>
                    <a:cubicBezTo>
                      <a:pt x="91359" y="40983"/>
                      <a:pt x="88135" y="61188"/>
                      <a:pt x="75013" y="74527"/>
                    </a:cubicBezTo>
                    <a:cubicBezTo>
                      <a:pt x="66770" y="82819"/>
                      <a:pt x="55564" y="87473"/>
                      <a:pt x="43877" y="87473"/>
                    </a:cubicBezTo>
                    <a:cubicBezTo>
                      <a:pt x="37108" y="87489"/>
                      <a:pt x="30428" y="85916"/>
                      <a:pt x="24376" y="82885"/>
                    </a:cubicBezTo>
                    <a:cubicBezTo>
                      <a:pt x="15865" y="78640"/>
                      <a:pt x="8964" y="71725"/>
                      <a:pt x="4712" y="63220"/>
                    </a:cubicBezTo>
                    <a:cubicBezTo>
                      <a:pt x="1678" y="57173"/>
                      <a:pt x="106" y="50487"/>
                      <a:pt x="124" y="43720"/>
                    </a:cubicBezTo>
                    <a:cubicBezTo>
                      <a:pt x="126" y="19549"/>
                      <a:pt x="19718" y="-34"/>
                      <a:pt x="43882" y="-34"/>
                    </a:cubicBezTo>
                    <a:cubicBezTo>
                      <a:pt x="60477" y="-34"/>
                      <a:pt x="75644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EA6E0C35-E51E-4026-9C1D-5E6FDE946DB2}"/>
                  </a:ext>
                </a:extLst>
              </p:cNvPr>
              <p:cNvSpPr/>
              <p:nvPr/>
            </p:nvSpPr>
            <p:spPr>
              <a:xfrm>
                <a:off x="2264368" y="2265515"/>
                <a:ext cx="411480" cy="210574"/>
              </a:xfrm>
              <a:custGeom>
                <a:avLst/>
                <a:gdLst>
                  <a:gd name="connsiteX0" fmla="*/ 3278 w 411480"/>
                  <a:gd name="connsiteY0" fmla="*/ 210574 h 210574"/>
                  <a:gd name="connsiteX1" fmla="*/ 0 w 411480"/>
                  <a:gd name="connsiteY1" fmla="*/ 204019 h 210574"/>
                  <a:gd name="connsiteX2" fmla="*/ 408203 w 411480"/>
                  <a:gd name="connsiteY2" fmla="*/ 0 h 210574"/>
                  <a:gd name="connsiteX3" fmla="*/ 411480 w 411480"/>
                  <a:gd name="connsiteY3" fmla="*/ 6555 h 210574"/>
                  <a:gd name="connsiteX4" fmla="*/ 3278 w 411480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203" y="0"/>
                    </a:lnTo>
                    <a:lnTo>
                      <a:pt x="411480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B73B01A6-10BE-49FF-85DF-0A5538184849}"/>
                  </a:ext>
                </a:extLst>
              </p:cNvPr>
              <p:cNvSpPr/>
              <p:nvPr/>
            </p:nvSpPr>
            <p:spPr>
              <a:xfrm>
                <a:off x="1696228" y="2691580"/>
                <a:ext cx="87670" cy="87507"/>
              </a:xfrm>
              <a:custGeom>
                <a:avLst/>
                <a:gdLst>
                  <a:gd name="connsiteX0" fmla="*/ 83206 w 87670"/>
                  <a:gd name="connsiteY0" fmla="*/ 24219 h 87507"/>
                  <a:gd name="connsiteX1" fmla="*/ 87794 w 87670"/>
                  <a:gd name="connsiteY1" fmla="*/ 43720 h 87507"/>
                  <a:gd name="connsiteX2" fmla="*/ 75013 w 87670"/>
                  <a:gd name="connsiteY2" fmla="*/ 74691 h 87507"/>
                  <a:gd name="connsiteX3" fmla="*/ 43877 w 87670"/>
                  <a:gd name="connsiteY3" fmla="*/ 87473 h 87507"/>
                  <a:gd name="connsiteX4" fmla="*/ 24540 w 87670"/>
                  <a:gd name="connsiteY4" fmla="*/ 83049 h 87507"/>
                  <a:gd name="connsiteX5" fmla="*/ 123 w 87670"/>
                  <a:gd name="connsiteY5" fmla="*/ 43720 h 87507"/>
                  <a:gd name="connsiteX6" fmla="*/ 43877 w 87670"/>
                  <a:gd name="connsiteY6" fmla="*/ -34 h 87507"/>
                  <a:gd name="connsiteX7" fmla="*/ 83206 w 87670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0" h="87507">
                    <a:moveTo>
                      <a:pt x="83206" y="24219"/>
                    </a:moveTo>
                    <a:cubicBezTo>
                      <a:pt x="86223" y="30282"/>
                      <a:pt x="87794" y="36952"/>
                      <a:pt x="87794" y="43720"/>
                    </a:cubicBezTo>
                    <a:cubicBezTo>
                      <a:pt x="87776" y="55322"/>
                      <a:pt x="83183" y="66449"/>
                      <a:pt x="75013" y="74691"/>
                    </a:cubicBezTo>
                    <a:cubicBezTo>
                      <a:pt x="66753" y="82934"/>
                      <a:pt x="55545" y="87539"/>
                      <a:pt x="43877" y="87473"/>
                    </a:cubicBezTo>
                    <a:cubicBezTo>
                      <a:pt x="37181" y="87457"/>
                      <a:pt x="30574" y="85949"/>
                      <a:pt x="24540" y="83049"/>
                    </a:cubicBezTo>
                    <a:cubicBezTo>
                      <a:pt x="9618" y="75609"/>
                      <a:pt x="169" y="60386"/>
                      <a:pt x="123" y="43720"/>
                    </a:cubicBezTo>
                    <a:cubicBezTo>
                      <a:pt x="214" y="19598"/>
                      <a:pt x="19750" y="48"/>
                      <a:pt x="43877" y="-34"/>
                    </a:cubicBezTo>
                    <a:cubicBezTo>
                      <a:pt x="60502" y="15"/>
                      <a:pt x="75694" y="9389"/>
                      <a:pt x="83206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0B7E9F2D-7D3F-4A68-877C-706BFE5798E6}"/>
                  </a:ext>
                </a:extLst>
              </p:cNvPr>
              <p:cNvSpPr/>
              <p:nvPr/>
            </p:nvSpPr>
            <p:spPr>
              <a:xfrm rot="-1591199">
                <a:off x="1717412" y="2619058"/>
                <a:ext cx="495873" cy="7374"/>
              </a:xfrm>
              <a:custGeom>
                <a:avLst/>
                <a:gdLst>
                  <a:gd name="connsiteX0" fmla="*/ 123 w 495873"/>
                  <a:gd name="connsiteY0" fmla="*/ -34 h 7374"/>
                  <a:gd name="connsiteX1" fmla="*/ 495997 w 495873"/>
                  <a:gd name="connsiteY1" fmla="*/ -34 h 7374"/>
                  <a:gd name="connsiteX2" fmla="*/ 495997 w 495873"/>
                  <a:gd name="connsiteY2" fmla="*/ 7340 h 7374"/>
                  <a:gd name="connsiteX3" fmla="*/ 123 w 495873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873" h="7374">
                    <a:moveTo>
                      <a:pt x="123" y="-34"/>
                    </a:moveTo>
                    <a:lnTo>
                      <a:pt x="495997" y="-34"/>
                    </a:lnTo>
                    <a:lnTo>
                      <a:pt x="495997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1D42C652-8072-4F1C-8410-1981BA7139C8}"/>
                  </a:ext>
                </a:extLst>
              </p:cNvPr>
              <p:cNvSpPr/>
              <p:nvPr/>
            </p:nvSpPr>
            <p:spPr>
              <a:xfrm>
                <a:off x="1738507" y="1030584"/>
                <a:ext cx="8763000" cy="2680437"/>
              </a:xfrm>
              <a:custGeom>
                <a:avLst/>
                <a:gdLst>
                  <a:gd name="connsiteX0" fmla="*/ 3277 w 8763000"/>
                  <a:gd name="connsiteY0" fmla="*/ 2680438 h 2680437"/>
                  <a:gd name="connsiteX1" fmla="*/ 0 w 8763000"/>
                  <a:gd name="connsiteY1" fmla="*/ 2673883 h 2680437"/>
                  <a:gd name="connsiteX2" fmla="*/ 487352 w 8763000"/>
                  <a:gd name="connsiteY2" fmla="*/ 2430371 h 2680437"/>
                  <a:gd name="connsiteX3" fmla="*/ 974049 w 8763000"/>
                  <a:gd name="connsiteY3" fmla="*/ 2430371 h 2680437"/>
                  <a:gd name="connsiteX4" fmla="*/ 1460746 w 8763000"/>
                  <a:gd name="connsiteY4" fmla="*/ 2187350 h 2680437"/>
                  <a:gd name="connsiteX5" fmla="*/ 1949737 w 8763000"/>
                  <a:gd name="connsiteY5" fmla="*/ 2187678 h 2680437"/>
                  <a:gd name="connsiteX6" fmla="*/ 2434795 w 8763000"/>
                  <a:gd name="connsiteY6" fmla="*/ 2430043 h 2680437"/>
                  <a:gd name="connsiteX7" fmla="*/ 2919361 w 8763000"/>
                  <a:gd name="connsiteY7" fmla="*/ 2188006 h 2680437"/>
                  <a:gd name="connsiteX8" fmla="*/ 3407369 w 8763000"/>
                  <a:gd name="connsiteY8" fmla="*/ 1700489 h 2680437"/>
                  <a:gd name="connsiteX9" fmla="*/ 3894722 w 8763000"/>
                  <a:gd name="connsiteY9" fmla="*/ 1943838 h 2680437"/>
                  <a:gd name="connsiteX10" fmla="*/ 4380599 w 8763000"/>
                  <a:gd name="connsiteY10" fmla="*/ 1701145 h 2680437"/>
                  <a:gd name="connsiteX11" fmla="*/ 4866640 w 8763000"/>
                  <a:gd name="connsiteY11" fmla="*/ 1701145 h 2680437"/>
                  <a:gd name="connsiteX12" fmla="*/ 5353993 w 8763000"/>
                  <a:gd name="connsiteY12" fmla="*/ 1214284 h 2680437"/>
                  <a:gd name="connsiteX13" fmla="*/ 5841345 w 8763000"/>
                  <a:gd name="connsiteY13" fmla="*/ 1457632 h 2680437"/>
                  <a:gd name="connsiteX14" fmla="*/ 6813919 w 8763000"/>
                  <a:gd name="connsiteY14" fmla="*/ 971919 h 2680437"/>
                  <a:gd name="connsiteX15" fmla="*/ 7300452 w 8763000"/>
                  <a:gd name="connsiteY15" fmla="*/ 971919 h 2680437"/>
                  <a:gd name="connsiteX16" fmla="*/ 7785838 w 8763000"/>
                  <a:gd name="connsiteY16" fmla="*/ 729554 h 2680437"/>
                  <a:gd name="connsiteX17" fmla="*/ 8272534 w 8763000"/>
                  <a:gd name="connsiteY17" fmla="*/ 243348 h 2680437"/>
                  <a:gd name="connsiteX18" fmla="*/ 8273026 w 8763000"/>
                  <a:gd name="connsiteY18" fmla="*/ 243021 h 2680437"/>
                  <a:gd name="connsiteX19" fmla="*/ 8759723 w 8763000"/>
                  <a:gd name="connsiteY19" fmla="*/ 0 h 2680437"/>
                  <a:gd name="connsiteX20" fmla="*/ 8763001 w 8763000"/>
                  <a:gd name="connsiteY20" fmla="*/ 6555 h 2680437"/>
                  <a:gd name="connsiteX21" fmla="*/ 8276795 w 8763000"/>
                  <a:gd name="connsiteY21" fmla="*/ 249412 h 2680437"/>
                  <a:gd name="connsiteX22" fmla="*/ 7790262 w 8763000"/>
                  <a:gd name="connsiteY22" fmla="*/ 735453 h 2680437"/>
                  <a:gd name="connsiteX23" fmla="*/ 7789607 w 8763000"/>
                  <a:gd name="connsiteY23" fmla="*/ 735781 h 2680437"/>
                  <a:gd name="connsiteX24" fmla="*/ 7302255 w 8763000"/>
                  <a:gd name="connsiteY24" fmla="*/ 979293 h 2680437"/>
                  <a:gd name="connsiteX25" fmla="*/ 6815558 w 8763000"/>
                  <a:gd name="connsiteY25" fmla="*/ 979293 h 2680437"/>
                  <a:gd name="connsiteX26" fmla="*/ 5841345 w 8763000"/>
                  <a:gd name="connsiteY26" fmla="*/ 1465826 h 2680437"/>
                  <a:gd name="connsiteX27" fmla="*/ 5355467 w 8763000"/>
                  <a:gd name="connsiteY27" fmla="*/ 1223133 h 2680437"/>
                  <a:gd name="connsiteX28" fmla="*/ 4869590 w 8763000"/>
                  <a:gd name="connsiteY28" fmla="*/ 1708519 h 2680437"/>
                  <a:gd name="connsiteX29" fmla="*/ 4382238 w 8763000"/>
                  <a:gd name="connsiteY29" fmla="*/ 1708519 h 2680437"/>
                  <a:gd name="connsiteX30" fmla="*/ 3894722 w 8763000"/>
                  <a:gd name="connsiteY30" fmla="*/ 1952031 h 2680437"/>
                  <a:gd name="connsiteX31" fmla="*/ 3408844 w 8763000"/>
                  <a:gd name="connsiteY31" fmla="*/ 1709338 h 2680437"/>
                  <a:gd name="connsiteX32" fmla="*/ 2923622 w 8763000"/>
                  <a:gd name="connsiteY32" fmla="*/ 2194069 h 2680437"/>
                  <a:gd name="connsiteX33" fmla="*/ 2923131 w 8763000"/>
                  <a:gd name="connsiteY33" fmla="*/ 2194233 h 2680437"/>
                  <a:gd name="connsiteX34" fmla="*/ 2434795 w 8763000"/>
                  <a:gd name="connsiteY34" fmla="*/ 2438236 h 2680437"/>
                  <a:gd name="connsiteX35" fmla="*/ 1947279 w 8763000"/>
                  <a:gd name="connsiteY35" fmla="*/ 2194724 h 2680437"/>
                  <a:gd name="connsiteX36" fmla="*/ 1462385 w 8763000"/>
                  <a:gd name="connsiteY36" fmla="*/ 2194724 h 2680437"/>
                  <a:gd name="connsiteX37" fmla="*/ 975688 w 8763000"/>
                  <a:gd name="connsiteY37" fmla="*/ 2437745 h 2680437"/>
                  <a:gd name="connsiteX38" fmla="*/ 489155 w 8763000"/>
                  <a:gd name="connsiteY38" fmla="*/ 2437745 h 2680437"/>
                  <a:gd name="connsiteX39" fmla="*/ 3277 w 8763000"/>
                  <a:gd name="connsiteY39" fmla="*/ 2680438 h 2680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763000" h="2680437">
                    <a:moveTo>
                      <a:pt x="3277" y="2680438"/>
                    </a:moveTo>
                    <a:lnTo>
                      <a:pt x="0" y="2673883"/>
                    </a:lnTo>
                    <a:lnTo>
                      <a:pt x="487352" y="2430371"/>
                    </a:lnTo>
                    <a:lnTo>
                      <a:pt x="974049" y="2430371"/>
                    </a:lnTo>
                    <a:lnTo>
                      <a:pt x="1460746" y="2187350"/>
                    </a:lnTo>
                    <a:lnTo>
                      <a:pt x="1949737" y="2187678"/>
                    </a:lnTo>
                    <a:lnTo>
                      <a:pt x="2434795" y="2430043"/>
                    </a:lnTo>
                    <a:lnTo>
                      <a:pt x="2919361" y="2188006"/>
                    </a:lnTo>
                    <a:lnTo>
                      <a:pt x="3407369" y="1700489"/>
                    </a:lnTo>
                    <a:lnTo>
                      <a:pt x="3894722" y="1943838"/>
                    </a:lnTo>
                    <a:lnTo>
                      <a:pt x="4380599" y="1701145"/>
                    </a:lnTo>
                    <a:lnTo>
                      <a:pt x="4866640" y="1701145"/>
                    </a:lnTo>
                    <a:lnTo>
                      <a:pt x="5353993" y="1214284"/>
                    </a:lnTo>
                    <a:lnTo>
                      <a:pt x="5841345" y="1457632"/>
                    </a:lnTo>
                    <a:lnTo>
                      <a:pt x="6813919" y="971919"/>
                    </a:lnTo>
                    <a:lnTo>
                      <a:pt x="7300452" y="971919"/>
                    </a:lnTo>
                    <a:lnTo>
                      <a:pt x="7785838" y="729554"/>
                    </a:lnTo>
                    <a:lnTo>
                      <a:pt x="8272534" y="243348"/>
                    </a:lnTo>
                    <a:lnTo>
                      <a:pt x="8273026" y="243021"/>
                    </a:lnTo>
                    <a:lnTo>
                      <a:pt x="8759723" y="0"/>
                    </a:lnTo>
                    <a:lnTo>
                      <a:pt x="8763001" y="6555"/>
                    </a:lnTo>
                    <a:lnTo>
                      <a:pt x="8276795" y="249412"/>
                    </a:lnTo>
                    <a:lnTo>
                      <a:pt x="7790262" y="735453"/>
                    </a:lnTo>
                    <a:lnTo>
                      <a:pt x="7789607" y="735781"/>
                    </a:lnTo>
                    <a:lnTo>
                      <a:pt x="7302255" y="979293"/>
                    </a:lnTo>
                    <a:lnTo>
                      <a:pt x="6815558" y="979293"/>
                    </a:lnTo>
                    <a:lnTo>
                      <a:pt x="5841345" y="1465826"/>
                    </a:lnTo>
                    <a:lnTo>
                      <a:pt x="5355467" y="1223133"/>
                    </a:lnTo>
                    <a:lnTo>
                      <a:pt x="4869590" y="1708519"/>
                    </a:lnTo>
                    <a:lnTo>
                      <a:pt x="4382238" y="1708519"/>
                    </a:lnTo>
                    <a:lnTo>
                      <a:pt x="3894722" y="1952031"/>
                    </a:lnTo>
                    <a:lnTo>
                      <a:pt x="3408844" y="1709338"/>
                    </a:lnTo>
                    <a:lnTo>
                      <a:pt x="2923622" y="2194069"/>
                    </a:lnTo>
                    <a:lnTo>
                      <a:pt x="2923131" y="2194233"/>
                    </a:lnTo>
                    <a:lnTo>
                      <a:pt x="2434795" y="2438236"/>
                    </a:lnTo>
                    <a:lnTo>
                      <a:pt x="1947279" y="2194724"/>
                    </a:lnTo>
                    <a:lnTo>
                      <a:pt x="1462385" y="2194724"/>
                    </a:lnTo>
                    <a:lnTo>
                      <a:pt x="975688" y="2437745"/>
                    </a:lnTo>
                    <a:lnTo>
                      <a:pt x="489155" y="2437745"/>
                    </a:lnTo>
                    <a:lnTo>
                      <a:pt x="3277" y="2680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8D4FF90D-514D-4D8E-A790-1609CAEFEE00}"/>
                  </a:ext>
                </a:extLst>
              </p:cNvPr>
              <p:cNvSpPr/>
              <p:nvPr/>
            </p:nvSpPr>
            <p:spPr>
              <a:xfrm>
                <a:off x="1718350" y="3683163"/>
                <a:ext cx="48669" cy="48669"/>
              </a:xfrm>
              <a:custGeom>
                <a:avLst/>
                <a:gdLst>
                  <a:gd name="connsiteX0" fmla="*/ 48793 w 48669"/>
                  <a:gd name="connsiteY0" fmla="*/ 24219 h 48669"/>
                  <a:gd name="connsiteX1" fmla="*/ 24376 w 48669"/>
                  <a:gd name="connsiteY1" fmla="*/ 48636 h 48669"/>
                  <a:gd name="connsiteX2" fmla="*/ 123 w 48669"/>
                  <a:gd name="connsiteY2" fmla="*/ 24219 h 48669"/>
                  <a:gd name="connsiteX3" fmla="*/ 24376 w 48669"/>
                  <a:gd name="connsiteY3" fmla="*/ -34 h 48669"/>
                  <a:gd name="connsiteX4" fmla="*/ 48793 w 48669"/>
                  <a:gd name="connsiteY4" fmla="*/ 24219 h 4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" h="48669">
                    <a:moveTo>
                      <a:pt x="48793" y="24219"/>
                    </a:moveTo>
                    <a:cubicBezTo>
                      <a:pt x="48793" y="37706"/>
                      <a:pt x="37861" y="48636"/>
                      <a:pt x="24376" y="48636"/>
                    </a:cubicBezTo>
                    <a:cubicBezTo>
                      <a:pt x="10955" y="48554"/>
                      <a:pt x="123" y="37640"/>
                      <a:pt x="123" y="24219"/>
                    </a:cubicBezTo>
                    <a:cubicBezTo>
                      <a:pt x="123" y="10831"/>
                      <a:pt x="10982" y="-34"/>
                      <a:pt x="24376" y="-34"/>
                    </a:cubicBezTo>
                    <a:cubicBezTo>
                      <a:pt x="37797" y="-34"/>
                      <a:pt x="48703" y="10798"/>
                      <a:pt x="48793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1849514-9910-4A99-9B0A-E7C71A657454}"/>
                  </a:ext>
                </a:extLst>
              </p:cNvPr>
              <p:cNvSpPr/>
              <p:nvPr/>
            </p:nvSpPr>
            <p:spPr>
              <a:xfrm>
                <a:off x="2202261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5" y="48800"/>
                      <a:pt x="24540" y="48800"/>
                    </a:cubicBezTo>
                    <a:cubicBezTo>
                      <a:pt x="11055" y="48800"/>
                      <a:pt x="123" y="37870"/>
                      <a:pt x="123" y="24383"/>
                    </a:cubicBezTo>
                    <a:cubicBezTo>
                      <a:pt x="123" y="10896"/>
                      <a:pt x="11055" y="-34"/>
                      <a:pt x="24540" y="-34"/>
                    </a:cubicBezTo>
                    <a:cubicBezTo>
                      <a:pt x="38025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AB5C5FC-D09F-4A52-BD0F-CFEB70CC0E0E}"/>
                  </a:ext>
                </a:extLst>
              </p:cNvPr>
              <p:cNvSpPr/>
              <p:nvPr/>
            </p:nvSpPr>
            <p:spPr>
              <a:xfrm>
                <a:off x="2688467" y="3440143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9" y="49127"/>
                      <a:pt x="24704" y="49127"/>
                    </a:cubicBezTo>
                    <a:cubicBezTo>
                      <a:pt x="11129" y="49127"/>
                      <a:pt x="123" y="38115"/>
                      <a:pt x="123" y="24547"/>
                    </a:cubicBezTo>
                    <a:cubicBezTo>
                      <a:pt x="123" y="10979"/>
                      <a:pt x="11129" y="-34"/>
                      <a:pt x="24704" y="-34"/>
                    </a:cubicBezTo>
                    <a:cubicBezTo>
                      <a:pt x="38279" y="-34"/>
                      <a:pt x="49285" y="10979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7802093-D392-43A6-9CE0-98C9662A7EB1}"/>
                  </a:ext>
                </a:extLst>
              </p:cNvPr>
              <p:cNvSpPr/>
              <p:nvPr/>
            </p:nvSpPr>
            <p:spPr>
              <a:xfrm>
                <a:off x="3175819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7" y="48506"/>
                      <a:pt x="24253" y="48506"/>
                    </a:cubicBezTo>
                    <a:cubicBezTo>
                      <a:pt x="10858" y="48506"/>
                      <a:pt x="0" y="37647"/>
                      <a:pt x="0" y="24253"/>
                    </a:cubicBezTo>
                    <a:cubicBezTo>
                      <a:pt x="0" y="10858"/>
                      <a:pt x="10858" y="0"/>
                      <a:pt x="24253" y="0"/>
                    </a:cubicBezTo>
                    <a:cubicBezTo>
                      <a:pt x="37647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7D58DBF1-0C49-42B1-9D32-69596DF65EF6}"/>
                  </a:ext>
                </a:extLst>
              </p:cNvPr>
              <p:cNvSpPr/>
              <p:nvPr/>
            </p:nvSpPr>
            <p:spPr>
              <a:xfrm>
                <a:off x="3661205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8" y="48506"/>
                      <a:pt x="24253" y="48506"/>
                    </a:cubicBezTo>
                    <a:cubicBezTo>
                      <a:pt x="10859" y="48506"/>
                      <a:pt x="0" y="37647"/>
                      <a:pt x="0" y="24253"/>
                    </a:cubicBezTo>
                    <a:cubicBezTo>
                      <a:pt x="0" y="10858"/>
                      <a:pt x="10859" y="0"/>
                      <a:pt x="24253" y="0"/>
                    </a:cubicBezTo>
                    <a:cubicBezTo>
                      <a:pt x="37648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48A97B4C-9F93-4408-B64B-3772BD430CFD}"/>
                  </a:ext>
                </a:extLst>
              </p:cNvPr>
              <p:cNvSpPr/>
              <p:nvPr/>
            </p:nvSpPr>
            <p:spPr>
              <a:xfrm>
                <a:off x="4150359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0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7B6A5922-E127-440B-84D9-6F09A4A164ED}"/>
                  </a:ext>
                </a:extLst>
              </p:cNvPr>
              <p:cNvSpPr/>
              <p:nvPr/>
            </p:nvSpPr>
            <p:spPr>
              <a:xfrm>
                <a:off x="4637056" y="3196958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3CC0037-FFE2-4F9C-8C50-54375D76DE45}"/>
                  </a:ext>
                </a:extLst>
              </p:cNvPr>
              <p:cNvSpPr/>
              <p:nvPr/>
            </p:nvSpPr>
            <p:spPr>
              <a:xfrm>
                <a:off x="5122114" y="2713866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7" y="10831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B290DE6-93A4-4EFE-85A6-370E2D608A76}"/>
                  </a:ext>
                </a:extLst>
              </p:cNvPr>
              <p:cNvSpPr/>
              <p:nvPr/>
            </p:nvSpPr>
            <p:spPr>
              <a:xfrm>
                <a:off x="5608811" y="2950660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69"/>
                      <a:pt x="38027" y="48800"/>
                      <a:pt x="24540" y="48800"/>
                    </a:cubicBezTo>
                    <a:cubicBezTo>
                      <a:pt x="11054" y="48800"/>
                      <a:pt x="123" y="37869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57F7274-ED8D-4BF7-944F-1386E3705214}"/>
                  </a:ext>
                </a:extLst>
              </p:cNvPr>
              <p:cNvSpPr/>
              <p:nvPr/>
            </p:nvSpPr>
            <p:spPr>
              <a:xfrm>
                <a:off x="6095672" y="2711081"/>
                <a:ext cx="48505" cy="48505"/>
              </a:xfrm>
              <a:custGeom>
                <a:avLst/>
                <a:gdLst>
                  <a:gd name="connsiteX0" fmla="*/ 48629 w 48505"/>
                  <a:gd name="connsiteY0" fmla="*/ 24219 h 48505"/>
                  <a:gd name="connsiteX1" fmla="*/ 24376 w 48505"/>
                  <a:gd name="connsiteY1" fmla="*/ 48472 h 48505"/>
                  <a:gd name="connsiteX2" fmla="*/ 123 w 48505"/>
                  <a:gd name="connsiteY2" fmla="*/ 24219 h 48505"/>
                  <a:gd name="connsiteX3" fmla="*/ 24376 w 48505"/>
                  <a:gd name="connsiteY3" fmla="*/ -34 h 48505"/>
                  <a:gd name="connsiteX4" fmla="*/ 48629 w 48505"/>
                  <a:gd name="connsiteY4" fmla="*/ 24219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629" y="24219"/>
                    </a:moveTo>
                    <a:cubicBezTo>
                      <a:pt x="48629" y="37607"/>
                      <a:pt x="37765" y="48472"/>
                      <a:pt x="24376" y="48472"/>
                    </a:cubicBezTo>
                    <a:cubicBezTo>
                      <a:pt x="10988" y="48472"/>
                      <a:pt x="123" y="37607"/>
                      <a:pt x="123" y="24219"/>
                    </a:cubicBezTo>
                    <a:cubicBezTo>
                      <a:pt x="123" y="10831"/>
                      <a:pt x="10988" y="-34"/>
                      <a:pt x="24376" y="-34"/>
                    </a:cubicBezTo>
                    <a:cubicBezTo>
                      <a:pt x="37732" y="48"/>
                      <a:pt x="48547" y="10864"/>
                      <a:pt x="48629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3FA94B9-02E5-44C8-B1AC-42F08FDA7EF2}"/>
                  </a:ext>
                </a:extLst>
              </p:cNvPr>
              <p:cNvSpPr/>
              <p:nvPr/>
            </p:nvSpPr>
            <p:spPr>
              <a:xfrm>
                <a:off x="6582041" y="2711081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39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5" y="10864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6732F9A4-5385-405C-BC0C-11858E0A8A76}"/>
                  </a:ext>
                </a:extLst>
              </p:cNvPr>
              <p:cNvSpPr/>
              <p:nvPr/>
            </p:nvSpPr>
            <p:spPr>
              <a:xfrm>
                <a:off x="7068737" y="2224875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1 w 48833"/>
                  <a:gd name="connsiteY1" fmla="*/ 48800 h 48833"/>
                  <a:gd name="connsiteX2" fmla="*/ 123 w 48833"/>
                  <a:gd name="connsiteY2" fmla="*/ 24383 h 48833"/>
                  <a:gd name="connsiteX3" fmla="*/ 24541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1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1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7511F9CE-D4B8-4E89-ACEF-506C1CFEFD23}"/>
                  </a:ext>
                </a:extLst>
              </p:cNvPr>
              <p:cNvSpPr/>
              <p:nvPr/>
            </p:nvSpPr>
            <p:spPr>
              <a:xfrm>
                <a:off x="7555434" y="2468060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59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6C99BBC2-6CAF-4621-ADF4-32A0B0C47473}"/>
                  </a:ext>
                </a:extLst>
              </p:cNvPr>
              <p:cNvSpPr/>
              <p:nvPr/>
            </p:nvSpPr>
            <p:spPr>
              <a:xfrm>
                <a:off x="8041639" y="2224712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F34343E5-453D-4A80-B101-2DCF966B34E0}"/>
                  </a:ext>
                </a:extLst>
              </p:cNvPr>
              <p:cNvSpPr/>
              <p:nvPr/>
            </p:nvSpPr>
            <p:spPr>
              <a:xfrm>
                <a:off x="8529155" y="1981855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6" y="10864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EDCC1600-A6A2-4DDC-80D9-CEC02295BE25}"/>
                  </a:ext>
                </a:extLst>
              </p:cNvPr>
              <p:cNvSpPr/>
              <p:nvPr/>
            </p:nvSpPr>
            <p:spPr>
              <a:xfrm>
                <a:off x="9015033" y="1981527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2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2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94A259A-DDDC-4CB8-9E9A-880D89822F3C}"/>
                  </a:ext>
                </a:extLst>
              </p:cNvPr>
              <p:cNvSpPr/>
              <p:nvPr/>
            </p:nvSpPr>
            <p:spPr>
              <a:xfrm>
                <a:off x="9502057" y="1738834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75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5117C315-8697-4F5E-B640-32D36AB954BA}"/>
                  </a:ext>
                </a:extLst>
              </p:cNvPr>
              <p:cNvSpPr/>
              <p:nvPr/>
            </p:nvSpPr>
            <p:spPr>
              <a:xfrm>
                <a:off x="9988590" y="1252629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2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48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8" y="10831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70C11C62-7919-45FC-AA3C-EB2E65BD9177}"/>
                  </a:ext>
                </a:extLst>
              </p:cNvPr>
              <p:cNvSpPr/>
              <p:nvPr/>
            </p:nvSpPr>
            <p:spPr>
              <a:xfrm>
                <a:off x="10474960" y="1009280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A85FFC-397D-4FA1-92F4-80701EDF42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9837" y="2051606"/>
            <a:ext cx="4581525" cy="2158444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944151E-132A-40A6-99A9-0EC7DB9CA6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95987" y="4051856"/>
            <a:ext cx="4581525" cy="2158444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FE3CBE-58E3-4286-9B1A-D94FB7698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9837" y="1057275"/>
            <a:ext cx="4581526" cy="8477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</a:lstStyle>
          <a:p>
            <a:pPr lvl="0"/>
            <a:r>
              <a:rPr lang="en-CA"/>
              <a:t>Description of photos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C566643-D170-4E2C-849B-6B22F642AC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2450" y="1171575"/>
            <a:ext cx="4943475" cy="503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00" name="Footer Placeholder 199">
            <a:extLst>
              <a:ext uri="{FF2B5EF4-FFF2-40B4-BE49-F238E27FC236}">
                <a16:creationId xmlns:a16="http://schemas.microsoft.com/office/drawing/2014/main" id="{91294BE3-F963-4071-8D67-E00DEDFAA02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201" name="Slide Number Placeholder 200">
            <a:extLst>
              <a:ext uri="{FF2B5EF4-FFF2-40B4-BE49-F238E27FC236}">
                <a16:creationId xmlns:a16="http://schemas.microsoft.com/office/drawing/2014/main" id="{9AA376F2-75CC-47BB-8567-A57D77D918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213" name="Title 1">
            <a:extLst>
              <a:ext uri="{FF2B5EF4-FFF2-40B4-BE49-F238E27FC236}">
                <a16:creationId xmlns:a16="http://schemas.microsoft.com/office/drawing/2014/main" id="{F15F0A3B-627F-43CB-ABE5-E1BFEDF41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6013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197">
            <a:extLst>
              <a:ext uri="{FF2B5EF4-FFF2-40B4-BE49-F238E27FC236}">
                <a16:creationId xmlns:a16="http://schemas.microsoft.com/office/drawing/2014/main" id="{154AC086-37F0-4418-BCCD-A936907170EB}"/>
              </a:ext>
            </a:extLst>
          </p:cNvPr>
          <p:cNvSpPr/>
          <p:nvPr userDrawn="1"/>
        </p:nvSpPr>
        <p:spPr>
          <a:xfrm>
            <a:off x="0" y="3213100"/>
            <a:ext cx="12179545" cy="3644900"/>
          </a:xfrm>
          <a:custGeom>
            <a:avLst/>
            <a:gdLst>
              <a:gd name="connsiteX0" fmla="*/ 0 w 12167090"/>
              <a:gd name="connsiteY0" fmla="*/ 0 h 2703543"/>
              <a:gd name="connsiteX1" fmla="*/ 12167090 w 12167090"/>
              <a:gd name="connsiteY1" fmla="*/ 0 h 2703543"/>
              <a:gd name="connsiteX2" fmla="*/ 12167090 w 12167090"/>
              <a:gd name="connsiteY2" fmla="*/ 2703543 h 2703543"/>
              <a:gd name="connsiteX3" fmla="*/ 0 w 12167090"/>
              <a:gd name="connsiteY3" fmla="*/ 2703543 h 2703543"/>
              <a:gd name="connsiteX4" fmla="*/ 0 w 12167090"/>
              <a:gd name="connsiteY4" fmla="*/ 0 h 2703543"/>
              <a:gd name="connsiteX0" fmla="*/ 0 w 12167090"/>
              <a:gd name="connsiteY0" fmla="*/ 1557 h 2705100"/>
              <a:gd name="connsiteX1" fmla="*/ 6083545 w 12167090"/>
              <a:gd name="connsiteY1" fmla="*/ 0 h 2705100"/>
              <a:gd name="connsiteX2" fmla="*/ 12167090 w 12167090"/>
              <a:gd name="connsiteY2" fmla="*/ 1557 h 2705100"/>
              <a:gd name="connsiteX3" fmla="*/ 12167090 w 12167090"/>
              <a:gd name="connsiteY3" fmla="*/ 2705100 h 2705100"/>
              <a:gd name="connsiteX4" fmla="*/ 0 w 12167090"/>
              <a:gd name="connsiteY4" fmla="*/ 2705100 h 2705100"/>
              <a:gd name="connsiteX5" fmla="*/ 0 w 12167090"/>
              <a:gd name="connsiteY5" fmla="*/ 1557 h 2705100"/>
              <a:gd name="connsiteX0" fmla="*/ 0 w 12167090"/>
              <a:gd name="connsiteY0" fmla="*/ 941357 h 3644900"/>
              <a:gd name="connsiteX1" fmla="*/ 6058145 w 12167090"/>
              <a:gd name="connsiteY1" fmla="*/ 0 h 3644900"/>
              <a:gd name="connsiteX2" fmla="*/ 12167090 w 12167090"/>
              <a:gd name="connsiteY2" fmla="*/ 941357 h 3644900"/>
              <a:gd name="connsiteX3" fmla="*/ 12167090 w 12167090"/>
              <a:gd name="connsiteY3" fmla="*/ 3644900 h 3644900"/>
              <a:gd name="connsiteX4" fmla="*/ 0 w 12167090"/>
              <a:gd name="connsiteY4" fmla="*/ 3644900 h 3644900"/>
              <a:gd name="connsiteX5" fmla="*/ 0 w 12167090"/>
              <a:gd name="connsiteY5" fmla="*/ 941357 h 364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090" h="3644900">
                <a:moveTo>
                  <a:pt x="0" y="941357"/>
                </a:moveTo>
                <a:lnTo>
                  <a:pt x="6058145" y="0"/>
                </a:lnTo>
                <a:lnTo>
                  <a:pt x="12167090" y="941357"/>
                </a:lnTo>
                <a:lnTo>
                  <a:pt x="12167090" y="3644900"/>
                </a:lnTo>
                <a:lnTo>
                  <a:pt x="0" y="3644900"/>
                </a:lnTo>
                <a:lnTo>
                  <a:pt x="0" y="94135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6" name="Graphic 5">
            <a:extLst>
              <a:ext uri="{FF2B5EF4-FFF2-40B4-BE49-F238E27FC236}">
                <a16:creationId xmlns:a16="http://schemas.microsoft.com/office/drawing/2014/main" id="{34EE6AA0-8364-45EB-8331-29B16D52650C}"/>
              </a:ext>
            </a:extLst>
          </p:cNvPr>
          <p:cNvGrpSpPr/>
          <p:nvPr userDrawn="1"/>
        </p:nvGrpSpPr>
        <p:grpSpPr>
          <a:xfrm>
            <a:off x="655" y="-222807"/>
            <a:ext cx="12190526" cy="7302588"/>
            <a:chOff x="655" y="-222807"/>
            <a:chExt cx="12190526" cy="7302588"/>
          </a:xfrm>
          <a:gradFill flip="none" rotWithShape="1">
            <a:gsLst>
              <a:gs pos="0">
                <a:schemeClr val="bg1">
                  <a:lumMod val="85000"/>
                  <a:alpha val="7000"/>
                </a:schemeClr>
              </a:gs>
              <a:gs pos="100000">
                <a:schemeClr val="bg1">
                  <a:lumMod val="85000"/>
                  <a:alpha val="70000"/>
                </a:schemeClr>
              </a:gs>
            </a:gsLst>
            <a:lin ang="0" scaled="1"/>
            <a:tileRect/>
          </a:gradFill>
        </p:grpSpPr>
        <p:grpSp>
          <p:nvGrpSpPr>
            <p:cNvPr id="7" name="Graphic 5">
              <a:extLst>
                <a:ext uri="{FF2B5EF4-FFF2-40B4-BE49-F238E27FC236}">
                  <a16:creationId xmlns:a16="http://schemas.microsoft.com/office/drawing/2014/main" id="{68260F87-2E12-44DA-8BA1-2B8E45D127DB}"/>
                </a:ext>
              </a:extLst>
            </p:cNvPr>
            <p:cNvGrpSpPr/>
            <p:nvPr/>
          </p:nvGrpSpPr>
          <p:grpSpPr>
            <a:xfrm>
              <a:off x="655" y="-16059"/>
              <a:ext cx="12190526" cy="7095841"/>
              <a:chOff x="655" y="-16059"/>
              <a:chExt cx="12190526" cy="7095841"/>
            </a:xfrm>
            <a:grpFill/>
          </p:grpSpPr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F2F111E8-86B9-4475-AF2D-CF65940E5D5B}"/>
                  </a:ext>
                </a:extLst>
              </p:cNvPr>
              <p:cNvSpPr/>
              <p:nvPr/>
            </p:nvSpPr>
            <p:spPr>
              <a:xfrm>
                <a:off x="663841" y="6340823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3 h 134046"/>
                  <a:gd name="connsiteX1" fmla="*/ 19788 w 134047"/>
                  <a:gd name="connsiteY1" fmla="*/ 114348 h 134046"/>
                  <a:gd name="connsiteX2" fmla="*/ 123 w 134047"/>
                  <a:gd name="connsiteY2" fmla="*/ 66989 h 134046"/>
                  <a:gd name="connsiteX3" fmla="*/ 67147 w 134047"/>
                  <a:gd name="connsiteY3" fmla="*/ -34 h 134046"/>
                  <a:gd name="connsiteX4" fmla="*/ 114669 w 134047"/>
                  <a:gd name="connsiteY4" fmla="*/ 19631 h 134046"/>
                  <a:gd name="connsiteX5" fmla="*/ 134170 w 134047"/>
                  <a:gd name="connsiteY5" fmla="*/ 66989 h 134046"/>
                  <a:gd name="connsiteX6" fmla="*/ 67147 w 134047"/>
                  <a:gd name="connsiteY6" fmla="*/ 134013 h 134046"/>
                  <a:gd name="connsiteX7" fmla="*/ 67147 w 134047"/>
                  <a:gd name="connsiteY7" fmla="*/ 13404 h 134046"/>
                  <a:gd name="connsiteX8" fmla="*/ 13561 w 134047"/>
                  <a:gd name="connsiteY8" fmla="*/ 66989 h 134046"/>
                  <a:gd name="connsiteX9" fmla="*/ 29948 w 134047"/>
                  <a:gd name="connsiteY9" fmla="*/ 104844 h 134046"/>
                  <a:gd name="connsiteX10" fmla="*/ 67802 w 134047"/>
                  <a:gd name="connsiteY10" fmla="*/ 121231 h 134046"/>
                  <a:gd name="connsiteX11" fmla="*/ 121552 w 134047"/>
                  <a:gd name="connsiteY11" fmla="*/ 67809 h 134046"/>
                  <a:gd name="connsiteX12" fmla="*/ 121552 w 134047"/>
                  <a:gd name="connsiteY12" fmla="*/ 67645 h 134046"/>
                  <a:gd name="connsiteX13" fmla="*/ 105165 w 134047"/>
                  <a:gd name="connsiteY13" fmla="*/ 29791 h 134046"/>
                  <a:gd name="connsiteX14" fmla="*/ 67147 w 134047"/>
                  <a:gd name="connsiteY14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047" h="134046">
                    <a:moveTo>
                      <a:pt x="67147" y="134013"/>
                    </a:moveTo>
                    <a:cubicBezTo>
                      <a:pt x="49370" y="134029"/>
                      <a:pt x="32322" y="126950"/>
                      <a:pt x="19788" y="114348"/>
                    </a:cubicBezTo>
                    <a:cubicBezTo>
                      <a:pt x="7185" y="101812"/>
                      <a:pt x="105" y="84770"/>
                      <a:pt x="123" y="66989"/>
                    </a:cubicBezTo>
                    <a:cubicBezTo>
                      <a:pt x="214" y="30004"/>
                      <a:pt x="30168" y="48"/>
                      <a:pt x="67147" y="-34"/>
                    </a:cubicBezTo>
                    <a:cubicBezTo>
                      <a:pt x="84973" y="-66"/>
                      <a:pt x="102074" y="7013"/>
                      <a:pt x="114669" y="19631"/>
                    </a:cubicBezTo>
                    <a:cubicBezTo>
                      <a:pt x="127228" y="32183"/>
                      <a:pt x="134250" y="49226"/>
                      <a:pt x="134170" y="66989"/>
                    </a:cubicBezTo>
                    <a:cubicBezTo>
                      <a:pt x="134170" y="104008"/>
                      <a:pt x="104162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89" y="13486"/>
                      <a:pt x="13651" y="37427"/>
                      <a:pt x="13561" y="66989"/>
                    </a:cubicBezTo>
                    <a:cubicBezTo>
                      <a:pt x="13641" y="81312"/>
                      <a:pt x="19560" y="94979"/>
                      <a:pt x="29948" y="104844"/>
                    </a:cubicBezTo>
                    <a:cubicBezTo>
                      <a:pt x="39852" y="115167"/>
                      <a:pt x="53495" y="121067"/>
                      <a:pt x="67802" y="121231"/>
                    </a:cubicBezTo>
                    <a:cubicBezTo>
                      <a:pt x="97397" y="121329"/>
                      <a:pt x="121462" y="97404"/>
                      <a:pt x="121552" y="67809"/>
                    </a:cubicBezTo>
                    <a:cubicBezTo>
                      <a:pt x="121552" y="67760"/>
                      <a:pt x="121552" y="67694"/>
                      <a:pt x="121552" y="67645"/>
                    </a:cubicBezTo>
                    <a:cubicBezTo>
                      <a:pt x="121396" y="53339"/>
                      <a:pt x="115490" y="39689"/>
                      <a:pt x="105165" y="29791"/>
                    </a:cubicBezTo>
                    <a:cubicBezTo>
                      <a:pt x="95221" y="19418"/>
                      <a:pt x="81510" y="13518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40EC402-0781-4A72-8A38-0C20ED434654}"/>
                  </a:ext>
                </a:extLst>
              </p:cNvPr>
              <p:cNvSpPr/>
              <p:nvPr/>
            </p:nvSpPr>
            <p:spPr>
              <a:xfrm>
                <a:off x="768882" y="5775796"/>
                <a:ext cx="594687" cy="594196"/>
              </a:xfrm>
              <a:custGeom>
                <a:avLst/>
                <a:gdLst>
                  <a:gd name="connsiteX0" fmla="*/ 9505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8 w 594687"/>
                  <a:gd name="connsiteY3" fmla="*/ 9505 h 594196"/>
                  <a:gd name="connsiteX4" fmla="*/ 9505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96B34643-4485-4F01-B6F5-D6072F521696}"/>
                  </a:ext>
                </a:extLst>
              </p:cNvPr>
              <p:cNvSpPr/>
              <p:nvPr/>
            </p:nvSpPr>
            <p:spPr>
              <a:xfrm rot="-2701201">
                <a:off x="-65808" y="6756096"/>
                <a:ext cx="882773" cy="13437"/>
              </a:xfrm>
              <a:custGeom>
                <a:avLst/>
                <a:gdLst>
                  <a:gd name="connsiteX0" fmla="*/ 123 w 882773"/>
                  <a:gd name="connsiteY0" fmla="*/ -34 h 13437"/>
                  <a:gd name="connsiteX1" fmla="*/ 882897 w 882773"/>
                  <a:gd name="connsiteY1" fmla="*/ -34 h 13437"/>
                  <a:gd name="connsiteX2" fmla="*/ 882897 w 882773"/>
                  <a:gd name="connsiteY2" fmla="*/ 13404 h 13437"/>
                  <a:gd name="connsiteX3" fmla="*/ 123 w 882773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2773" h="13437">
                    <a:moveTo>
                      <a:pt x="123" y="-34"/>
                    </a:moveTo>
                    <a:lnTo>
                      <a:pt x="882897" y="-34"/>
                    </a:lnTo>
                    <a:lnTo>
                      <a:pt x="882897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19E5AED2-3AF3-48EE-B85F-954011DECEB2}"/>
                  </a:ext>
                </a:extLst>
              </p:cNvPr>
              <p:cNvSpPr/>
              <p:nvPr/>
            </p:nvSpPr>
            <p:spPr>
              <a:xfrm>
                <a:off x="1334890" y="5670918"/>
                <a:ext cx="134212" cy="134047"/>
              </a:xfrm>
              <a:custGeom>
                <a:avLst/>
                <a:gdLst>
                  <a:gd name="connsiteX0" fmla="*/ 66657 w 134212"/>
                  <a:gd name="connsiteY0" fmla="*/ 134013 h 134047"/>
                  <a:gd name="connsiteX1" fmla="*/ 19299 w 134212"/>
                  <a:gd name="connsiteY1" fmla="*/ 114348 h 134047"/>
                  <a:gd name="connsiteX2" fmla="*/ 126 w 134212"/>
                  <a:gd name="connsiteY2" fmla="*/ 66989 h 134047"/>
                  <a:gd name="connsiteX3" fmla="*/ 67149 w 134212"/>
                  <a:gd name="connsiteY3" fmla="*/ -34 h 134047"/>
                  <a:gd name="connsiteX4" fmla="*/ 114672 w 134212"/>
                  <a:gd name="connsiteY4" fmla="*/ 19631 h 134047"/>
                  <a:gd name="connsiteX5" fmla="*/ 134336 w 134212"/>
                  <a:gd name="connsiteY5" fmla="*/ 66989 h 134047"/>
                  <a:gd name="connsiteX6" fmla="*/ 66987 w 134212"/>
                  <a:gd name="connsiteY6" fmla="*/ 134013 h 134047"/>
                  <a:gd name="connsiteX7" fmla="*/ 66657 w 134212"/>
                  <a:gd name="connsiteY7" fmla="*/ 134013 h 134047"/>
                  <a:gd name="connsiteX8" fmla="*/ 66657 w 134212"/>
                  <a:gd name="connsiteY8" fmla="*/ 13404 h 134047"/>
                  <a:gd name="connsiteX9" fmla="*/ 13072 w 134212"/>
                  <a:gd name="connsiteY9" fmla="*/ 66989 h 134047"/>
                  <a:gd name="connsiteX10" fmla="*/ 29459 w 134212"/>
                  <a:gd name="connsiteY10" fmla="*/ 104844 h 134047"/>
                  <a:gd name="connsiteX11" fmla="*/ 67313 w 134212"/>
                  <a:gd name="connsiteY11" fmla="*/ 121231 h 134047"/>
                  <a:gd name="connsiteX12" fmla="*/ 121063 w 134212"/>
                  <a:gd name="connsiteY12" fmla="*/ 67645 h 134047"/>
                  <a:gd name="connsiteX13" fmla="*/ 104676 w 134212"/>
                  <a:gd name="connsiteY13" fmla="*/ 29791 h 134047"/>
                  <a:gd name="connsiteX14" fmla="*/ 66657 w 134212"/>
                  <a:gd name="connsiteY14" fmla="*/ 13404 h 13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212" h="134047">
                    <a:moveTo>
                      <a:pt x="66657" y="134013"/>
                    </a:moveTo>
                    <a:cubicBezTo>
                      <a:pt x="48881" y="134029"/>
                      <a:pt x="31833" y="126950"/>
                      <a:pt x="19299" y="114348"/>
                    </a:cubicBezTo>
                    <a:cubicBezTo>
                      <a:pt x="6874" y="101730"/>
                      <a:pt x="-23" y="84688"/>
                      <a:pt x="126" y="66989"/>
                    </a:cubicBezTo>
                    <a:cubicBezTo>
                      <a:pt x="216" y="30004"/>
                      <a:pt x="30170" y="48"/>
                      <a:pt x="67149" y="-34"/>
                    </a:cubicBezTo>
                    <a:cubicBezTo>
                      <a:pt x="84975" y="-66"/>
                      <a:pt x="102077" y="7013"/>
                      <a:pt x="114672" y="19631"/>
                    </a:cubicBezTo>
                    <a:cubicBezTo>
                      <a:pt x="127277" y="32167"/>
                      <a:pt x="134354" y="49210"/>
                      <a:pt x="134336" y="66989"/>
                    </a:cubicBezTo>
                    <a:cubicBezTo>
                      <a:pt x="134246" y="104090"/>
                      <a:pt x="104094" y="134111"/>
                      <a:pt x="66987" y="134013"/>
                    </a:cubicBezTo>
                    <a:cubicBezTo>
                      <a:pt x="66877" y="134013"/>
                      <a:pt x="66767" y="134013"/>
                      <a:pt x="66657" y="134013"/>
                    </a:cubicBezTo>
                    <a:close/>
                    <a:moveTo>
                      <a:pt x="66657" y="13404"/>
                    </a:moveTo>
                    <a:cubicBezTo>
                      <a:pt x="37100" y="13486"/>
                      <a:pt x="13162" y="37427"/>
                      <a:pt x="13072" y="66989"/>
                    </a:cubicBezTo>
                    <a:cubicBezTo>
                      <a:pt x="13190" y="81312"/>
                      <a:pt x="19102" y="94962"/>
                      <a:pt x="29459" y="104844"/>
                    </a:cubicBezTo>
                    <a:cubicBezTo>
                      <a:pt x="39363" y="115167"/>
                      <a:pt x="53005" y="121067"/>
                      <a:pt x="67313" y="121231"/>
                    </a:cubicBezTo>
                    <a:cubicBezTo>
                      <a:pt x="96934" y="121231"/>
                      <a:pt x="120972" y="97273"/>
                      <a:pt x="121063" y="67645"/>
                    </a:cubicBezTo>
                    <a:cubicBezTo>
                      <a:pt x="120907" y="53339"/>
                      <a:pt x="115001" y="39689"/>
                      <a:pt x="104676" y="29791"/>
                    </a:cubicBezTo>
                    <a:cubicBezTo>
                      <a:pt x="94732" y="19418"/>
                      <a:pt x="81021" y="13518"/>
                      <a:pt x="6665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F012A86A-988A-47D0-A7A7-FEF1C9D0C9E3}"/>
                  </a:ext>
                </a:extLst>
              </p:cNvPr>
              <p:cNvSpPr/>
              <p:nvPr/>
            </p:nvSpPr>
            <p:spPr>
              <a:xfrm>
                <a:off x="1461892" y="5731223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5532C7AE-3256-433E-8EB2-37CF199ED78C}"/>
                  </a:ext>
                </a:extLst>
              </p:cNvPr>
              <p:cNvSpPr/>
              <p:nvPr/>
            </p:nvSpPr>
            <p:spPr>
              <a:xfrm>
                <a:off x="2005289" y="5670918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2 w 134046"/>
                  <a:gd name="connsiteY8" fmla="*/ 66989 h 134046"/>
                  <a:gd name="connsiteX9" fmla="*/ 67147 w 134046"/>
                  <a:gd name="connsiteY9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31" y="134013"/>
                      <a:pt x="123" y="104008"/>
                      <a:pt x="123" y="66989"/>
                    </a:cubicBezTo>
                    <a:cubicBezTo>
                      <a:pt x="123" y="29971"/>
                      <a:pt x="30131" y="-34"/>
                      <a:pt x="67147" y="-34"/>
                    </a:cubicBezTo>
                    <a:cubicBezTo>
                      <a:pt x="104163" y="-34"/>
                      <a:pt x="134170" y="29971"/>
                      <a:pt x="134170" y="66989"/>
                    </a:cubicBezTo>
                    <a:cubicBezTo>
                      <a:pt x="134080" y="103975"/>
                      <a:pt x="104125" y="133931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52" y="13404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1" y="120575"/>
                      <a:pt x="120732" y="96584"/>
                      <a:pt x="120732" y="66989"/>
                    </a:cubicBezTo>
                    <a:cubicBezTo>
                      <a:pt x="120643" y="37427"/>
                      <a:pt x="96704" y="13486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143A0AC3-1895-40FC-8ECF-5E91C6B19C77}"/>
                  </a:ext>
                </a:extLst>
              </p:cNvPr>
              <p:cNvSpPr/>
              <p:nvPr/>
            </p:nvSpPr>
            <p:spPr>
              <a:xfrm rot="-2701201">
                <a:off x="1993538" y="5396651"/>
                <a:ext cx="827220" cy="13437"/>
              </a:xfrm>
              <a:custGeom>
                <a:avLst/>
                <a:gdLst>
                  <a:gd name="connsiteX0" fmla="*/ 123 w 827220"/>
                  <a:gd name="connsiteY0" fmla="*/ -34 h 13437"/>
                  <a:gd name="connsiteX1" fmla="*/ 827344 w 827220"/>
                  <a:gd name="connsiteY1" fmla="*/ -34 h 13437"/>
                  <a:gd name="connsiteX2" fmla="*/ 827344 w 827220"/>
                  <a:gd name="connsiteY2" fmla="*/ 13404 h 13437"/>
                  <a:gd name="connsiteX3" fmla="*/ 123 w 827220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13437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9D274D0-A3A8-4C2F-B215-85BDBC232B4E}"/>
                  </a:ext>
                </a:extLst>
              </p:cNvPr>
              <p:cNvSpPr/>
              <p:nvPr/>
            </p:nvSpPr>
            <p:spPr>
              <a:xfrm>
                <a:off x="2675685" y="5000850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96807 w 134047"/>
                  <a:gd name="connsiteY3" fmla="*/ 7012 h 134046"/>
                  <a:gd name="connsiteX4" fmla="*/ 96807 w 134047"/>
                  <a:gd name="connsiteY4" fmla="*/ 7012 h 134046"/>
                  <a:gd name="connsiteX5" fmla="*/ 134170 w 134047"/>
                  <a:gd name="connsiteY5" fmla="*/ 67153 h 134046"/>
                  <a:gd name="connsiteX6" fmla="*/ 67147 w 134047"/>
                  <a:gd name="connsiteY6" fmla="*/ 134012 h 134046"/>
                  <a:gd name="connsiteX7" fmla="*/ 67147 w 134047"/>
                  <a:gd name="connsiteY7" fmla="*/ 13404 h 134046"/>
                  <a:gd name="connsiteX8" fmla="*/ 13397 w 134047"/>
                  <a:gd name="connsiteY8" fmla="*/ 66989 h 134046"/>
                  <a:gd name="connsiteX9" fmla="*/ 66619 w 134047"/>
                  <a:gd name="connsiteY9" fmla="*/ 121263 h 134046"/>
                  <a:gd name="connsiteX10" fmla="*/ 120891 w 134047"/>
                  <a:gd name="connsiteY10" fmla="*/ 68038 h 134046"/>
                  <a:gd name="connsiteX11" fmla="*/ 90908 w 134047"/>
                  <a:gd name="connsiteY11" fmla="*/ 19303 h 134046"/>
                  <a:gd name="connsiteX12" fmla="*/ 67147 w 134047"/>
                  <a:gd name="connsiteY12" fmla="*/ 13567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77446" y="-17"/>
                      <a:pt x="87601" y="2391"/>
                      <a:pt x="96807" y="7012"/>
                    </a:cubicBezTo>
                    <a:lnTo>
                      <a:pt x="96807" y="7012"/>
                    </a:lnTo>
                    <a:cubicBezTo>
                      <a:pt x="119780" y="18221"/>
                      <a:pt x="134303" y="41589"/>
                      <a:pt x="134170" y="67153"/>
                    </a:cubicBezTo>
                    <a:cubicBezTo>
                      <a:pt x="133990" y="104073"/>
                      <a:pt x="104062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25" y="13404"/>
                      <a:pt x="13487" y="37361"/>
                      <a:pt x="13397" y="66989"/>
                    </a:cubicBezTo>
                    <a:cubicBezTo>
                      <a:pt x="13107" y="96666"/>
                      <a:pt x="36935" y="120968"/>
                      <a:pt x="66619" y="121263"/>
                    </a:cubicBezTo>
                    <a:cubicBezTo>
                      <a:pt x="96303" y="121558"/>
                      <a:pt x="120601" y="97715"/>
                      <a:pt x="120891" y="68038"/>
                    </a:cubicBezTo>
                    <a:cubicBezTo>
                      <a:pt x="121093" y="47374"/>
                      <a:pt x="109437" y="28430"/>
                      <a:pt x="90908" y="19303"/>
                    </a:cubicBezTo>
                    <a:cubicBezTo>
                      <a:pt x="83558" y="15518"/>
                      <a:pt x="75411" y="13551"/>
                      <a:pt x="67147" y="1356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2E4638-6F75-4096-BBC4-2F51401243D2}"/>
                  </a:ext>
                </a:extLst>
              </p:cNvPr>
              <p:cNvSpPr/>
              <p:nvPr/>
            </p:nvSpPr>
            <p:spPr>
              <a:xfrm rot="-3816599">
                <a:off x="2387994" y="4391194"/>
                <a:ext cx="1375532" cy="13437"/>
              </a:xfrm>
              <a:custGeom>
                <a:avLst/>
                <a:gdLst>
                  <a:gd name="connsiteX0" fmla="*/ 123 w 1375532"/>
                  <a:gd name="connsiteY0" fmla="*/ -34 h 13437"/>
                  <a:gd name="connsiteX1" fmla="*/ 1375656 w 1375532"/>
                  <a:gd name="connsiteY1" fmla="*/ -34 h 13437"/>
                  <a:gd name="connsiteX2" fmla="*/ 1375656 w 1375532"/>
                  <a:gd name="connsiteY2" fmla="*/ 13404 h 13437"/>
                  <a:gd name="connsiteX3" fmla="*/ 123 w 137553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5532" h="13437">
                    <a:moveTo>
                      <a:pt x="123" y="-34"/>
                    </a:moveTo>
                    <a:lnTo>
                      <a:pt x="1375656" y="-34"/>
                    </a:lnTo>
                    <a:lnTo>
                      <a:pt x="137565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FACB19F-4301-4826-83E3-CFE80341C5C8}"/>
                  </a:ext>
                </a:extLst>
              </p:cNvPr>
              <p:cNvSpPr/>
              <p:nvPr/>
            </p:nvSpPr>
            <p:spPr>
              <a:xfrm>
                <a:off x="3341656" y="366120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4 h 134046"/>
                  <a:gd name="connsiteX6" fmla="*/ 13428 w 134046"/>
                  <a:gd name="connsiteY6" fmla="*/ 66858 h 134046"/>
                  <a:gd name="connsiteX7" fmla="*/ 43221 w 134046"/>
                  <a:gd name="connsiteY7" fmla="*/ 115003 h 134046"/>
                  <a:gd name="connsiteX8" fmla="*/ 105165 w 134046"/>
                  <a:gd name="connsiteY8" fmla="*/ 104679 h 134046"/>
                  <a:gd name="connsiteX9" fmla="*/ 120733 w 134046"/>
                  <a:gd name="connsiteY9" fmla="*/ 66989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104162" y="-34"/>
                      <a:pt x="134170" y="29971"/>
                      <a:pt x="134170" y="66989"/>
                    </a:cubicBezTo>
                    <a:cubicBezTo>
                      <a:pt x="134080" y="103975"/>
                      <a:pt x="104126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338"/>
                      <a:pt x="13502" y="37263"/>
                      <a:pt x="13428" y="66858"/>
                    </a:cubicBezTo>
                    <a:cubicBezTo>
                      <a:pt x="13377" y="87277"/>
                      <a:pt x="24930" y="105941"/>
                      <a:pt x="43221" y="115003"/>
                    </a:cubicBezTo>
                    <a:cubicBezTo>
                      <a:pt x="63973" y="125032"/>
                      <a:pt x="88787" y="120886"/>
                      <a:pt x="105165" y="104679"/>
                    </a:cubicBezTo>
                    <a:cubicBezTo>
                      <a:pt x="115164" y="94684"/>
                      <a:pt x="120767" y="81131"/>
                      <a:pt x="120733" y="66989"/>
                    </a:cubicBezTo>
                    <a:cubicBezTo>
                      <a:pt x="120642" y="37427"/>
                      <a:pt x="96704" y="13502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A7E15A9-1399-4EF6-A12B-D8FC4675CF69}"/>
                  </a:ext>
                </a:extLst>
              </p:cNvPr>
              <p:cNvSpPr/>
              <p:nvPr/>
            </p:nvSpPr>
            <p:spPr>
              <a:xfrm>
                <a:off x="3446698" y="3765918"/>
                <a:ext cx="599112" cy="594523"/>
              </a:xfrm>
              <a:custGeom>
                <a:avLst/>
                <a:gdLst>
                  <a:gd name="connsiteX0" fmla="*/ 589608 w 599112"/>
                  <a:gd name="connsiteY0" fmla="*/ 594524 h 594523"/>
                  <a:gd name="connsiteX1" fmla="*/ 0 w 599112"/>
                  <a:gd name="connsiteY1" fmla="*/ 9505 h 594523"/>
                  <a:gd name="connsiteX2" fmla="*/ 9505 w 599112"/>
                  <a:gd name="connsiteY2" fmla="*/ 0 h 594523"/>
                  <a:gd name="connsiteX3" fmla="*/ 599112 w 599112"/>
                  <a:gd name="connsiteY3" fmla="*/ 585020 h 594523"/>
                  <a:gd name="connsiteX4" fmla="*/ 589608 w 599112"/>
                  <a:gd name="connsiteY4" fmla="*/ 594524 h 59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112" h="594523">
                    <a:moveTo>
                      <a:pt x="589608" y="594524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9112" y="585020"/>
                    </a:lnTo>
                    <a:lnTo>
                      <a:pt x="589608" y="59452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CA8616C-F5CA-4682-9A92-DFC7297A8BC2}"/>
                  </a:ext>
                </a:extLst>
              </p:cNvPr>
              <p:cNvSpPr/>
              <p:nvPr/>
            </p:nvSpPr>
            <p:spPr>
              <a:xfrm>
                <a:off x="4016805" y="4331109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2610 w 134046"/>
                  <a:gd name="connsiteY6" fmla="*/ 66350 h 134046"/>
                  <a:gd name="connsiteX7" fmla="*/ 65557 w 134046"/>
                  <a:gd name="connsiteY7" fmla="*/ 120886 h 134046"/>
                  <a:gd name="connsiteX8" fmla="*/ 120093 w 134046"/>
                  <a:gd name="connsiteY8" fmla="*/ 67939 h 134046"/>
                  <a:gd name="connsiteX9" fmla="*/ 105001 w 134046"/>
                  <a:gd name="connsiteY9" fmla="*/ 29790 h 134046"/>
                  <a:gd name="connsiteX10" fmla="*/ 105001 w 134046"/>
                  <a:gd name="connsiteY10" fmla="*/ 29790 h 134046"/>
                  <a:gd name="connsiteX11" fmla="*/ 67147 w 134046"/>
                  <a:gd name="connsiteY11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470" y="12961"/>
                      <a:pt x="13053" y="36673"/>
                      <a:pt x="12610" y="66350"/>
                    </a:cubicBezTo>
                    <a:cubicBezTo>
                      <a:pt x="12168" y="96043"/>
                      <a:pt x="35880" y="120460"/>
                      <a:pt x="65557" y="120886"/>
                    </a:cubicBezTo>
                    <a:cubicBezTo>
                      <a:pt x="95250" y="121329"/>
                      <a:pt x="119667" y="97617"/>
                      <a:pt x="120093" y="67939"/>
                    </a:cubicBezTo>
                    <a:cubicBezTo>
                      <a:pt x="120306" y="53732"/>
                      <a:pt x="114882" y="40016"/>
                      <a:pt x="105001" y="29790"/>
                    </a:cubicBezTo>
                    <a:lnTo>
                      <a:pt x="105001" y="29790"/>
                    </a:lnTo>
                    <a:cubicBezTo>
                      <a:pt x="95136" y="19401"/>
                      <a:pt x="8146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E6024FDF-92EE-4232-A35F-D75AFF082E23}"/>
                  </a:ext>
                </a:extLst>
              </p:cNvPr>
              <p:cNvSpPr/>
              <p:nvPr/>
            </p:nvSpPr>
            <p:spPr>
              <a:xfrm>
                <a:off x="4121846" y="3766082"/>
                <a:ext cx="594687" cy="594195"/>
              </a:xfrm>
              <a:custGeom>
                <a:avLst/>
                <a:gdLst>
                  <a:gd name="connsiteX0" fmla="*/ 9505 w 594687"/>
                  <a:gd name="connsiteY0" fmla="*/ 594196 h 594195"/>
                  <a:gd name="connsiteX1" fmla="*/ 0 w 594687"/>
                  <a:gd name="connsiteY1" fmla="*/ 584692 h 594195"/>
                  <a:gd name="connsiteX2" fmla="*/ 585183 w 594687"/>
                  <a:gd name="connsiteY2" fmla="*/ 0 h 594195"/>
                  <a:gd name="connsiteX3" fmla="*/ 594688 w 594687"/>
                  <a:gd name="connsiteY3" fmla="*/ 9504 h 594195"/>
                  <a:gd name="connsiteX4" fmla="*/ 9505 w 594687"/>
                  <a:gd name="connsiteY4" fmla="*/ 594196 h 59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5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4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EE927B2-2F3F-4D50-9079-301BA0D2AA2B}"/>
                  </a:ext>
                </a:extLst>
              </p:cNvPr>
              <p:cNvSpPr/>
              <p:nvPr/>
            </p:nvSpPr>
            <p:spPr>
              <a:xfrm>
                <a:off x="4687365" y="3661205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134170 w 134047"/>
                  <a:gd name="connsiteY3" fmla="*/ 66989 h 134046"/>
                  <a:gd name="connsiteX4" fmla="*/ 67802 w 134047"/>
                  <a:gd name="connsiteY4" fmla="*/ 134012 h 134046"/>
                  <a:gd name="connsiteX5" fmla="*/ 67147 w 134047"/>
                  <a:gd name="connsiteY5" fmla="*/ 134012 h 134046"/>
                  <a:gd name="connsiteX6" fmla="*/ 67147 w 134047"/>
                  <a:gd name="connsiteY6" fmla="*/ 13404 h 134046"/>
                  <a:gd name="connsiteX7" fmla="*/ 13725 w 134047"/>
                  <a:gd name="connsiteY7" fmla="*/ 67153 h 134046"/>
                  <a:gd name="connsiteX8" fmla="*/ 67474 w 134047"/>
                  <a:gd name="connsiteY8" fmla="*/ 120575 h 134046"/>
                  <a:gd name="connsiteX9" fmla="*/ 120896 w 134047"/>
                  <a:gd name="connsiteY9" fmla="*/ 66989 h 134046"/>
                  <a:gd name="connsiteX10" fmla="*/ 67147 w 134047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350" y="103827"/>
                      <a:pt x="104640" y="133832"/>
                      <a:pt x="67802" y="134012"/>
                    </a:cubicBezTo>
                    <a:cubicBezTo>
                      <a:pt x="67589" y="134012"/>
                      <a:pt x="67360" y="134012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502"/>
                      <a:pt x="13627" y="37558"/>
                      <a:pt x="13725" y="67153"/>
                    </a:cubicBezTo>
                    <a:cubicBezTo>
                      <a:pt x="13823" y="96748"/>
                      <a:pt x="37879" y="120673"/>
                      <a:pt x="67474" y="120575"/>
                    </a:cubicBezTo>
                    <a:cubicBezTo>
                      <a:pt x="97004" y="120477"/>
                      <a:pt x="120896" y="96519"/>
                      <a:pt x="120896" y="66989"/>
                    </a:cubicBezTo>
                    <a:cubicBezTo>
                      <a:pt x="120798" y="37361"/>
                      <a:pt x="96774" y="13404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F84355D-8F04-4DF3-A6D8-C97C6229A0D8}"/>
                  </a:ext>
                </a:extLst>
              </p:cNvPr>
              <p:cNvSpPr/>
              <p:nvPr/>
            </p:nvSpPr>
            <p:spPr>
              <a:xfrm>
                <a:off x="4792406" y="3096178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0E5547CD-057A-4335-BA0A-D78C47A6362F}"/>
                  </a:ext>
                </a:extLst>
              </p:cNvPr>
              <p:cNvSpPr/>
              <p:nvPr/>
            </p:nvSpPr>
            <p:spPr>
              <a:xfrm>
                <a:off x="5358088" y="2991300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0 w 134047"/>
                  <a:gd name="connsiteY3" fmla="*/ 66990 h 134046"/>
                  <a:gd name="connsiteX4" fmla="*/ 67802 w 134047"/>
                  <a:gd name="connsiteY4" fmla="*/ 134013 h 134046"/>
                  <a:gd name="connsiteX5" fmla="*/ 66983 w 134047"/>
                  <a:gd name="connsiteY5" fmla="*/ 134013 h 134046"/>
                  <a:gd name="connsiteX6" fmla="*/ 66983 w 134047"/>
                  <a:gd name="connsiteY6" fmla="*/ 13404 h 134046"/>
                  <a:gd name="connsiteX7" fmla="*/ 13561 w 134047"/>
                  <a:gd name="connsiteY7" fmla="*/ 67153 h 134046"/>
                  <a:gd name="connsiteX8" fmla="*/ 67311 w 134047"/>
                  <a:gd name="connsiteY8" fmla="*/ 120575 h 134046"/>
                  <a:gd name="connsiteX9" fmla="*/ 120733 w 134047"/>
                  <a:gd name="connsiteY9" fmla="*/ 66990 h 134046"/>
                  <a:gd name="connsiteX10" fmla="*/ 67311 w 134047"/>
                  <a:gd name="connsiteY10" fmla="*/ 13240 h 134046"/>
                  <a:gd name="connsiteX11" fmla="*/ 66983 w 134047"/>
                  <a:gd name="connsiteY11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4"/>
                      <a:pt x="25" y="103844"/>
                      <a:pt x="124" y="66826"/>
                    </a:cubicBezTo>
                    <a:cubicBezTo>
                      <a:pt x="222" y="29807"/>
                      <a:pt x="30292" y="-132"/>
                      <a:pt x="67311" y="-34"/>
                    </a:cubicBezTo>
                    <a:cubicBezTo>
                      <a:pt x="104264" y="65"/>
                      <a:pt x="134170" y="30037"/>
                      <a:pt x="134170" y="66990"/>
                    </a:cubicBezTo>
                    <a:cubicBezTo>
                      <a:pt x="134351" y="103828"/>
                      <a:pt x="104641" y="133832"/>
                      <a:pt x="67802" y="134013"/>
                    </a:cubicBezTo>
                    <a:cubicBezTo>
                      <a:pt x="67524" y="134013"/>
                      <a:pt x="67262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8" y="13502"/>
                      <a:pt x="13463" y="37558"/>
                      <a:pt x="13561" y="67153"/>
                    </a:cubicBezTo>
                    <a:cubicBezTo>
                      <a:pt x="13660" y="96748"/>
                      <a:pt x="37716" y="120657"/>
                      <a:pt x="67311" y="120575"/>
                    </a:cubicBezTo>
                    <a:cubicBezTo>
                      <a:pt x="96840" y="120477"/>
                      <a:pt x="120733" y="96519"/>
                      <a:pt x="120733" y="66990"/>
                    </a:cubicBezTo>
                    <a:cubicBezTo>
                      <a:pt x="120831" y="37394"/>
                      <a:pt x="96906" y="13338"/>
                      <a:pt x="67311" y="13240"/>
                    </a:cubicBezTo>
                    <a:cubicBezTo>
                      <a:pt x="67196" y="13240"/>
                      <a:pt x="67098" y="13240"/>
                      <a:pt x="66983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92B83CC6-8AD4-4080-9A37-D57E9BDC84DE}"/>
                  </a:ext>
                </a:extLst>
              </p:cNvPr>
              <p:cNvSpPr/>
              <p:nvPr/>
            </p:nvSpPr>
            <p:spPr>
              <a:xfrm>
                <a:off x="5485416" y="3051605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8 h 13437"/>
                  <a:gd name="connsiteX3" fmla="*/ 0 w 549950"/>
                  <a:gd name="connsiteY3" fmla="*/ 13438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8"/>
                    </a:lnTo>
                    <a:lnTo>
                      <a:pt x="0" y="13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44AF34F-274A-406D-82FF-E8C6CC170E7D}"/>
                  </a:ext>
                </a:extLst>
              </p:cNvPr>
              <p:cNvSpPr/>
              <p:nvPr/>
            </p:nvSpPr>
            <p:spPr>
              <a:xfrm>
                <a:off x="602864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104345 w 134046"/>
                  <a:gd name="connsiteY9" fmla="*/ 29135 h 134046"/>
                  <a:gd name="connsiteX10" fmla="*/ 67147 w 134046"/>
                  <a:gd name="connsiteY10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088" y="103975"/>
                      <a:pt x="104132" y="133931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51" y="52667"/>
                      <a:pt x="114735" y="39000"/>
                      <a:pt x="104345" y="29135"/>
                    </a:cubicBezTo>
                    <a:cubicBezTo>
                      <a:pt x="94513" y="19155"/>
                      <a:pt x="81158" y="13436"/>
                      <a:pt x="67147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E99A390F-5656-48DF-8760-D9CA66DBB446}"/>
                  </a:ext>
                </a:extLst>
              </p:cNvPr>
              <p:cNvSpPr/>
              <p:nvPr/>
            </p:nvSpPr>
            <p:spPr>
              <a:xfrm>
                <a:off x="6133526" y="2426273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347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CE794F5-6996-415B-964A-706FD3E1D7D9}"/>
                  </a:ext>
                </a:extLst>
              </p:cNvPr>
              <p:cNvSpPr/>
              <p:nvPr/>
            </p:nvSpPr>
            <p:spPr>
              <a:xfrm>
                <a:off x="6698913" y="2321067"/>
                <a:ext cx="134374" cy="134374"/>
              </a:xfrm>
              <a:custGeom>
                <a:avLst/>
                <a:gdLst>
                  <a:gd name="connsiteX0" fmla="*/ 67442 w 134374"/>
                  <a:gd name="connsiteY0" fmla="*/ 134341 h 134374"/>
                  <a:gd name="connsiteX1" fmla="*/ 124 w 134374"/>
                  <a:gd name="connsiteY1" fmla="*/ 67284 h 134374"/>
                  <a:gd name="connsiteX2" fmla="*/ 67163 w 134374"/>
                  <a:gd name="connsiteY2" fmla="*/ -34 h 134374"/>
                  <a:gd name="connsiteX3" fmla="*/ 134498 w 134374"/>
                  <a:gd name="connsiteY3" fmla="*/ 67022 h 134374"/>
                  <a:gd name="connsiteX4" fmla="*/ 114800 w 134374"/>
                  <a:gd name="connsiteY4" fmla="*/ 114676 h 134374"/>
                  <a:gd name="connsiteX5" fmla="*/ 67442 w 134374"/>
                  <a:gd name="connsiteY5" fmla="*/ 134341 h 134374"/>
                  <a:gd name="connsiteX6" fmla="*/ 67442 w 134374"/>
                  <a:gd name="connsiteY6" fmla="*/ 13732 h 134374"/>
                  <a:gd name="connsiteX7" fmla="*/ 13758 w 134374"/>
                  <a:gd name="connsiteY7" fmla="*/ 67219 h 134374"/>
                  <a:gd name="connsiteX8" fmla="*/ 29424 w 134374"/>
                  <a:gd name="connsiteY8" fmla="*/ 105172 h 134374"/>
                  <a:gd name="connsiteX9" fmla="*/ 105296 w 134374"/>
                  <a:gd name="connsiteY9" fmla="*/ 105172 h 134374"/>
                  <a:gd name="connsiteX10" fmla="*/ 105230 w 134374"/>
                  <a:gd name="connsiteY10" fmla="*/ 29398 h 134374"/>
                  <a:gd name="connsiteX11" fmla="*/ 67442 w 134374"/>
                  <a:gd name="connsiteY11" fmla="*/ 13732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4" h="134374">
                    <a:moveTo>
                      <a:pt x="67442" y="134341"/>
                    </a:moveTo>
                    <a:cubicBezTo>
                      <a:pt x="30341" y="134422"/>
                      <a:pt x="189" y="104401"/>
                      <a:pt x="124" y="67284"/>
                    </a:cubicBezTo>
                    <a:cubicBezTo>
                      <a:pt x="42" y="30184"/>
                      <a:pt x="30063" y="48"/>
                      <a:pt x="67163" y="-34"/>
                    </a:cubicBezTo>
                    <a:cubicBezTo>
                      <a:pt x="104280" y="-115"/>
                      <a:pt x="134416" y="29906"/>
                      <a:pt x="134498" y="67022"/>
                    </a:cubicBezTo>
                    <a:cubicBezTo>
                      <a:pt x="134531" y="84884"/>
                      <a:pt x="127435" y="102042"/>
                      <a:pt x="114800" y="114676"/>
                    </a:cubicBezTo>
                    <a:cubicBezTo>
                      <a:pt x="102248" y="127245"/>
                      <a:pt x="85205" y="134324"/>
                      <a:pt x="67442" y="134341"/>
                    </a:cubicBezTo>
                    <a:close/>
                    <a:moveTo>
                      <a:pt x="67442" y="13732"/>
                    </a:moveTo>
                    <a:cubicBezTo>
                      <a:pt x="37847" y="13682"/>
                      <a:pt x="13823" y="37640"/>
                      <a:pt x="13758" y="67219"/>
                    </a:cubicBezTo>
                    <a:cubicBezTo>
                      <a:pt x="13741" y="81459"/>
                      <a:pt x="19378" y="95110"/>
                      <a:pt x="29424" y="105172"/>
                    </a:cubicBezTo>
                    <a:cubicBezTo>
                      <a:pt x="50645" y="125459"/>
                      <a:pt x="84074" y="125459"/>
                      <a:pt x="105296" y="105172"/>
                    </a:cubicBezTo>
                    <a:cubicBezTo>
                      <a:pt x="126206" y="84229"/>
                      <a:pt x="126173" y="50291"/>
                      <a:pt x="105230" y="29398"/>
                    </a:cubicBezTo>
                    <a:cubicBezTo>
                      <a:pt x="95202" y="19385"/>
                      <a:pt x="81617" y="13748"/>
                      <a:pt x="67442" y="1373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59C8B9F7-B905-4AFC-8334-8F7A9CCFBF2F}"/>
                  </a:ext>
                </a:extLst>
              </p:cNvPr>
              <p:cNvSpPr/>
              <p:nvPr/>
            </p:nvSpPr>
            <p:spPr>
              <a:xfrm>
                <a:off x="6804086" y="2426273"/>
                <a:ext cx="594851" cy="594196"/>
              </a:xfrm>
              <a:custGeom>
                <a:avLst/>
                <a:gdLst>
                  <a:gd name="connsiteX0" fmla="*/ 585347 w 594851"/>
                  <a:gd name="connsiteY0" fmla="*/ 594196 h 594196"/>
                  <a:gd name="connsiteX1" fmla="*/ 0 w 594851"/>
                  <a:gd name="connsiteY1" fmla="*/ 9505 h 594196"/>
                  <a:gd name="connsiteX2" fmla="*/ 9505 w 594851"/>
                  <a:gd name="connsiteY2" fmla="*/ 0 h 594196"/>
                  <a:gd name="connsiteX3" fmla="*/ 594852 w 594851"/>
                  <a:gd name="connsiteY3" fmla="*/ 584692 h 594196"/>
                  <a:gd name="connsiteX4" fmla="*/ 585347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585347" y="594196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4852" y="584692"/>
                    </a:lnTo>
                    <a:lnTo>
                      <a:pt x="585347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05B8DC0-EEAC-442D-B8CD-3AD921E6753D}"/>
                  </a:ext>
                </a:extLst>
              </p:cNvPr>
              <p:cNvSpPr/>
              <p:nvPr/>
            </p:nvSpPr>
            <p:spPr>
              <a:xfrm>
                <a:off x="736976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67147 w 134046"/>
                  <a:gd name="connsiteY9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9" y="134012"/>
                      <a:pt x="123" y="104008"/>
                      <a:pt x="123" y="66989"/>
                    </a:cubicBezTo>
                    <a:cubicBezTo>
                      <a:pt x="205" y="30004"/>
                      <a:pt x="30161" y="48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34" y="37427"/>
                      <a:pt x="9670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F7672DA9-374B-4E63-8865-AF96662E4D70}"/>
                  </a:ext>
                </a:extLst>
              </p:cNvPr>
              <p:cNvSpPr/>
              <p:nvPr/>
            </p:nvSpPr>
            <p:spPr>
              <a:xfrm>
                <a:off x="7474646" y="2426273"/>
                <a:ext cx="594851" cy="594196"/>
              </a:xfrm>
              <a:custGeom>
                <a:avLst/>
                <a:gdLst>
                  <a:gd name="connsiteX0" fmla="*/ 9504 w 594851"/>
                  <a:gd name="connsiteY0" fmla="*/ 594196 h 594196"/>
                  <a:gd name="connsiteX1" fmla="*/ 0 w 594851"/>
                  <a:gd name="connsiteY1" fmla="*/ 584692 h 594196"/>
                  <a:gd name="connsiteX2" fmla="*/ 585347 w 594851"/>
                  <a:gd name="connsiteY2" fmla="*/ 0 h 594196"/>
                  <a:gd name="connsiteX3" fmla="*/ 594851 w 594851"/>
                  <a:gd name="connsiteY3" fmla="*/ 9505 h 594196"/>
                  <a:gd name="connsiteX4" fmla="*/ 9504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851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85F931D-55FE-4DAE-9DDF-CC114782BB16}"/>
                  </a:ext>
                </a:extLst>
              </p:cNvPr>
              <p:cNvSpPr/>
              <p:nvPr/>
            </p:nvSpPr>
            <p:spPr>
              <a:xfrm>
                <a:off x="8040326" y="2321395"/>
                <a:ext cx="134048" cy="134046"/>
              </a:xfrm>
              <a:custGeom>
                <a:avLst/>
                <a:gdLst>
                  <a:gd name="connsiteX0" fmla="*/ 67149 w 134048"/>
                  <a:gd name="connsiteY0" fmla="*/ 134013 h 134046"/>
                  <a:gd name="connsiteX1" fmla="*/ 19790 w 134048"/>
                  <a:gd name="connsiteY1" fmla="*/ 114348 h 134046"/>
                  <a:gd name="connsiteX2" fmla="*/ 126 w 134048"/>
                  <a:gd name="connsiteY2" fmla="*/ 66989 h 134046"/>
                  <a:gd name="connsiteX3" fmla="*/ 67149 w 134048"/>
                  <a:gd name="connsiteY3" fmla="*/ -34 h 134046"/>
                  <a:gd name="connsiteX4" fmla="*/ 134172 w 134048"/>
                  <a:gd name="connsiteY4" fmla="*/ 66989 h 134046"/>
                  <a:gd name="connsiteX5" fmla="*/ 67149 w 134048"/>
                  <a:gd name="connsiteY5" fmla="*/ 134013 h 134046"/>
                  <a:gd name="connsiteX6" fmla="*/ 67149 w 134048"/>
                  <a:gd name="connsiteY6" fmla="*/ 13404 h 134046"/>
                  <a:gd name="connsiteX7" fmla="*/ 13629 w 134048"/>
                  <a:gd name="connsiteY7" fmla="*/ 67055 h 134046"/>
                  <a:gd name="connsiteX8" fmla="*/ 29295 w 134048"/>
                  <a:gd name="connsiteY8" fmla="*/ 104844 h 134046"/>
                  <a:gd name="connsiteX9" fmla="*/ 67149 w 134048"/>
                  <a:gd name="connsiteY9" fmla="*/ 121231 h 134046"/>
                  <a:gd name="connsiteX10" fmla="*/ 120735 w 134048"/>
                  <a:gd name="connsiteY10" fmla="*/ 67645 h 134046"/>
                  <a:gd name="connsiteX11" fmla="*/ 67149 w 134048"/>
                  <a:gd name="connsiteY11" fmla="*/ 14059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8" h="134046">
                    <a:moveTo>
                      <a:pt x="67149" y="134013"/>
                    </a:moveTo>
                    <a:cubicBezTo>
                      <a:pt x="49369" y="134029"/>
                      <a:pt x="32326" y="126950"/>
                      <a:pt x="19790" y="114348"/>
                    </a:cubicBezTo>
                    <a:cubicBezTo>
                      <a:pt x="7074" y="101894"/>
                      <a:pt x="-22" y="84786"/>
                      <a:pt x="126" y="66989"/>
                    </a:cubicBezTo>
                    <a:cubicBezTo>
                      <a:pt x="126" y="29971"/>
                      <a:pt x="30130" y="-34"/>
                      <a:pt x="67149" y="-34"/>
                    </a:cubicBezTo>
                    <a:cubicBezTo>
                      <a:pt x="104167" y="-34"/>
                      <a:pt x="134172" y="29971"/>
                      <a:pt x="134172" y="66989"/>
                    </a:cubicBezTo>
                    <a:cubicBezTo>
                      <a:pt x="134172" y="104008"/>
                      <a:pt x="104167" y="134013"/>
                      <a:pt x="67149" y="134013"/>
                    </a:cubicBezTo>
                    <a:close/>
                    <a:moveTo>
                      <a:pt x="67149" y="13404"/>
                    </a:moveTo>
                    <a:cubicBezTo>
                      <a:pt x="37554" y="13436"/>
                      <a:pt x="13596" y="37476"/>
                      <a:pt x="13629" y="67055"/>
                    </a:cubicBezTo>
                    <a:cubicBezTo>
                      <a:pt x="13661" y="81230"/>
                      <a:pt x="19282" y="94815"/>
                      <a:pt x="29295" y="104844"/>
                    </a:cubicBezTo>
                    <a:cubicBezTo>
                      <a:pt x="39176" y="115200"/>
                      <a:pt x="52827" y="121116"/>
                      <a:pt x="67149" y="121231"/>
                    </a:cubicBezTo>
                    <a:cubicBezTo>
                      <a:pt x="96744" y="121231"/>
                      <a:pt x="120735" y="97240"/>
                      <a:pt x="120735" y="67645"/>
                    </a:cubicBezTo>
                    <a:cubicBezTo>
                      <a:pt x="120735" y="38050"/>
                      <a:pt x="96744" y="14059"/>
                      <a:pt x="67149" y="140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A6D2F1E-3958-4545-901C-BA8F70D60ED6}"/>
                  </a:ext>
                </a:extLst>
              </p:cNvPr>
              <p:cNvSpPr/>
              <p:nvPr/>
            </p:nvSpPr>
            <p:spPr>
              <a:xfrm>
                <a:off x="8167820" y="2381700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FCDE3D6F-C4AA-43BE-8463-437D5554788D}"/>
                  </a:ext>
                </a:extLst>
              </p:cNvPr>
              <p:cNvSpPr/>
              <p:nvPr/>
            </p:nvSpPr>
            <p:spPr>
              <a:xfrm>
                <a:off x="8710888" y="232139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250 w 134046"/>
                  <a:gd name="connsiteY6" fmla="*/ 66334 h 134046"/>
                  <a:gd name="connsiteX7" fmla="*/ 66180 w 134046"/>
                  <a:gd name="connsiteY7" fmla="*/ 120247 h 134046"/>
                  <a:gd name="connsiteX8" fmla="*/ 120077 w 134046"/>
                  <a:gd name="connsiteY8" fmla="*/ 67301 h 134046"/>
                  <a:gd name="connsiteX9" fmla="*/ 105165 w 134046"/>
                  <a:gd name="connsiteY9" fmla="*/ 29791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29" y="134013"/>
                      <a:pt x="123" y="104008"/>
                      <a:pt x="123" y="66989"/>
                    </a:cubicBezTo>
                    <a:cubicBezTo>
                      <a:pt x="123" y="29971"/>
                      <a:pt x="30129" y="-34"/>
                      <a:pt x="67147" y="-34"/>
                    </a:cubicBezTo>
                    <a:cubicBezTo>
                      <a:pt x="104133" y="64"/>
                      <a:pt x="134088" y="30004"/>
                      <a:pt x="134170" y="66989"/>
                    </a:cubicBezTo>
                    <a:cubicBezTo>
                      <a:pt x="134170" y="104008"/>
                      <a:pt x="104166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650" y="13141"/>
                      <a:pt x="13512" y="36837"/>
                      <a:pt x="13250" y="66334"/>
                    </a:cubicBezTo>
                    <a:cubicBezTo>
                      <a:pt x="12971" y="95847"/>
                      <a:pt x="36667" y="119969"/>
                      <a:pt x="66180" y="120247"/>
                    </a:cubicBezTo>
                    <a:cubicBezTo>
                      <a:pt x="95677" y="120510"/>
                      <a:pt x="119815" y="96814"/>
                      <a:pt x="120077" y="67301"/>
                    </a:cubicBezTo>
                    <a:cubicBezTo>
                      <a:pt x="120208" y="53339"/>
                      <a:pt x="114850" y="39869"/>
                      <a:pt x="105165" y="29791"/>
                    </a:cubicBezTo>
                    <a:cubicBezTo>
                      <a:pt x="95201" y="19450"/>
                      <a:pt x="81502" y="13551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4876D2D-841F-49BE-A24F-17937BFA37E6}"/>
                  </a:ext>
                </a:extLst>
              </p:cNvPr>
              <p:cNvSpPr/>
              <p:nvPr/>
            </p:nvSpPr>
            <p:spPr>
              <a:xfrm>
                <a:off x="8815930" y="1756368"/>
                <a:ext cx="594688" cy="594196"/>
              </a:xfrm>
              <a:custGeom>
                <a:avLst/>
                <a:gdLst>
                  <a:gd name="connsiteX0" fmla="*/ 9505 w 594688"/>
                  <a:gd name="connsiteY0" fmla="*/ 594196 h 594196"/>
                  <a:gd name="connsiteX1" fmla="*/ 0 w 594688"/>
                  <a:gd name="connsiteY1" fmla="*/ 584692 h 594196"/>
                  <a:gd name="connsiteX2" fmla="*/ 585184 w 594688"/>
                  <a:gd name="connsiteY2" fmla="*/ 0 h 594196"/>
                  <a:gd name="connsiteX3" fmla="*/ 594688 w 594688"/>
                  <a:gd name="connsiteY3" fmla="*/ 9505 h 594196"/>
                  <a:gd name="connsiteX4" fmla="*/ 9505 w 594688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8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4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3AA0498B-6509-4A35-9DE5-11DA3CA5A265}"/>
                  </a:ext>
                </a:extLst>
              </p:cNvPr>
              <p:cNvSpPr/>
              <p:nvPr/>
            </p:nvSpPr>
            <p:spPr>
              <a:xfrm>
                <a:off x="9381317" y="1651163"/>
                <a:ext cx="134373" cy="134374"/>
              </a:xfrm>
              <a:custGeom>
                <a:avLst/>
                <a:gdLst>
                  <a:gd name="connsiteX0" fmla="*/ 67278 w 134373"/>
                  <a:gd name="connsiteY0" fmla="*/ 134340 h 134374"/>
                  <a:gd name="connsiteX1" fmla="*/ 123 w 134373"/>
                  <a:gd name="connsiteY1" fmla="*/ 67120 h 134374"/>
                  <a:gd name="connsiteX2" fmla="*/ 67327 w 134373"/>
                  <a:gd name="connsiteY2" fmla="*/ -34 h 134374"/>
                  <a:gd name="connsiteX3" fmla="*/ 134497 w 134373"/>
                  <a:gd name="connsiteY3" fmla="*/ 67186 h 134374"/>
                  <a:gd name="connsiteX4" fmla="*/ 114800 w 134373"/>
                  <a:gd name="connsiteY4" fmla="*/ 114676 h 134374"/>
                  <a:gd name="connsiteX5" fmla="*/ 67278 w 134373"/>
                  <a:gd name="connsiteY5" fmla="*/ 134340 h 134374"/>
                  <a:gd name="connsiteX6" fmla="*/ 67278 w 134373"/>
                  <a:gd name="connsiteY6" fmla="*/ 13731 h 134374"/>
                  <a:gd name="connsiteX7" fmla="*/ 13758 w 134373"/>
                  <a:gd name="connsiteY7" fmla="*/ 67383 h 134374"/>
                  <a:gd name="connsiteX8" fmla="*/ 29424 w 134373"/>
                  <a:gd name="connsiteY8" fmla="*/ 105171 h 134374"/>
                  <a:gd name="connsiteX9" fmla="*/ 105296 w 134373"/>
                  <a:gd name="connsiteY9" fmla="*/ 105171 h 134374"/>
                  <a:gd name="connsiteX10" fmla="*/ 105230 w 134373"/>
                  <a:gd name="connsiteY10" fmla="*/ 29397 h 134374"/>
                  <a:gd name="connsiteX11" fmla="*/ 67278 w 134373"/>
                  <a:gd name="connsiteY11" fmla="*/ 13731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3" h="134374">
                    <a:moveTo>
                      <a:pt x="67278" y="134340"/>
                    </a:moveTo>
                    <a:cubicBezTo>
                      <a:pt x="30177" y="134324"/>
                      <a:pt x="107" y="104237"/>
                      <a:pt x="123" y="67120"/>
                    </a:cubicBezTo>
                    <a:cubicBezTo>
                      <a:pt x="140" y="30020"/>
                      <a:pt x="30227" y="-50"/>
                      <a:pt x="67327" y="-34"/>
                    </a:cubicBezTo>
                    <a:cubicBezTo>
                      <a:pt x="104444" y="-18"/>
                      <a:pt x="134514" y="30069"/>
                      <a:pt x="134497" y="67186"/>
                    </a:cubicBezTo>
                    <a:cubicBezTo>
                      <a:pt x="134481" y="84999"/>
                      <a:pt x="127402" y="102074"/>
                      <a:pt x="114800" y="114676"/>
                    </a:cubicBezTo>
                    <a:cubicBezTo>
                      <a:pt x="102231" y="127327"/>
                      <a:pt x="85107" y="134406"/>
                      <a:pt x="67278" y="134340"/>
                    </a:cubicBezTo>
                    <a:close/>
                    <a:moveTo>
                      <a:pt x="67278" y="13731"/>
                    </a:moveTo>
                    <a:cubicBezTo>
                      <a:pt x="37683" y="13764"/>
                      <a:pt x="13725" y="37804"/>
                      <a:pt x="13758" y="67383"/>
                    </a:cubicBezTo>
                    <a:cubicBezTo>
                      <a:pt x="13790" y="81558"/>
                      <a:pt x="19411" y="95142"/>
                      <a:pt x="29424" y="105171"/>
                    </a:cubicBezTo>
                    <a:cubicBezTo>
                      <a:pt x="50645" y="125458"/>
                      <a:pt x="84074" y="125458"/>
                      <a:pt x="105296" y="105171"/>
                    </a:cubicBezTo>
                    <a:cubicBezTo>
                      <a:pt x="126206" y="84229"/>
                      <a:pt x="126173" y="50291"/>
                      <a:pt x="105230" y="29397"/>
                    </a:cubicBezTo>
                    <a:cubicBezTo>
                      <a:pt x="95152" y="19336"/>
                      <a:pt x="81502" y="13715"/>
                      <a:pt x="67278" y="137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8FE0F16C-361E-4A22-AA04-7F40F67681F5}"/>
                  </a:ext>
                </a:extLst>
              </p:cNvPr>
              <p:cNvSpPr/>
              <p:nvPr/>
            </p:nvSpPr>
            <p:spPr>
              <a:xfrm>
                <a:off x="9486490" y="1756368"/>
                <a:ext cx="594687" cy="594196"/>
              </a:xfrm>
              <a:custGeom>
                <a:avLst/>
                <a:gdLst>
                  <a:gd name="connsiteX0" fmla="*/ 585183 w 594687"/>
                  <a:gd name="connsiteY0" fmla="*/ 594196 h 594196"/>
                  <a:gd name="connsiteX1" fmla="*/ 0 w 594687"/>
                  <a:gd name="connsiteY1" fmla="*/ 9505 h 594196"/>
                  <a:gd name="connsiteX2" fmla="*/ 9504 w 594687"/>
                  <a:gd name="connsiteY2" fmla="*/ 0 h 594196"/>
                  <a:gd name="connsiteX3" fmla="*/ 594687 w 594687"/>
                  <a:gd name="connsiteY3" fmla="*/ 584692 h 594196"/>
                  <a:gd name="connsiteX4" fmla="*/ 585183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585183" y="594196"/>
                    </a:moveTo>
                    <a:lnTo>
                      <a:pt x="0" y="9505"/>
                    </a:lnTo>
                    <a:lnTo>
                      <a:pt x="9504" y="0"/>
                    </a:lnTo>
                    <a:lnTo>
                      <a:pt x="594687" y="584692"/>
                    </a:lnTo>
                    <a:lnTo>
                      <a:pt x="585183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E19EB771-437A-409E-80DD-539B36806220}"/>
                  </a:ext>
                </a:extLst>
              </p:cNvPr>
              <p:cNvSpPr/>
              <p:nvPr/>
            </p:nvSpPr>
            <p:spPr>
              <a:xfrm>
                <a:off x="10051091" y="2321141"/>
                <a:ext cx="134475" cy="134301"/>
              </a:xfrm>
              <a:custGeom>
                <a:avLst/>
                <a:gdLst>
                  <a:gd name="connsiteX0" fmla="*/ 67409 w 134475"/>
                  <a:gd name="connsiteY0" fmla="*/ 134267 h 134301"/>
                  <a:gd name="connsiteX1" fmla="*/ 124 w 134475"/>
                  <a:gd name="connsiteY1" fmla="*/ 67506 h 134301"/>
                  <a:gd name="connsiteX2" fmla="*/ 20050 w 134475"/>
                  <a:gd name="connsiteY2" fmla="*/ 19557 h 134301"/>
                  <a:gd name="connsiteX3" fmla="*/ 114768 w 134475"/>
                  <a:gd name="connsiteY3" fmla="*/ 19557 h 134301"/>
                  <a:gd name="connsiteX4" fmla="*/ 114768 w 134475"/>
                  <a:gd name="connsiteY4" fmla="*/ 19557 h 134301"/>
                  <a:gd name="connsiteX5" fmla="*/ 134596 w 134475"/>
                  <a:gd name="connsiteY5" fmla="*/ 67079 h 134301"/>
                  <a:gd name="connsiteX6" fmla="*/ 67409 w 134475"/>
                  <a:gd name="connsiteY6" fmla="*/ 134267 h 134301"/>
                  <a:gd name="connsiteX7" fmla="*/ 67409 w 134475"/>
                  <a:gd name="connsiteY7" fmla="*/ 13658 h 134301"/>
                  <a:gd name="connsiteX8" fmla="*/ 13987 w 134475"/>
                  <a:gd name="connsiteY8" fmla="*/ 67407 h 134301"/>
                  <a:gd name="connsiteX9" fmla="*/ 67737 w 134475"/>
                  <a:gd name="connsiteY9" fmla="*/ 120829 h 134301"/>
                  <a:gd name="connsiteX10" fmla="*/ 121159 w 134475"/>
                  <a:gd name="connsiteY10" fmla="*/ 67243 h 134301"/>
                  <a:gd name="connsiteX11" fmla="*/ 104772 w 134475"/>
                  <a:gd name="connsiteY11" fmla="*/ 29225 h 134301"/>
                  <a:gd name="connsiteX12" fmla="*/ 104772 w 134475"/>
                  <a:gd name="connsiteY12" fmla="*/ 29225 h 134301"/>
                  <a:gd name="connsiteX13" fmla="*/ 67409 w 134475"/>
                  <a:gd name="connsiteY13" fmla="*/ 13658 h 13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475" h="134301">
                    <a:moveTo>
                      <a:pt x="67409" y="134267"/>
                    </a:moveTo>
                    <a:cubicBezTo>
                      <a:pt x="30391" y="134414"/>
                      <a:pt x="271" y="104524"/>
                      <a:pt x="124" y="67506"/>
                    </a:cubicBezTo>
                    <a:cubicBezTo>
                      <a:pt x="58" y="49496"/>
                      <a:pt x="7236" y="32208"/>
                      <a:pt x="20050" y="19557"/>
                    </a:cubicBezTo>
                    <a:cubicBezTo>
                      <a:pt x="46221" y="-6564"/>
                      <a:pt x="88598" y="-6564"/>
                      <a:pt x="114768" y="19557"/>
                    </a:cubicBezTo>
                    <a:lnTo>
                      <a:pt x="114768" y="19557"/>
                    </a:lnTo>
                    <a:cubicBezTo>
                      <a:pt x="127582" y="32028"/>
                      <a:pt x="134744" y="49201"/>
                      <a:pt x="134596" y="67079"/>
                    </a:cubicBezTo>
                    <a:cubicBezTo>
                      <a:pt x="134596" y="104180"/>
                      <a:pt x="104510" y="134267"/>
                      <a:pt x="67409" y="134267"/>
                    </a:cubicBezTo>
                    <a:close/>
                    <a:moveTo>
                      <a:pt x="67409" y="13658"/>
                    </a:moveTo>
                    <a:cubicBezTo>
                      <a:pt x="37814" y="13756"/>
                      <a:pt x="13889" y="37812"/>
                      <a:pt x="13987" y="67407"/>
                    </a:cubicBezTo>
                    <a:cubicBezTo>
                      <a:pt x="14086" y="97002"/>
                      <a:pt x="38142" y="120911"/>
                      <a:pt x="67737" y="120829"/>
                    </a:cubicBezTo>
                    <a:cubicBezTo>
                      <a:pt x="97266" y="120731"/>
                      <a:pt x="121159" y="96773"/>
                      <a:pt x="121159" y="67243"/>
                    </a:cubicBezTo>
                    <a:cubicBezTo>
                      <a:pt x="121110" y="52872"/>
                      <a:pt x="115178" y="39139"/>
                      <a:pt x="104772" y="29225"/>
                    </a:cubicBezTo>
                    <a:lnTo>
                      <a:pt x="104772" y="29225"/>
                    </a:lnTo>
                    <a:cubicBezTo>
                      <a:pt x="94857" y="19311"/>
                      <a:pt x="81436" y="13707"/>
                      <a:pt x="67409" y="1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7189E8F-676A-46F3-9916-C43F505C2419}"/>
                  </a:ext>
                </a:extLst>
              </p:cNvPr>
              <p:cNvSpPr/>
              <p:nvPr/>
            </p:nvSpPr>
            <p:spPr>
              <a:xfrm rot="-2711401">
                <a:off x="10040154" y="2046616"/>
                <a:ext cx="824598" cy="13437"/>
              </a:xfrm>
              <a:custGeom>
                <a:avLst/>
                <a:gdLst>
                  <a:gd name="connsiteX0" fmla="*/ 124 w 824598"/>
                  <a:gd name="connsiteY0" fmla="*/ -34 h 13437"/>
                  <a:gd name="connsiteX1" fmla="*/ 824722 w 824598"/>
                  <a:gd name="connsiteY1" fmla="*/ -34 h 13437"/>
                  <a:gd name="connsiteX2" fmla="*/ 824722 w 824598"/>
                  <a:gd name="connsiteY2" fmla="*/ 13404 h 13437"/>
                  <a:gd name="connsiteX3" fmla="*/ 123 w 824598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98" h="13437">
                    <a:moveTo>
                      <a:pt x="124" y="-34"/>
                    </a:moveTo>
                    <a:lnTo>
                      <a:pt x="824722" y="-34"/>
                    </a:lnTo>
                    <a:lnTo>
                      <a:pt x="824722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9E69A8F-F942-4295-AC28-A22168FF8889}"/>
                  </a:ext>
                </a:extLst>
              </p:cNvPr>
              <p:cNvSpPr/>
              <p:nvPr/>
            </p:nvSpPr>
            <p:spPr>
              <a:xfrm>
                <a:off x="10719127" y="1651491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1 w 134047"/>
                  <a:gd name="connsiteY3" fmla="*/ 66990 h 134046"/>
                  <a:gd name="connsiteX4" fmla="*/ 66983 w 134047"/>
                  <a:gd name="connsiteY4" fmla="*/ 134013 h 134046"/>
                  <a:gd name="connsiteX5" fmla="*/ 66983 w 134047"/>
                  <a:gd name="connsiteY5" fmla="*/ 13404 h 134046"/>
                  <a:gd name="connsiteX6" fmla="*/ 13397 w 134047"/>
                  <a:gd name="connsiteY6" fmla="*/ 66990 h 134046"/>
                  <a:gd name="connsiteX7" fmla="*/ 66983 w 134047"/>
                  <a:gd name="connsiteY7" fmla="*/ 120575 h 134046"/>
                  <a:gd name="connsiteX8" fmla="*/ 120832 w 134047"/>
                  <a:gd name="connsiteY8" fmla="*/ 67252 h 134046"/>
                  <a:gd name="connsiteX9" fmla="*/ 105166 w 134047"/>
                  <a:gd name="connsiteY9" fmla="*/ 29136 h 134046"/>
                  <a:gd name="connsiteX10" fmla="*/ 105166 w 134047"/>
                  <a:gd name="connsiteY10" fmla="*/ 29136 h 134046"/>
                  <a:gd name="connsiteX11" fmla="*/ 66983 w 134047"/>
                  <a:gd name="connsiteY11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5"/>
                      <a:pt x="26" y="103844"/>
                      <a:pt x="124" y="66826"/>
                    </a:cubicBezTo>
                    <a:cubicBezTo>
                      <a:pt x="206" y="29807"/>
                      <a:pt x="30292" y="-132"/>
                      <a:pt x="67311" y="-34"/>
                    </a:cubicBezTo>
                    <a:cubicBezTo>
                      <a:pt x="104264" y="65"/>
                      <a:pt x="134171" y="30037"/>
                      <a:pt x="134171" y="66990"/>
                    </a:cubicBezTo>
                    <a:cubicBezTo>
                      <a:pt x="134072" y="104025"/>
                      <a:pt x="104018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9" y="13404"/>
                      <a:pt x="13397" y="37395"/>
                      <a:pt x="13397" y="66990"/>
                    </a:cubicBezTo>
                    <a:cubicBezTo>
                      <a:pt x="13479" y="96552"/>
                      <a:pt x="37421" y="120494"/>
                      <a:pt x="66983" y="120575"/>
                    </a:cubicBezTo>
                    <a:cubicBezTo>
                      <a:pt x="96579" y="120723"/>
                      <a:pt x="120684" y="96847"/>
                      <a:pt x="120832" y="67252"/>
                    </a:cubicBezTo>
                    <a:cubicBezTo>
                      <a:pt x="120898" y="52962"/>
                      <a:pt x="115259" y="39246"/>
                      <a:pt x="105166" y="29136"/>
                    </a:cubicBezTo>
                    <a:lnTo>
                      <a:pt x="105166" y="29136"/>
                    </a:lnTo>
                    <a:cubicBezTo>
                      <a:pt x="95055" y="19008"/>
                      <a:pt x="81306" y="13338"/>
                      <a:pt x="66983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5A5238B-16CC-44A3-92CB-AA597C13BCB4}"/>
                  </a:ext>
                </a:extLst>
              </p:cNvPr>
              <p:cNvSpPr/>
              <p:nvPr/>
            </p:nvSpPr>
            <p:spPr>
              <a:xfrm rot="-2692202">
                <a:off x="10708031" y="1376310"/>
                <a:ext cx="829842" cy="13437"/>
              </a:xfrm>
              <a:custGeom>
                <a:avLst/>
                <a:gdLst>
                  <a:gd name="connsiteX0" fmla="*/ 123 w 829842"/>
                  <a:gd name="connsiteY0" fmla="*/ -34 h 13437"/>
                  <a:gd name="connsiteX1" fmla="*/ 829966 w 829842"/>
                  <a:gd name="connsiteY1" fmla="*/ -34 h 13437"/>
                  <a:gd name="connsiteX2" fmla="*/ 829966 w 829842"/>
                  <a:gd name="connsiteY2" fmla="*/ 13404 h 13437"/>
                  <a:gd name="connsiteX3" fmla="*/ 123 w 82984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842" h="13437">
                    <a:moveTo>
                      <a:pt x="123" y="-34"/>
                    </a:moveTo>
                    <a:lnTo>
                      <a:pt x="829966" y="-34"/>
                    </a:lnTo>
                    <a:lnTo>
                      <a:pt x="82996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6C8D9105-42FC-4B6C-B415-A525B8EA36AF}"/>
                  </a:ext>
                </a:extLst>
              </p:cNvPr>
              <p:cNvSpPr/>
              <p:nvPr/>
            </p:nvSpPr>
            <p:spPr>
              <a:xfrm rot="-2701201">
                <a:off x="11373958" y="686399"/>
                <a:ext cx="887525" cy="13437"/>
              </a:xfrm>
              <a:custGeom>
                <a:avLst/>
                <a:gdLst>
                  <a:gd name="connsiteX0" fmla="*/ 124 w 887525"/>
                  <a:gd name="connsiteY0" fmla="*/ -34 h 13437"/>
                  <a:gd name="connsiteX1" fmla="*/ 887649 w 887525"/>
                  <a:gd name="connsiteY1" fmla="*/ -34 h 13437"/>
                  <a:gd name="connsiteX2" fmla="*/ 887649 w 887525"/>
                  <a:gd name="connsiteY2" fmla="*/ 13404 h 13437"/>
                  <a:gd name="connsiteX3" fmla="*/ 124 w 887525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525" h="13437">
                    <a:moveTo>
                      <a:pt x="124" y="-34"/>
                    </a:moveTo>
                    <a:lnTo>
                      <a:pt x="887649" y="-34"/>
                    </a:lnTo>
                    <a:lnTo>
                      <a:pt x="887649" y="13404"/>
                    </a:lnTo>
                    <a:lnTo>
                      <a:pt x="124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F9628030-2AFC-4BB8-B78C-93B774052F54}"/>
                  </a:ext>
                </a:extLst>
              </p:cNvPr>
              <p:cNvSpPr/>
              <p:nvPr/>
            </p:nvSpPr>
            <p:spPr>
              <a:xfrm>
                <a:off x="11393292" y="981422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4 w 134046"/>
                  <a:gd name="connsiteY1" fmla="*/ 67317 h 134046"/>
                  <a:gd name="connsiteX2" fmla="*/ 124 w 134046"/>
                  <a:gd name="connsiteY2" fmla="*/ 67153 h 134046"/>
                  <a:gd name="connsiteX3" fmla="*/ 66983 w 134046"/>
                  <a:gd name="connsiteY3" fmla="*/ -34 h 134046"/>
                  <a:gd name="connsiteX4" fmla="*/ 134170 w 134046"/>
                  <a:gd name="connsiteY4" fmla="*/ 66826 h 134046"/>
                  <a:gd name="connsiteX5" fmla="*/ 67311 w 134046"/>
                  <a:gd name="connsiteY5" fmla="*/ 134013 h 134046"/>
                  <a:gd name="connsiteX6" fmla="*/ 67147 w 134046"/>
                  <a:gd name="connsiteY6" fmla="*/ 134013 h 134046"/>
                  <a:gd name="connsiteX7" fmla="*/ 67147 w 134046"/>
                  <a:gd name="connsiteY7" fmla="*/ 13568 h 134046"/>
                  <a:gd name="connsiteX8" fmla="*/ 13397 w 134046"/>
                  <a:gd name="connsiteY8" fmla="*/ 66990 h 134046"/>
                  <a:gd name="connsiteX9" fmla="*/ 13397 w 134046"/>
                  <a:gd name="connsiteY9" fmla="*/ 67153 h 134046"/>
                  <a:gd name="connsiteX10" fmla="*/ 29784 w 134046"/>
                  <a:gd name="connsiteY10" fmla="*/ 104844 h 134046"/>
                  <a:gd name="connsiteX11" fmla="*/ 105559 w 134046"/>
                  <a:gd name="connsiteY11" fmla="*/ 105237 h 134046"/>
                  <a:gd name="connsiteX12" fmla="*/ 105968 w 134046"/>
                  <a:gd name="connsiteY12" fmla="*/ 29463 h 134046"/>
                  <a:gd name="connsiteX13" fmla="*/ 67802 w 134046"/>
                  <a:gd name="connsiteY13" fmla="*/ 13568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227" y="134111"/>
                      <a:pt x="223" y="104237"/>
                      <a:pt x="124" y="67317"/>
                    </a:cubicBezTo>
                    <a:cubicBezTo>
                      <a:pt x="124" y="67268"/>
                      <a:pt x="124" y="67203"/>
                      <a:pt x="124" y="67153"/>
                    </a:cubicBezTo>
                    <a:cubicBezTo>
                      <a:pt x="42" y="30135"/>
                      <a:pt x="29964" y="65"/>
                      <a:pt x="66983" y="-34"/>
                    </a:cubicBezTo>
                    <a:cubicBezTo>
                      <a:pt x="104001" y="-132"/>
                      <a:pt x="134088" y="29807"/>
                      <a:pt x="134170" y="66826"/>
                    </a:cubicBezTo>
                    <a:cubicBezTo>
                      <a:pt x="134269" y="103844"/>
                      <a:pt x="104329" y="133914"/>
                      <a:pt x="67311" y="134013"/>
                    </a:cubicBezTo>
                    <a:cubicBezTo>
                      <a:pt x="67261" y="134013"/>
                      <a:pt x="67196" y="134013"/>
                      <a:pt x="67147" y="134013"/>
                    </a:cubicBezTo>
                    <a:close/>
                    <a:moveTo>
                      <a:pt x="67147" y="13568"/>
                    </a:moveTo>
                    <a:cubicBezTo>
                      <a:pt x="37552" y="13469"/>
                      <a:pt x="13496" y="37394"/>
                      <a:pt x="13397" y="66990"/>
                    </a:cubicBezTo>
                    <a:cubicBezTo>
                      <a:pt x="13397" y="67039"/>
                      <a:pt x="13397" y="67104"/>
                      <a:pt x="13397" y="67153"/>
                    </a:cubicBezTo>
                    <a:cubicBezTo>
                      <a:pt x="13528" y="81427"/>
                      <a:pt x="19444" y="95028"/>
                      <a:pt x="29784" y="104844"/>
                    </a:cubicBezTo>
                    <a:cubicBezTo>
                      <a:pt x="50596" y="125885"/>
                      <a:pt x="84534" y="126065"/>
                      <a:pt x="105559" y="105237"/>
                    </a:cubicBezTo>
                    <a:cubicBezTo>
                      <a:pt x="126600" y="84425"/>
                      <a:pt x="126780" y="50504"/>
                      <a:pt x="105968" y="29463"/>
                    </a:cubicBezTo>
                    <a:cubicBezTo>
                      <a:pt x="95890" y="19270"/>
                      <a:pt x="82141" y="13551"/>
                      <a:pt x="67802" y="135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C8226CE-B9F2-42D9-9178-907CA88754A6}"/>
                  </a:ext>
                </a:extLst>
              </p:cNvPr>
              <p:cNvSpPr/>
              <p:nvPr/>
            </p:nvSpPr>
            <p:spPr>
              <a:xfrm>
                <a:off x="2682239" y="2998576"/>
                <a:ext cx="120688" cy="120707"/>
              </a:xfrm>
              <a:custGeom>
                <a:avLst/>
                <a:gdLst>
                  <a:gd name="connsiteX0" fmla="*/ 103198 w 120688"/>
                  <a:gd name="connsiteY0" fmla="*/ 17107 h 120707"/>
                  <a:gd name="connsiteX1" fmla="*/ 103198 w 120688"/>
                  <a:gd name="connsiteY1" fmla="*/ 102156 h 120707"/>
                  <a:gd name="connsiteX2" fmla="*/ 60592 w 120688"/>
                  <a:gd name="connsiteY2" fmla="*/ 120673 h 120707"/>
                  <a:gd name="connsiteX3" fmla="*/ 124 w 120688"/>
                  <a:gd name="connsiteY3" fmla="*/ 60533 h 120707"/>
                  <a:gd name="connsiteX4" fmla="*/ 124 w 120688"/>
                  <a:gd name="connsiteY4" fmla="*/ 60369 h 120707"/>
                  <a:gd name="connsiteX5" fmla="*/ 60335 w 120688"/>
                  <a:gd name="connsiteY5" fmla="*/ -34 h 120707"/>
                  <a:gd name="connsiteX6" fmla="*/ 103198 w 120688"/>
                  <a:gd name="connsiteY6" fmla="*/ 17762 h 12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88" h="120707">
                    <a:moveTo>
                      <a:pt x="103198" y="17107"/>
                    </a:moveTo>
                    <a:cubicBezTo>
                      <a:pt x="126683" y="40590"/>
                      <a:pt x="126683" y="78673"/>
                      <a:pt x="103198" y="102156"/>
                    </a:cubicBezTo>
                    <a:cubicBezTo>
                      <a:pt x="92039" y="113774"/>
                      <a:pt x="76697" y="120444"/>
                      <a:pt x="60592" y="120673"/>
                    </a:cubicBezTo>
                    <a:cubicBezTo>
                      <a:pt x="27287" y="120772"/>
                      <a:pt x="214" y="93831"/>
                      <a:pt x="124" y="60533"/>
                    </a:cubicBezTo>
                    <a:cubicBezTo>
                      <a:pt x="124" y="60484"/>
                      <a:pt x="124" y="60418"/>
                      <a:pt x="124" y="60369"/>
                    </a:cubicBezTo>
                    <a:cubicBezTo>
                      <a:pt x="71" y="27070"/>
                      <a:pt x="27029" y="15"/>
                      <a:pt x="60335" y="-34"/>
                    </a:cubicBezTo>
                    <a:cubicBezTo>
                      <a:pt x="76423" y="-50"/>
                      <a:pt x="91855" y="6357"/>
                      <a:pt x="103198" y="1776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A7D3DAAB-4976-489B-A49C-D7293E9BE406}"/>
                  </a:ext>
                </a:extLst>
              </p:cNvPr>
              <p:cNvSpPr/>
              <p:nvPr/>
            </p:nvSpPr>
            <p:spPr>
              <a:xfrm rot="-2701801">
                <a:off x="2664475" y="2718121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B27F4A6-2464-4B2D-B0A8-BA31ED6D9F6D}"/>
                  </a:ext>
                </a:extLst>
              </p:cNvPr>
              <p:cNvSpPr/>
              <p:nvPr/>
            </p:nvSpPr>
            <p:spPr>
              <a:xfrm>
                <a:off x="3353128" y="2328038"/>
                <a:ext cx="120608" cy="120615"/>
              </a:xfrm>
              <a:custGeom>
                <a:avLst/>
                <a:gdLst>
                  <a:gd name="connsiteX0" fmla="*/ 120568 w 120608"/>
                  <a:gd name="connsiteY0" fmla="*/ 60346 h 120615"/>
                  <a:gd name="connsiteX1" fmla="*/ 103034 w 120608"/>
                  <a:gd name="connsiteY1" fmla="*/ 102953 h 120615"/>
                  <a:gd name="connsiteX2" fmla="*/ 103034 w 120608"/>
                  <a:gd name="connsiteY2" fmla="*/ 102953 h 120615"/>
                  <a:gd name="connsiteX3" fmla="*/ 17751 w 120608"/>
                  <a:gd name="connsiteY3" fmla="*/ 102887 h 120615"/>
                  <a:gd name="connsiteX4" fmla="*/ 17821 w 120608"/>
                  <a:gd name="connsiteY4" fmla="*/ 17593 h 120615"/>
                  <a:gd name="connsiteX5" fmla="*/ 103105 w 120608"/>
                  <a:gd name="connsiteY5" fmla="*/ 17675 h 120615"/>
                  <a:gd name="connsiteX6" fmla="*/ 120732 w 120608"/>
                  <a:gd name="connsiteY6" fmla="*/ 60346 h 12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8" h="120615">
                    <a:moveTo>
                      <a:pt x="120568" y="60346"/>
                    </a:moveTo>
                    <a:cubicBezTo>
                      <a:pt x="120593" y="76307"/>
                      <a:pt x="114287" y="91630"/>
                      <a:pt x="103034" y="102953"/>
                    </a:cubicBezTo>
                    <a:lnTo>
                      <a:pt x="103034" y="102953"/>
                    </a:lnTo>
                    <a:cubicBezTo>
                      <a:pt x="79465" y="126485"/>
                      <a:pt x="41281" y="126452"/>
                      <a:pt x="17751" y="102887"/>
                    </a:cubicBezTo>
                    <a:cubicBezTo>
                      <a:pt x="-5780" y="79306"/>
                      <a:pt x="-5748" y="41125"/>
                      <a:pt x="17821" y="17593"/>
                    </a:cubicBezTo>
                    <a:cubicBezTo>
                      <a:pt x="41391" y="-5939"/>
                      <a:pt x="79574" y="-5907"/>
                      <a:pt x="103105" y="17675"/>
                    </a:cubicBezTo>
                    <a:cubicBezTo>
                      <a:pt x="114410" y="28998"/>
                      <a:pt x="120750" y="44353"/>
                      <a:pt x="120732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B2C03E17-7C82-4801-AD2A-A409CCF49201}"/>
                  </a:ext>
                </a:extLst>
              </p:cNvPr>
              <p:cNvSpPr/>
              <p:nvPr/>
            </p:nvSpPr>
            <p:spPr>
              <a:xfrm rot="-2701801">
                <a:off x="3743641" y="2309789"/>
                <a:ext cx="9996" cy="827220"/>
              </a:xfrm>
              <a:custGeom>
                <a:avLst/>
                <a:gdLst>
                  <a:gd name="connsiteX0" fmla="*/ 124 w 9996"/>
                  <a:gd name="connsiteY0" fmla="*/ -34 h 827220"/>
                  <a:gd name="connsiteX1" fmla="*/ 10120 w 9996"/>
                  <a:gd name="connsiteY1" fmla="*/ -34 h 827220"/>
                  <a:gd name="connsiteX2" fmla="*/ 10120 w 9996"/>
                  <a:gd name="connsiteY2" fmla="*/ 827187 h 827220"/>
                  <a:gd name="connsiteX3" fmla="*/ 124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4" y="-34"/>
                    </a:moveTo>
                    <a:lnTo>
                      <a:pt x="10120" y="-34"/>
                    </a:lnTo>
                    <a:lnTo>
                      <a:pt x="10120" y="827187"/>
                    </a:lnTo>
                    <a:lnTo>
                      <a:pt x="124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7BF1A42-B4D1-4A9A-BC97-E3CCA6B03A2A}"/>
                  </a:ext>
                </a:extLst>
              </p:cNvPr>
              <p:cNvSpPr/>
              <p:nvPr/>
            </p:nvSpPr>
            <p:spPr>
              <a:xfrm>
                <a:off x="4024178" y="2998084"/>
                <a:ext cx="119884" cy="120543"/>
              </a:xfrm>
              <a:custGeom>
                <a:avLst/>
                <a:gdLst>
                  <a:gd name="connsiteX0" fmla="*/ 102379 w 119884"/>
                  <a:gd name="connsiteY0" fmla="*/ 17598 h 120543"/>
                  <a:gd name="connsiteX1" fmla="*/ 102314 w 119884"/>
                  <a:gd name="connsiteY1" fmla="*/ 102877 h 120543"/>
                  <a:gd name="connsiteX2" fmla="*/ 59773 w 119884"/>
                  <a:gd name="connsiteY2" fmla="*/ 120510 h 120543"/>
                  <a:gd name="connsiteX3" fmla="*/ 32898 w 119884"/>
                  <a:gd name="connsiteY3" fmla="*/ 114282 h 120543"/>
                  <a:gd name="connsiteX4" fmla="*/ 124 w 119884"/>
                  <a:gd name="connsiteY4" fmla="*/ 60205 h 120543"/>
                  <a:gd name="connsiteX5" fmla="*/ 60494 w 119884"/>
                  <a:gd name="connsiteY5" fmla="*/ -34 h 120543"/>
                  <a:gd name="connsiteX6" fmla="*/ 103035 w 119884"/>
                  <a:gd name="connsiteY6" fmla="*/ 17598 h 12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884" h="120543">
                    <a:moveTo>
                      <a:pt x="102379" y="17598"/>
                    </a:moveTo>
                    <a:cubicBezTo>
                      <a:pt x="125911" y="41163"/>
                      <a:pt x="125878" y="79345"/>
                      <a:pt x="102314" y="102877"/>
                    </a:cubicBezTo>
                    <a:cubicBezTo>
                      <a:pt x="91023" y="114151"/>
                      <a:pt x="75718" y="120493"/>
                      <a:pt x="59773" y="120510"/>
                    </a:cubicBezTo>
                    <a:cubicBezTo>
                      <a:pt x="50465" y="120493"/>
                      <a:pt x="41272" y="118363"/>
                      <a:pt x="32898" y="114282"/>
                    </a:cubicBezTo>
                    <a:cubicBezTo>
                      <a:pt x="12693" y="103828"/>
                      <a:pt x="42" y="82950"/>
                      <a:pt x="124" y="60205"/>
                    </a:cubicBezTo>
                    <a:cubicBezTo>
                      <a:pt x="157" y="26906"/>
                      <a:pt x="27195" y="-67"/>
                      <a:pt x="60494" y="-34"/>
                    </a:cubicBezTo>
                    <a:cubicBezTo>
                      <a:pt x="76455" y="-18"/>
                      <a:pt x="91744" y="6324"/>
                      <a:pt x="103035" y="175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9FE4418-9E28-4A0F-97F0-1C423139B990}"/>
                  </a:ext>
                </a:extLst>
              </p:cNvPr>
              <p:cNvSpPr/>
              <p:nvPr/>
            </p:nvSpPr>
            <p:spPr>
              <a:xfrm rot="-2701801">
                <a:off x="4005583" y="271812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5FE90C5-C140-4224-BBF6-B527E62EAEAA}"/>
                  </a:ext>
                </a:extLst>
              </p:cNvPr>
              <p:cNvSpPr/>
              <p:nvPr/>
            </p:nvSpPr>
            <p:spPr>
              <a:xfrm>
                <a:off x="5364763" y="2328015"/>
                <a:ext cx="120674" cy="120708"/>
              </a:xfrm>
              <a:custGeom>
                <a:avLst/>
                <a:gdLst>
                  <a:gd name="connsiteX0" fmla="*/ 114386 w 120674"/>
                  <a:gd name="connsiteY0" fmla="*/ 33331 h 120708"/>
                  <a:gd name="connsiteX1" fmla="*/ 87527 w 120674"/>
                  <a:gd name="connsiteY1" fmla="*/ 114267 h 120708"/>
                  <a:gd name="connsiteX2" fmla="*/ 60308 w 120674"/>
                  <a:gd name="connsiteY2" fmla="*/ 120674 h 120708"/>
                  <a:gd name="connsiteX3" fmla="*/ 33597 w 120674"/>
                  <a:gd name="connsiteY3" fmla="*/ 114283 h 120708"/>
                  <a:gd name="connsiteX4" fmla="*/ 6444 w 120674"/>
                  <a:gd name="connsiteY4" fmla="*/ 33446 h 120708"/>
                  <a:gd name="connsiteX5" fmla="*/ 87281 w 120674"/>
                  <a:gd name="connsiteY5" fmla="*/ 6276 h 120708"/>
                  <a:gd name="connsiteX6" fmla="*/ 114386 w 120674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74" h="120708">
                    <a:moveTo>
                      <a:pt x="114386" y="33331"/>
                    </a:moveTo>
                    <a:cubicBezTo>
                      <a:pt x="129314" y="63106"/>
                      <a:pt x="117286" y="99338"/>
                      <a:pt x="87527" y="114267"/>
                    </a:cubicBezTo>
                    <a:cubicBezTo>
                      <a:pt x="79072" y="118511"/>
                      <a:pt x="69764" y="120707"/>
                      <a:pt x="60308" y="120674"/>
                    </a:cubicBezTo>
                    <a:cubicBezTo>
                      <a:pt x="51017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5" y="12110"/>
                      <a:pt x="108536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49AEEEF-CCC4-45BB-8ACF-66FD4520582E}"/>
                  </a:ext>
                </a:extLst>
              </p:cNvPr>
              <p:cNvSpPr/>
              <p:nvPr/>
            </p:nvSpPr>
            <p:spPr>
              <a:xfrm>
                <a:off x="5476731" y="2075917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BE4E094-B3DC-46D2-AB56-D4DE39E3D4B0}"/>
                  </a:ext>
                </a:extLst>
              </p:cNvPr>
              <p:cNvSpPr/>
              <p:nvPr/>
            </p:nvSpPr>
            <p:spPr>
              <a:xfrm>
                <a:off x="6035203" y="1992686"/>
                <a:ext cx="120794" cy="121084"/>
              </a:xfrm>
              <a:custGeom>
                <a:avLst/>
                <a:gdLst>
                  <a:gd name="connsiteX0" fmla="*/ 114506 w 120794"/>
                  <a:gd name="connsiteY0" fmla="*/ 33708 h 121084"/>
                  <a:gd name="connsiteX1" fmla="*/ 87648 w 120794"/>
                  <a:gd name="connsiteY1" fmla="*/ 114644 h 121084"/>
                  <a:gd name="connsiteX2" fmla="*/ 60593 w 120794"/>
                  <a:gd name="connsiteY2" fmla="*/ 121051 h 121084"/>
                  <a:gd name="connsiteX3" fmla="*/ 124 w 120794"/>
                  <a:gd name="connsiteY3" fmla="*/ 60747 h 121084"/>
                  <a:gd name="connsiteX4" fmla="*/ 60281 w 120794"/>
                  <a:gd name="connsiteY4" fmla="*/ -33 h 121084"/>
                  <a:gd name="connsiteX5" fmla="*/ 114834 w 120794"/>
                  <a:gd name="connsiteY5" fmla="*/ 33708 h 12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794" h="121084">
                    <a:moveTo>
                      <a:pt x="114506" y="33708"/>
                    </a:moveTo>
                    <a:cubicBezTo>
                      <a:pt x="129435" y="63483"/>
                      <a:pt x="117407" y="99715"/>
                      <a:pt x="87648" y="114644"/>
                    </a:cubicBezTo>
                    <a:cubicBezTo>
                      <a:pt x="79241" y="118855"/>
                      <a:pt x="69983" y="121051"/>
                      <a:pt x="60593" y="121051"/>
                    </a:cubicBezTo>
                    <a:cubicBezTo>
                      <a:pt x="27261" y="121051"/>
                      <a:pt x="223" y="94078"/>
                      <a:pt x="124" y="60747"/>
                    </a:cubicBezTo>
                    <a:cubicBezTo>
                      <a:pt x="-56" y="27350"/>
                      <a:pt x="26884" y="131"/>
                      <a:pt x="60281" y="-33"/>
                    </a:cubicBezTo>
                    <a:cubicBezTo>
                      <a:pt x="83420" y="-148"/>
                      <a:pt x="104608" y="12945"/>
                      <a:pt x="114834" y="3370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569C0A19-EE33-46AE-8FF7-BEA18D0300E4}"/>
                  </a:ext>
                </a:extLst>
              </p:cNvPr>
              <p:cNvSpPr/>
              <p:nvPr/>
            </p:nvSpPr>
            <p:spPr>
              <a:xfrm>
                <a:off x="6147455" y="174096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569 w 566993"/>
                  <a:gd name="connsiteY2" fmla="*/ 0 h 290051"/>
                  <a:gd name="connsiteX3" fmla="*/ 566993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6993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447A7046-E453-4A86-9E07-DB40BBF64CD2}"/>
                  </a:ext>
                </a:extLst>
              </p:cNvPr>
              <p:cNvSpPr/>
              <p:nvPr/>
            </p:nvSpPr>
            <p:spPr>
              <a:xfrm>
                <a:off x="6705927" y="1661027"/>
                <a:ext cx="120772" cy="117628"/>
              </a:xfrm>
              <a:custGeom>
                <a:avLst/>
                <a:gdLst>
                  <a:gd name="connsiteX0" fmla="*/ 120732 w 120772"/>
                  <a:gd name="connsiteY0" fmla="*/ 57454 h 117628"/>
                  <a:gd name="connsiteX1" fmla="*/ 103198 w 120772"/>
                  <a:gd name="connsiteY1" fmla="*/ 99896 h 117628"/>
                  <a:gd name="connsiteX2" fmla="*/ 103198 w 120772"/>
                  <a:gd name="connsiteY2" fmla="*/ 99896 h 117628"/>
                  <a:gd name="connsiteX3" fmla="*/ 60592 w 120772"/>
                  <a:gd name="connsiteY3" fmla="*/ 117594 h 117628"/>
                  <a:gd name="connsiteX4" fmla="*/ 123 w 120772"/>
                  <a:gd name="connsiteY4" fmla="*/ 57290 h 117628"/>
                  <a:gd name="connsiteX5" fmla="*/ 63656 w 120772"/>
                  <a:gd name="connsiteY5" fmla="*/ 49 h 117628"/>
                  <a:gd name="connsiteX6" fmla="*/ 120896 w 120772"/>
                  <a:gd name="connsiteY6" fmla="*/ 57290 h 11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628">
                    <a:moveTo>
                      <a:pt x="120732" y="57454"/>
                    </a:moveTo>
                    <a:cubicBezTo>
                      <a:pt x="120716" y="73365"/>
                      <a:pt x="114407" y="88622"/>
                      <a:pt x="103198" y="99896"/>
                    </a:cubicBezTo>
                    <a:lnTo>
                      <a:pt x="103198" y="99896"/>
                    </a:lnTo>
                    <a:cubicBezTo>
                      <a:pt x="91875" y="111170"/>
                      <a:pt x="76569" y="117529"/>
                      <a:pt x="60592" y="117594"/>
                    </a:cubicBezTo>
                    <a:cubicBezTo>
                      <a:pt x="27260" y="117594"/>
                      <a:pt x="221" y="90621"/>
                      <a:pt x="123" y="57290"/>
                    </a:cubicBezTo>
                    <a:cubicBezTo>
                      <a:pt x="1860" y="23942"/>
                      <a:pt x="30308" y="-1688"/>
                      <a:pt x="63656" y="49"/>
                    </a:cubicBezTo>
                    <a:cubicBezTo>
                      <a:pt x="94578" y="1655"/>
                      <a:pt x="119290" y="26367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B886BFF-0F85-49B8-9C71-BBE31E3D1FB7}"/>
                  </a:ext>
                </a:extLst>
              </p:cNvPr>
              <p:cNvSpPr/>
              <p:nvPr/>
            </p:nvSpPr>
            <p:spPr>
              <a:xfrm rot="-2701801">
                <a:off x="7096500" y="1639749"/>
                <a:ext cx="9996" cy="827220"/>
              </a:xfrm>
              <a:custGeom>
                <a:avLst/>
                <a:gdLst>
                  <a:gd name="connsiteX0" fmla="*/ 123 w 9996"/>
                  <a:gd name="connsiteY0" fmla="*/ -34 h 827220"/>
                  <a:gd name="connsiteX1" fmla="*/ 10119 w 9996"/>
                  <a:gd name="connsiteY1" fmla="*/ -34 h 827220"/>
                  <a:gd name="connsiteX2" fmla="*/ 10119 w 9996"/>
                  <a:gd name="connsiteY2" fmla="*/ 827187 h 827220"/>
                  <a:gd name="connsiteX3" fmla="*/ 123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3" y="-34"/>
                    </a:moveTo>
                    <a:lnTo>
                      <a:pt x="10119" y="-34"/>
                    </a:lnTo>
                    <a:lnTo>
                      <a:pt x="10119" y="827187"/>
                    </a:lnTo>
                    <a:lnTo>
                      <a:pt x="123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86DF12CE-5D77-400B-B84A-04262321FE1A}"/>
                  </a:ext>
                </a:extLst>
              </p:cNvPr>
              <p:cNvSpPr/>
              <p:nvPr/>
            </p:nvSpPr>
            <p:spPr>
              <a:xfrm>
                <a:off x="7377077" y="2328114"/>
                <a:ext cx="120674" cy="120609"/>
              </a:xfrm>
              <a:custGeom>
                <a:avLst/>
                <a:gdLst>
                  <a:gd name="connsiteX0" fmla="*/ 103100 w 120674"/>
                  <a:gd name="connsiteY0" fmla="*/ 17664 h 120609"/>
                  <a:gd name="connsiteX1" fmla="*/ 120798 w 120674"/>
                  <a:gd name="connsiteY1" fmla="*/ 60271 h 120609"/>
                  <a:gd name="connsiteX2" fmla="*/ 60493 w 120674"/>
                  <a:gd name="connsiteY2" fmla="*/ 120575 h 120609"/>
                  <a:gd name="connsiteX3" fmla="*/ 124 w 120674"/>
                  <a:gd name="connsiteY3" fmla="*/ 60336 h 120609"/>
                  <a:gd name="connsiteX4" fmla="*/ 60346 w 120674"/>
                  <a:gd name="connsiteY4" fmla="*/ -34 h 120609"/>
                  <a:gd name="connsiteX5" fmla="*/ 103100 w 120674"/>
                  <a:gd name="connsiteY5" fmla="*/ 17664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674" h="120609">
                    <a:moveTo>
                      <a:pt x="103100" y="17664"/>
                    </a:moveTo>
                    <a:cubicBezTo>
                      <a:pt x="114489" y="28906"/>
                      <a:pt x="120864" y="44261"/>
                      <a:pt x="120798" y="60271"/>
                    </a:cubicBezTo>
                    <a:cubicBezTo>
                      <a:pt x="120700" y="93536"/>
                      <a:pt x="93759" y="120493"/>
                      <a:pt x="60493" y="120575"/>
                    </a:cubicBezTo>
                    <a:cubicBezTo>
                      <a:pt x="27195" y="120608"/>
                      <a:pt x="156" y="93651"/>
                      <a:pt x="124" y="60336"/>
                    </a:cubicBezTo>
                    <a:cubicBezTo>
                      <a:pt x="75" y="27038"/>
                      <a:pt x="27048" y="-1"/>
                      <a:pt x="60346" y="-34"/>
                    </a:cubicBezTo>
                    <a:cubicBezTo>
                      <a:pt x="76389" y="-50"/>
                      <a:pt x="91776" y="6324"/>
                      <a:pt x="103100" y="1766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427D24F-2250-45F0-A3EF-968F3E27ED1F}"/>
                  </a:ext>
                </a:extLst>
              </p:cNvPr>
              <p:cNvSpPr/>
              <p:nvPr/>
            </p:nvSpPr>
            <p:spPr>
              <a:xfrm rot="-2701801">
                <a:off x="7358278" y="204808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CA5AE5D-9D24-429A-B980-C2D415FE5231}"/>
                  </a:ext>
                </a:extLst>
              </p:cNvPr>
              <p:cNvSpPr/>
              <p:nvPr/>
            </p:nvSpPr>
            <p:spPr>
              <a:xfrm>
                <a:off x="8044660" y="1656477"/>
                <a:ext cx="122997" cy="122341"/>
              </a:xfrm>
              <a:custGeom>
                <a:avLst/>
                <a:gdLst>
                  <a:gd name="connsiteX0" fmla="*/ 105422 w 122997"/>
                  <a:gd name="connsiteY0" fmla="*/ 19396 h 122341"/>
                  <a:gd name="connsiteX1" fmla="*/ 123120 w 122997"/>
                  <a:gd name="connsiteY1" fmla="*/ 62003 h 122341"/>
                  <a:gd name="connsiteX2" fmla="*/ 62816 w 122997"/>
                  <a:gd name="connsiteY2" fmla="*/ 122307 h 122341"/>
                  <a:gd name="connsiteX3" fmla="*/ 35941 w 122997"/>
                  <a:gd name="connsiteY3" fmla="*/ 115916 h 122341"/>
                  <a:gd name="connsiteX4" fmla="*/ 19554 w 122997"/>
                  <a:gd name="connsiteY4" fmla="*/ 104609 h 122341"/>
                  <a:gd name="connsiteX5" fmla="*/ 16080 w 122997"/>
                  <a:gd name="connsiteY5" fmla="*/ 19396 h 122341"/>
                  <a:gd name="connsiteX6" fmla="*/ 101292 w 122997"/>
                  <a:gd name="connsiteY6" fmla="*/ 15922 h 122341"/>
                  <a:gd name="connsiteX7" fmla="*/ 104767 w 122997"/>
                  <a:gd name="connsiteY7" fmla="*/ 19396 h 122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97" h="122341">
                    <a:moveTo>
                      <a:pt x="105422" y="19396"/>
                    </a:moveTo>
                    <a:cubicBezTo>
                      <a:pt x="116811" y="30638"/>
                      <a:pt x="123185" y="45993"/>
                      <a:pt x="123120" y="62003"/>
                    </a:cubicBezTo>
                    <a:cubicBezTo>
                      <a:pt x="123022" y="95269"/>
                      <a:pt x="96081" y="122226"/>
                      <a:pt x="62816" y="122307"/>
                    </a:cubicBezTo>
                    <a:cubicBezTo>
                      <a:pt x="53475" y="122307"/>
                      <a:pt x="44282" y="120128"/>
                      <a:pt x="35941" y="115916"/>
                    </a:cubicBezTo>
                    <a:cubicBezTo>
                      <a:pt x="29845" y="113147"/>
                      <a:pt x="24306" y="109312"/>
                      <a:pt x="19554" y="104609"/>
                    </a:cubicBezTo>
                    <a:cubicBezTo>
                      <a:pt x="-4929" y="82044"/>
                      <a:pt x="-6486" y="43879"/>
                      <a:pt x="16080" y="19396"/>
                    </a:cubicBezTo>
                    <a:cubicBezTo>
                      <a:pt x="38661" y="-5086"/>
                      <a:pt x="76810" y="-6643"/>
                      <a:pt x="101292" y="15922"/>
                    </a:cubicBezTo>
                    <a:cubicBezTo>
                      <a:pt x="102505" y="17037"/>
                      <a:pt x="103652" y="18200"/>
                      <a:pt x="104767" y="19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E7FA3A82-D47D-4DD3-8548-CD24E5F0B214}"/>
                  </a:ext>
                </a:extLst>
              </p:cNvPr>
              <p:cNvSpPr/>
              <p:nvPr/>
            </p:nvSpPr>
            <p:spPr>
              <a:xfrm rot="-2701801">
                <a:off x="8028805" y="1378156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331B9065-3AF9-4A4C-BC87-23A8C06777D5}"/>
                  </a:ext>
                </a:extLst>
              </p:cNvPr>
              <p:cNvSpPr/>
              <p:nvPr/>
            </p:nvSpPr>
            <p:spPr>
              <a:xfrm>
                <a:off x="8717120" y="988229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60916 w 121096"/>
                  <a:gd name="connsiteY1" fmla="*/ 120651 h 120685"/>
                  <a:gd name="connsiteX2" fmla="*/ 34205 w 121096"/>
                  <a:gd name="connsiteY2" fmla="*/ 114260 h 120685"/>
                  <a:gd name="connsiteX3" fmla="*/ 17818 w 121096"/>
                  <a:gd name="connsiteY3" fmla="*/ 102953 h 120685"/>
                  <a:gd name="connsiteX4" fmla="*/ 17752 w 121096"/>
                  <a:gd name="connsiteY4" fmla="*/ 17674 h 120685"/>
                  <a:gd name="connsiteX5" fmla="*/ 103030 w 121096"/>
                  <a:gd name="connsiteY5" fmla="*/ 17592 h 120685"/>
                  <a:gd name="connsiteX6" fmla="*/ 120729 w 121096"/>
                  <a:gd name="connsiteY6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138" y="93612"/>
                      <a:pt x="94182" y="120569"/>
                      <a:pt x="60916" y="120651"/>
                    </a:cubicBezTo>
                    <a:cubicBezTo>
                      <a:pt x="51624" y="120684"/>
                      <a:pt x="42480" y="118488"/>
                      <a:pt x="34205" y="114260"/>
                    </a:cubicBezTo>
                    <a:cubicBezTo>
                      <a:pt x="28158" y="111409"/>
                      <a:pt x="22619" y="107590"/>
                      <a:pt x="17818" y="102953"/>
                    </a:cubicBezTo>
                    <a:cubicBezTo>
                      <a:pt x="-5747" y="79421"/>
                      <a:pt x="-5780" y="41239"/>
                      <a:pt x="17752" y="17674"/>
                    </a:cubicBezTo>
                    <a:cubicBezTo>
                      <a:pt x="41284" y="-5907"/>
                      <a:pt x="79466" y="-5939"/>
                      <a:pt x="103030" y="17592"/>
                    </a:cubicBezTo>
                    <a:cubicBezTo>
                      <a:pt x="114387" y="28932"/>
                      <a:pt x="120745" y="44304"/>
                      <a:pt x="120729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356C6D59-070F-4AB6-8C3A-AB18D93B1344}"/>
                  </a:ext>
                </a:extLst>
              </p:cNvPr>
              <p:cNvSpPr/>
              <p:nvPr/>
            </p:nvSpPr>
            <p:spPr>
              <a:xfrm>
                <a:off x="8838380" y="1043530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9EBA0528-9ED3-4B5D-A63E-586BF2EF4708}"/>
                  </a:ext>
                </a:extLst>
              </p:cNvPr>
              <p:cNvSpPr/>
              <p:nvPr/>
            </p:nvSpPr>
            <p:spPr>
              <a:xfrm>
                <a:off x="9388287" y="988370"/>
                <a:ext cx="120637" cy="120708"/>
              </a:xfrm>
              <a:custGeom>
                <a:avLst/>
                <a:gdLst>
                  <a:gd name="connsiteX0" fmla="*/ 114386 w 120637"/>
                  <a:gd name="connsiteY0" fmla="*/ 33331 h 120708"/>
                  <a:gd name="connsiteX1" fmla="*/ 103242 w 120637"/>
                  <a:gd name="connsiteY1" fmla="*/ 102812 h 120708"/>
                  <a:gd name="connsiteX2" fmla="*/ 60308 w 120637"/>
                  <a:gd name="connsiteY2" fmla="*/ 120674 h 120708"/>
                  <a:gd name="connsiteX3" fmla="*/ 33597 w 120637"/>
                  <a:gd name="connsiteY3" fmla="*/ 114283 h 120708"/>
                  <a:gd name="connsiteX4" fmla="*/ 6444 w 120637"/>
                  <a:gd name="connsiteY4" fmla="*/ 33446 h 120708"/>
                  <a:gd name="connsiteX5" fmla="*/ 87281 w 120637"/>
                  <a:gd name="connsiteY5" fmla="*/ 6276 h 120708"/>
                  <a:gd name="connsiteX6" fmla="*/ 114386 w 120637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37" h="120708">
                    <a:moveTo>
                      <a:pt x="114386" y="33331"/>
                    </a:moveTo>
                    <a:cubicBezTo>
                      <a:pt x="125971" y="56486"/>
                      <a:pt x="121481" y="84443"/>
                      <a:pt x="103242" y="102812"/>
                    </a:cubicBezTo>
                    <a:cubicBezTo>
                      <a:pt x="91869" y="114234"/>
                      <a:pt x="76433" y="120658"/>
                      <a:pt x="60308" y="120674"/>
                    </a:cubicBezTo>
                    <a:cubicBezTo>
                      <a:pt x="51033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4" y="12110"/>
                      <a:pt x="108535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0514470-1050-4A33-BC16-5960A92235D2}"/>
                  </a:ext>
                </a:extLst>
              </p:cNvPr>
              <p:cNvSpPr/>
              <p:nvPr/>
            </p:nvSpPr>
            <p:spPr>
              <a:xfrm>
                <a:off x="9500255" y="735780"/>
                <a:ext cx="567157" cy="290379"/>
              </a:xfrm>
              <a:custGeom>
                <a:avLst/>
                <a:gdLst>
                  <a:gd name="connsiteX0" fmla="*/ 4589 w 567157"/>
                  <a:gd name="connsiteY0" fmla="*/ 290379 h 290379"/>
                  <a:gd name="connsiteX1" fmla="*/ 0 w 567157"/>
                  <a:gd name="connsiteY1" fmla="*/ 281366 h 290379"/>
                  <a:gd name="connsiteX2" fmla="*/ 562569 w 567157"/>
                  <a:gd name="connsiteY2" fmla="*/ 0 h 290379"/>
                  <a:gd name="connsiteX3" fmla="*/ 567157 w 567157"/>
                  <a:gd name="connsiteY3" fmla="*/ 9013 h 290379"/>
                  <a:gd name="connsiteX4" fmla="*/ 4589 w 567157"/>
                  <a:gd name="connsiteY4" fmla="*/ 290379 h 290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379">
                    <a:moveTo>
                      <a:pt x="4589" y="290379"/>
                    </a:moveTo>
                    <a:lnTo>
                      <a:pt x="0" y="281366"/>
                    </a:lnTo>
                    <a:lnTo>
                      <a:pt x="562569" y="0"/>
                    </a:lnTo>
                    <a:lnTo>
                      <a:pt x="567157" y="9013"/>
                    </a:lnTo>
                    <a:lnTo>
                      <a:pt x="4589" y="290379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325428F-84DF-4B3F-92D1-9521926212FB}"/>
                  </a:ext>
                </a:extLst>
              </p:cNvPr>
              <p:cNvSpPr/>
              <p:nvPr/>
            </p:nvSpPr>
            <p:spPr>
              <a:xfrm>
                <a:off x="10058192" y="652923"/>
                <a:ext cx="121308" cy="120555"/>
              </a:xfrm>
              <a:custGeom>
                <a:avLst/>
                <a:gdLst>
                  <a:gd name="connsiteX0" fmla="*/ 115041 w 121308"/>
                  <a:gd name="connsiteY0" fmla="*/ 33334 h 120555"/>
                  <a:gd name="connsiteX1" fmla="*/ 121432 w 121308"/>
                  <a:gd name="connsiteY1" fmla="*/ 60209 h 120555"/>
                  <a:gd name="connsiteX2" fmla="*/ 61472 w 121308"/>
                  <a:gd name="connsiteY2" fmla="*/ 120521 h 120555"/>
                  <a:gd name="connsiteX3" fmla="*/ 60308 w 121308"/>
                  <a:gd name="connsiteY3" fmla="*/ 120513 h 120555"/>
                  <a:gd name="connsiteX4" fmla="*/ 33597 w 121308"/>
                  <a:gd name="connsiteY4" fmla="*/ 114286 h 120555"/>
                  <a:gd name="connsiteX5" fmla="*/ 6444 w 121308"/>
                  <a:gd name="connsiteY5" fmla="*/ 33443 h 120555"/>
                  <a:gd name="connsiteX6" fmla="*/ 87281 w 121308"/>
                  <a:gd name="connsiteY6" fmla="*/ 6282 h 120555"/>
                  <a:gd name="connsiteX7" fmla="*/ 114385 w 121308"/>
                  <a:gd name="connsiteY7" fmla="*/ 33334 h 12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308" h="120555">
                    <a:moveTo>
                      <a:pt x="115041" y="33334"/>
                    </a:moveTo>
                    <a:cubicBezTo>
                      <a:pt x="119252" y="41668"/>
                      <a:pt x="121432" y="50873"/>
                      <a:pt x="121432" y="60209"/>
                    </a:cubicBezTo>
                    <a:cubicBezTo>
                      <a:pt x="121530" y="93424"/>
                      <a:pt x="94672" y="120426"/>
                      <a:pt x="61472" y="120521"/>
                    </a:cubicBezTo>
                    <a:cubicBezTo>
                      <a:pt x="61078" y="120521"/>
                      <a:pt x="60701" y="120520"/>
                      <a:pt x="60308" y="120513"/>
                    </a:cubicBezTo>
                    <a:cubicBezTo>
                      <a:pt x="51033" y="120570"/>
                      <a:pt x="41889" y="118437"/>
                      <a:pt x="33597" y="114286"/>
                    </a:cubicBezTo>
                    <a:cubicBezTo>
                      <a:pt x="3772" y="99462"/>
                      <a:pt x="-8386" y="63268"/>
                      <a:pt x="6444" y="33443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4" y="12116"/>
                      <a:pt x="108535" y="21610"/>
                      <a:pt x="114385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B4C1B43-0567-4203-959A-95B8CB6D5B4B}"/>
                  </a:ext>
                </a:extLst>
              </p:cNvPr>
              <p:cNvSpPr/>
              <p:nvPr/>
            </p:nvSpPr>
            <p:spPr>
              <a:xfrm>
                <a:off x="10170979" y="400991"/>
                <a:ext cx="566994" cy="289887"/>
              </a:xfrm>
              <a:custGeom>
                <a:avLst/>
                <a:gdLst>
                  <a:gd name="connsiteX0" fmla="*/ 4425 w 566994"/>
                  <a:gd name="connsiteY0" fmla="*/ 289888 h 289887"/>
                  <a:gd name="connsiteX1" fmla="*/ 0 w 566994"/>
                  <a:gd name="connsiteY1" fmla="*/ 280875 h 289887"/>
                  <a:gd name="connsiteX2" fmla="*/ 562405 w 566994"/>
                  <a:gd name="connsiteY2" fmla="*/ 0 h 289887"/>
                  <a:gd name="connsiteX3" fmla="*/ 566994 w 566994"/>
                  <a:gd name="connsiteY3" fmla="*/ 9013 h 289887"/>
                  <a:gd name="connsiteX4" fmla="*/ 4425 w 566994"/>
                  <a:gd name="connsiteY4" fmla="*/ 289888 h 28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4" h="289887">
                    <a:moveTo>
                      <a:pt x="4425" y="289888"/>
                    </a:moveTo>
                    <a:lnTo>
                      <a:pt x="0" y="280875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5" y="28988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56ECA5C4-DDFE-46DA-A2CC-DA4C351C2427}"/>
                  </a:ext>
                </a:extLst>
              </p:cNvPr>
              <p:cNvSpPr/>
              <p:nvPr/>
            </p:nvSpPr>
            <p:spPr>
              <a:xfrm>
                <a:off x="10729779" y="321381"/>
                <a:ext cx="120772" cy="117466"/>
              </a:xfrm>
              <a:custGeom>
                <a:avLst/>
                <a:gdLst>
                  <a:gd name="connsiteX0" fmla="*/ 120405 w 120772"/>
                  <a:gd name="connsiteY0" fmla="*/ 57290 h 117466"/>
                  <a:gd name="connsiteX1" fmla="*/ 60592 w 120772"/>
                  <a:gd name="connsiteY1" fmla="*/ 117430 h 117466"/>
                  <a:gd name="connsiteX2" fmla="*/ 33717 w 120772"/>
                  <a:gd name="connsiteY2" fmla="*/ 111203 h 117466"/>
                  <a:gd name="connsiteX3" fmla="*/ 6515 w 120772"/>
                  <a:gd name="connsiteY3" fmla="*/ 84164 h 117466"/>
                  <a:gd name="connsiteX4" fmla="*/ 123 w 120772"/>
                  <a:gd name="connsiteY4" fmla="*/ 57290 h 117466"/>
                  <a:gd name="connsiteX5" fmla="*/ 63656 w 120772"/>
                  <a:gd name="connsiteY5" fmla="*/ 49 h 117466"/>
                  <a:gd name="connsiteX6" fmla="*/ 120896 w 120772"/>
                  <a:gd name="connsiteY6" fmla="*/ 57290 h 11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466">
                    <a:moveTo>
                      <a:pt x="120405" y="57290"/>
                    </a:moveTo>
                    <a:cubicBezTo>
                      <a:pt x="120405" y="90377"/>
                      <a:pt x="93677" y="117250"/>
                      <a:pt x="60592" y="117430"/>
                    </a:cubicBezTo>
                    <a:cubicBezTo>
                      <a:pt x="51268" y="117507"/>
                      <a:pt x="42058" y="115374"/>
                      <a:pt x="33717" y="111203"/>
                    </a:cubicBezTo>
                    <a:cubicBezTo>
                      <a:pt x="21952" y="105391"/>
                      <a:pt x="12398" y="95898"/>
                      <a:pt x="6515" y="84164"/>
                    </a:cubicBezTo>
                    <a:cubicBezTo>
                      <a:pt x="2303" y="75830"/>
                      <a:pt x="123" y="66625"/>
                      <a:pt x="123" y="57290"/>
                    </a:cubicBezTo>
                    <a:cubicBezTo>
                      <a:pt x="1861" y="23939"/>
                      <a:pt x="30308" y="-1688"/>
                      <a:pt x="63656" y="49"/>
                    </a:cubicBezTo>
                    <a:cubicBezTo>
                      <a:pt x="94578" y="1662"/>
                      <a:pt x="119290" y="26369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F58DD1A4-DCAD-40DD-8EAD-20735E058B4C}"/>
                  </a:ext>
                </a:extLst>
              </p:cNvPr>
              <p:cNvSpPr/>
              <p:nvPr/>
            </p:nvSpPr>
            <p:spPr>
              <a:xfrm>
                <a:off x="10850060" y="373625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6B0C2310-E9FB-46C0-8F7E-FF5D3BFB978E}"/>
                  </a:ext>
                </a:extLst>
              </p:cNvPr>
              <p:cNvSpPr/>
              <p:nvPr/>
            </p:nvSpPr>
            <p:spPr>
              <a:xfrm>
                <a:off x="11399967" y="318299"/>
                <a:ext cx="120693" cy="120549"/>
              </a:xfrm>
              <a:custGeom>
                <a:avLst/>
                <a:gdLst>
                  <a:gd name="connsiteX0" fmla="*/ 114386 w 120693"/>
                  <a:gd name="connsiteY0" fmla="*/ 33334 h 120549"/>
                  <a:gd name="connsiteX1" fmla="*/ 87707 w 120693"/>
                  <a:gd name="connsiteY1" fmla="*/ 114093 h 120549"/>
                  <a:gd name="connsiteX2" fmla="*/ 60472 w 120693"/>
                  <a:gd name="connsiteY2" fmla="*/ 120513 h 120549"/>
                  <a:gd name="connsiteX3" fmla="*/ 33597 w 120693"/>
                  <a:gd name="connsiteY3" fmla="*/ 114286 h 120549"/>
                  <a:gd name="connsiteX4" fmla="*/ 6444 w 120693"/>
                  <a:gd name="connsiteY4" fmla="*/ 33444 h 120549"/>
                  <a:gd name="connsiteX5" fmla="*/ 87281 w 120693"/>
                  <a:gd name="connsiteY5" fmla="*/ 6282 h 120549"/>
                  <a:gd name="connsiteX6" fmla="*/ 114386 w 120693"/>
                  <a:gd name="connsiteY6" fmla="*/ 33334 h 1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93" h="120549">
                    <a:moveTo>
                      <a:pt x="114386" y="33334"/>
                    </a:moveTo>
                    <a:cubicBezTo>
                      <a:pt x="129314" y="63003"/>
                      <a:pt x="117368" y="99159"/>
                      <a:pt x="87707" y="114093"/>
                    </a:cubicBezTo>
                    <a:cubicBezTo>
                      <a:pt x="79252" y="118343"/>
                      <a:pt x="69927" y="120544"/>
                      <a:pt x="60472" y="120513"/>
                    </a:cubicBezTo>
                    <a:cubicBezTo>
                      <a:pt x="51148" y="120590"/>
                      <a:pt x="41938" y="118456"/>
                      <a:pt x="33597" y="114286"/>
                    </a:cubicBezTo>
                    <a:cubicBezTo>
                      <a:pt x="3773" y="99462"/>
                      <a:pt x="-8387" y="63268"/>
                      <a:pt x="6444" y="33444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5" y="12116"/>
                      <a:pt x="108535" y="21610"/>
                      <a:pt x="114386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CA2E94B-7B8A-4356-BE60-A95C8CA6EB95}"/>
                  </a:ext>
                </a:extLst>
              </p:cNvPr>
              <p:cNvSpPr/>
              <p:nvPr/>
            </p:nvSpPr>
            <p:spPr>
              <a:xfrm>
                <a:off x="11512099" y="39164"/>
                <a:ext cx="621070" cy="317090"/>
              </a:xfrm>
              <a:custGeom>
                <a:avLst/>
                <a:gdLst>
                  <a:gd name="connsiteX0" fmla="*/ 4425 w 621070"/>
                  <a:gd name="connsiteY0" fmla="*/ 317090 h 317090"/>
                  <a:gd name="connsiteX1" fmla="*/ 0 w 621070"/>
                  <a:gd name="connsiteY1" fmla="*/ 308077 h 317090"/>
                  <a:gd name="connsiteX2" fmla="*/ 616483 w 621070"/>
                  <a:gd name="connsiteY2" fmla="*/ 0 h 317090"/>
                  <a:gd name="connsiteX3" fmla="*/ 621070 w 621070"/>
                  <a:gd name="connsiteY3" fmla="*/ 9013 h 317090"/>
                  <a:gd name="connsiteX4" fmla="*/ 4425 w 621070"/>
                  <a:gd name="connsiteY4" fmla="*/ 317090 h 3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070" h="317090">
                    <a:moveTo>
                      <a:pt x="4425" y="317090"/>
                    </a:moveTo>
                    <a:lnTo>
                      <a:pt x="0" y="308077"/>
                    </a:lnTo>
                    <a:lnTo>
                      <a:pt x="616483" y="0"/>
                    </a:lnTo>
                    <a:lnTo>
                      <a:pt x="621070" y="9013"/>
                    </a:lnTo>
                    <a:lnTo>
                      <a:pt x="4425" y="31709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F6EE26DF-75F6-43C4-B277-1B6425282471}"/>
                  </a:ext>
                </a:extLst>
              </p:cNvPr>
              <p:cNvSpPr/>
              <p:nvPr/>
            </p:nvSpPr>
            <p:spPr>
              <a:xfrm>
                <a:off x="12070571" y="-16059"/>
                <a:ext cx="120609" cy="120118"/>
              </a:xfrm>
              <a:custGeom>
                <a:avLst/>
                <a:gdLst>
                  <a:gd name="connsiteX0" fmla="*/ 120732 w 120609"/>
                  <a:gd name="connsiteY0" fmla="*/ 59615 h 120118"/>
                  <a:gd name="connsiteX1" fmla="*/ 60920 w 120609"/>
                  <a:gd name="connsiteY1" fmla="*/ 120084 h 120118"/>
                  <a:gd name="connsiteX2" fmla="*/ 60428 w 120609"/>
                  <a:gd name="connsiteY2" fmla="*/ 120084 h 120118"/>
                  <a:gd name="connsiteX3" fmla="*/ 33553 w 120609"/>
                  <a:gd name="connsiteY3" fmla="*/ 113856 h 120118"/>
                  <a:gd name="connsiteX4" fmla="*/ 6351 w 120609"/>
                  <a:gd name="connsiteY4" fmla="*/ 87309 h 120118"/>
                  <a:gd name="connsiteX5" fmla="*/ 123 w 120609"/>
                  <a:gd name="connsiteY5" fmla="*/ 60271 h 120118"/>
                  <a:gd name="connsiteX6" fmla="*/ 60428 w 120609"/>
                  <a:gd name="connsiteY6" fmla="*/ -34 h 120118"/>
                  <a:gd name="connsiteX7" fmla="*/ 120732 w 120609"/>
                  <a:gd name="connsiteY7" fmla="*/ 60271 h 12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609" h="120118">
                    <a:moveTo>
                      <a:pt x="120732" y="59615"/>
                    </a:moveTo>
                    <a:cubicBezTo>
                      <a:pt x="120912" y="92830"/>
                      <a:pt x="94136" y="119902"/>
                      <a:pt x="60920" y="120084"/>
                    </a:cubicBezTo>
                    <a:cubicBezTo>
                      <a:pt x="60756" y="120084"/>
                      <a:pt x="60592" y="120084"/>
                      <a:pt x="60428" y="120084"/>
                    </a:cubicBezTo>
                    <a:cubicBezTo>
                      <a:pt x="51104" y="120143"/>
                      <a:pt x="41894" y="118009"/>
                      <a:pt x="33553" y="113856"/>
                    </a:cubicBezTo>
                    <a:cubicBezTo>
                      <a:pt x="21902" y="108123"/>
                      <a:pt x="12365" y="98825"/>
                      <a:pt x="6351" y="87309"/>
                    </a:cubicBezTo>
                    <a:cubicBezTo>
                      <a:pt x="2254" y="78885"/>
                      <a:pt x="123" y="69639"/>
                      <a:pt x="123" y="60271"/>
                    </a:cubicBezTo>
                    <a:cubicBezTo>
                      <a:pt x="123" y="26966"/>
                      <a:pt x="27130" y="-34"/>
                      <a:pt x="60428" y="-34"/>
                    </a:cubicBezTo>
                    <a:cubicBezTo>
                      <a:pt x="93726" y="-34"/>
                      <a:pt x="120732" y="26966"/>
                      <a:pt x="120732" y="602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7B2621BC-3158-4787-A5C2-09A32E41C229}"/>
                  </a:ext>
                </a:extLst>
              </p:cNvPr>
              <p:cNvSpPr/>
              <p:nvPr/>
            </p:nvSpPr>
            <p:spPr>
              <a:xfrm>
                <a:off x="4693596" y="2328038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103850 w 121096"/>
                  <a:gd name="connsiteY1" fmla="*/ 102789 h 120685"/>
                  <a:gd name="connsiteX2" fmla="*/ 60915 w 121096"/>
                  <a:gd name="connsiteY2" fmla="*/ 120651 h 120685"/>
                  <a:gd name="connsiteX3" fmla="*/ 34204 w 121096"/>
                  <a:gd name="connsiteY3" fmla="*/ 114260 h 120685"/>
                  <a:gd name="connsiteX4" fmla="*/ 17817 w 121096"/>
                  <a:gd name="connsiteY4" fmla="*/ 102953 h 120685"/>
                  <a:gd name="connsiteX5" fmla="*/ 17752 w 121096"/>
                  <a:gd name="connsiteY5" fmla="*/ 17675 h 120685"/>
                  <a:gd name="connsiteX6" fmla="*/ 103030 w 121096"/>
                  <a:gd name="connsiteY6" fmla="*/ 17593 h 120685"/>
                  <a:gd name="connsiteX7" fmla="*/ 120728 w 121096"/>
                  <a:gd name="connsiteY7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269" y="76226"/>
                      <a:pt x="115026" y="91498"/>
                      <a:pt x="103850" y="102789"/>
                    </a:cubicBezTo>
                    <a:cubicBezTo>
                      <a:pt x="92477" y="114211"/>
                      <a:pt x="77040" y="120635"/>
                      <a:pt x="60915" y="120651"/>
                    </a:cubicBezTo>
                    <a:cubicBezTo>
                      <a:pt x="51624" y="120684"/>
                      <a:pt x="42480" y="118488"/>
                      <a:pt x="34204" y="114260"/>
                    </a:cubicBezTo>
                    <a:cubicBezTo>
                      <a:pt x="28125" y="111474"/>
                      <a:pt x="22586" y="107656"/>
                      <a:pt x="17817" y="102953"/>
                    </a:cubicBezTo>
                    <a:cubicBezTo>
                      <a:pt x="-5747" y="79421"/>
                      <a:pt x="-5780" y="41239"/>
                      <a:pt x="17752" y="17675"/>
                    </a:cubicBezTo>
                    <a:cubicBezTo>
                      <a:pt x="41284" y="-5907"/>
                      <a:pt x="79466" y="-5939"/>
                      <a:pt x="103030" y="17593"/>
                    </a:cubicBezTo>
                    <a:cubicBezTo>
                      <a:pt x="114387" y="28932"/>
                      <a:pt x="120745" y="44304"/>
                      <a:pt x="120728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E4B49BC-B603-49B6-BC57-8ED10A6E3939}"/>
                  </a:ext>
                </a:extLst>
              </p:cNvPr>
              <p:cNvSpPr/>
              <p:nvPr/>
            </p:nvSpPr>
            <p:spPr>
              <a:xfrm>
                <a:off x="4814856" y="2383339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E9E8DCEC-C841-4D85-B9C4-E97F73688A77}"/>
                  </a:ext>
                </a:extLst>
              </p:cNvPr>
              <p:cNvSpPr/>
              <p:nvPr/>
            </p:nvSpPr>
            <p:spPr>
              <a:xfrm>
                <a:off x="2011843" y="3002311"/>
                <a:ext cx="120773" cy="116974"/>
              </a:xfrm>
              <a:custGeom>
                <a:avLst/>
                <a:gdLst>
                  <a:gd name="connsiteX0" fmla="*/ 120733 w 120773"/>
                  <a:gd name="connsiteY0" fmla="*/ 55979 h 116974"/>
                  <a:gd name="connsiteX1" fmla="*/ 60759 w 120773"/>
                  <a:gd name="connsiteY1" fmla="*/ 116939 h 116974"/>
                  <a:gd name="connsiteX2" fmla="*/ 60592 w 120773"/>
                  <a:gd name="connsiteY2" fmla="*/ 116939 h 116974"/>
                  <a:gd name="connsiteX3" fmla="*/ 6515 w 120773"/>
                  <a:gd name="connsiteY3" fmla="*/ 84164 h 116974"/>
                  <a:gd name="connsiteX4" fmla="*/ 124 w 120773"/>
                  <a:gd name="connsiteY4" fmla="*/ 57290 h 116974"/>
                  <a:gd name="connsiteX5" fmla="*/ 63657 w 120773"/>
                  <a:gd name="connsiteY5" fmla="*/ 49 h 116974"/>
                  <a:gd name="connsiteX6" fmla="*/ 120897 w 120773"/>
                  <a:gd name="connsiteY6" fmla="*/ 57290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3" h="116974">
                    <a:moveTo>
                      <a:pt x="120733" y="55979"/>
                    </a:moveTo>
                    <a:cubicBezTo>
                      <a:pt x="121005" y="89375"/>
                      <a:pt x="94153" y="116660"/>
                      <a:pt x="60759" y="116939"/>
                    </a:cubicBezTo>
                    <a:cubicBezTo>
                      <a:pt x="60703" y="116939"/>
                      <a:pt x="60648" y="116939"/>
                      <a:pt x="60592" y="116939"/>
                    </a:cubicBezTo>
                    <a:cubicBezTo>
                      <a:pt x="37814" y="117135"/>
                      <a:pt x="16879" y="104452"/>
                      <a:pt x="6515" y="84164"/>
                    </a:cubicBezTo>
                    <a:cubicBezTo>
                      <a:pt x="2293" y="75840"/>
                      <a:pt x="103" y="66630"/>
                      <a:pt x="124" y="57290"/>
                    </a:cubicBezTo>
                    <a:cubicBezTo>
                      <a:pt x="1862" y="23942"/>
                      <a:pt x="30306" y="-1688"/>
                      <a:pt x="63657" y="49"/>
                    </a:cubicBezTo>
                    <a:cubicBezTo>
                      <a:pt x="94578" y="1655"/>
                      <a:pt x="119285" y="26367"/>
                      <a:pt x="120897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505D6A7-A5FC-4F88-BB1C-48EC9C548F8D}"/>
                  </a:ext>
                </a:extLst>
              </p:cNvPr>
              <p:cNvSpPr/>
              <p:nvPr/>
            </p:nvSpPr>
            <p:spPr>
              <a:xfrm>
                <a:off x="2132452" y="3053243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EF27C63-32CD-4E00-AAF5-42F7549A234B}"/>
                  </a:ext>
                </a:extLst>
              </p:cNvPr>
              <p:cNvSpPr/>
              <p:nvPr/>
            </p:nvSpPr>
            <p:spPr>
              <a:xfrm>
                <a:off x="1341116" y="3332316"/>
                <a:ext cx="120776" cy="121264"/>
              </a:xfrm>
              <a:custGeom>
                <a:avLst/>
                <a:gdLst>
                  <a:gd name="connsiteX0" fmla="*/ 114509 w 120776"/>
                  <a:gd name="connsiteY0" fmla="*/ 33888 h 121264"/>
                  <a:gd name="connsiteX1" fmla="*/ 120900 w 120776"/>
                  <a:gd name="connsiteY1" fmla="*/ 60926 h 121264"/>
                  <a:gd name="connsiteX2" fmla="*/ 103366 w 120776"/>
                  <a:gd name="connsiteY2" fmla="*/ 103369 h 121264"/>
                  <a:gd name="connsiteX3" fmla="*/ 60432 w 120776"/>
                  <a:gd name="connsiteY3" fmla="*/ 121231 h 121264"/>
                  <a:gd name="connsiteX4" fmla="*/ 33721 w 120776"/>
                  <a:gd name="connsiteY4" fmla="*/ 115003 h 121264"/>
                  <a:gd name="connsiteX5" fmla="*/ 6518 w 120776"/>
                  <a:gd name="connsiteY5" fmla="*/ 87801 h 121264"/>
                  <a:gd name="connsiteX6" fmla="*/ 127 w 120776"/>
                  <a:gd name="connsiteY6" fmla="*/ 60926 h 121264"/>
                  <a:gd name="connsiteX7" fmla="*/ 59773 w 120776"/>
                  <a:gd name="connsiteY7" fmla="*/ -34 h 121264"/>
                  <a:gd name="connsiteX8" fmla="*/ 60432 w 120776"/>
                  <a:gd name="connsiteY8" fmla="*/ -34 h 121264"/>
                  <a:gd name="connsiteX9" fmla="*/ 114509 w 120776"/>
                  <a:gd name="connsiteY9" fmla="*/ 33888 h 121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776" h="121264">
                    <a:moveTo>
                      <a:pt x="114509" y="33888"/>
                    </a:moveTo>
                    <a:cubicBezTo>
                      <a:pt x="118716" y="42278"/>
                      <a:pt x="120903" y="51536"/>
                      <a:pt x="120900" y="60926"/>
                    </a:cubicBezTo>
                    <a:cubicBezTo>
                      <a:pt x="120918" y="76838"/>
                      <a:pt x="114609" y="92111"/>
                      <a:pt x="103366" y="103369"/>
                    </a:cubicBezTo>
                    <a:cubicBezTo>
                      <a:pt x="92008" y="114807"/>
                      <a:pt x="76552" y="121231"/>
                      <a:pt x="60432" y="121231"/>
                    </a:cubicBezTo>
                    <a:cubicBezTo>
                      <a:pt x="51171" y="121214"/>
                      <a:pt x="42035" y="119084"/>
                      <a:pt x="33721" y="115003"/>
                    </a:cubicBezTo>
                    <a:cubicBezTo>
                      <a:pt x="21940" y="109137"/>
                      <a:pt x="12393" y="99583"/>
                      <a:pt x="6518" y="87801"/>
                    </a:cubicBezTo>
                    <a:cubicBezTo>
                      <a:pt x="2297" y="79476"/>
                      <a:pt x="107" y="70267"/>
                      <a:pt x="127" y="60926"/>
                    </a:cubicBezTo>
                    <a:cubicBezTo>
                      <a:pt x="-235" y="27628"/>
                      <a:pt x="26469" y="327"/>
                      <a:pt x="59773" y="-34"/>
                    </a:cubicBezTo>
                    <a:cubicBezTo>
                      <a:pt x="59992" y="-34"/>
                      <a:pt x="60212" y="-34"/>
                      <a:pt x="60432" y="-34"/>
                    </a:cubicBezTo>
                    <a:cubicBezTo>
                      <a:pt x="83455" y="15"/>
                      <a:pt x="104436" y="13191"/>
                      <a:pt x="114509" y="3388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E105237-0923-46D8-980A-4A831DE38B89}"/>
                  </a:ext>
                </a:extLst>
              </p:cNvPr>
              <p:cNvSpPr/>
              <p:nvPr/>
            </p:nvSpPr>
            <p:spPr>
              <a:xfrm>
                <a:off x="1453371" y="308077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405 w 566993"/>
                  <a:gd name="connsiteY2" fmla="*/ 0 h 290051"/>
                  <a:gd name="connsiteX3" fmla="*/ 566994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261761B-C1F0-45C5-9276-161D43BB32CD}"/>
                  </a:ext>
                </a:extLst>
              </p:cNvPr>
              <p:cNvSpPr/>
              <p:nvPr/>
            </p:nvSpPr>
            <p:spPr>
              <a:xfrm>
                <a:off x="670559" y="3667924"/>
                <a:ext cx="120773" cy="120608"/>
              </a:xfrm>
              <a:custGeom>
                <a:avLst/>
                <a:gdLst>
                  <a:gd name="connsiteX0" fmla="*/ 114506 w 120773"/>
                  <a:gd name="connsiteY0" fmla="*/ 33395 h 120608"/>
                  <a:gd name="connsiteX1" fmla="*/ 120897 w 120773"/>
                  <a:gd name="connsiteY1" fmla="*/ 60271 h 120608"/>
                  <a:gd name="connsiteX2" fmla="*/ 103362 w 120773"/>
                  <a:gd name="connsiteY2" fmla="*/ 102713 h 120608"/>
                  <a:gd name="connsiteX3" fmla="*/ 60428 w 120773"/>
                  <a:gd name="connsiteY3" fmla="*/ 120575 h 120608"/>
                  <a:gd name="connsiteX4" fmla="*/ 33717 w 120773"/>
                  <a:gd name="connsiteY4" fmla="*/ 114348 h 120608"/>
                  <a:gd name="connsiteX5" fmla="*/ 6515 w 120773"/>
                  <a:gd name="connsiteY5" fmla="*/ 87145 h 120608"/>
                  <a:gd name="connsiteX6" fmla="*/ 124 w 120773"/>
                  <a:gd name="connsiteY6" fmla="*/ 60271 h 120608"/>
                  <a:gd name="connsiteX7" fmla="*/ 60428 w 120773"/>
                  <a:gd name="connsiteY7" fmla="*/ -34 h 120608"/>
                  <a:gd name="connsiteX8" fmla="*/ 114506 w 120773"/>
                  <a:gd name="connsiteY8" fmla="*/ 33395 h 12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773" h="120608">
                    <a:moveTo>
                      <a:pt x="114506" y="33395"/>
                    </a:moveTo>
                    <a:cubicBezTo>
                      <a:pt x="118727" y="41720"/>
                      <a:pt x="120916" y="50930"/>
                      <a:pt x="120897" y="60271"/>
                    </a:cubicBezTo>
                    <a:cubicBezTo>
                      <a:pt x="120915" y="76183"/>
                      <a:pt x="114605" y="91455"/>
                      <a:pt x="103362" y="102713"/>
                    </a:cubicBezTo>
                    <a:cubicBezTo>
                      <a:pt x="91993" y="114135"/>
                      <a:pt x="76545" y="120558"/>
                      <a:pt x="60428" y="120575"/>
                    </a:cubicBezTo>
                    <a:cubicBezTo>
                      <a:pt x="51164" y="120575"/>
                      <a:pt x="42027" y="118445"/>
                      <a:pt x="33717" y="114348"/>
                    </a:cubicBezTo>
                    <a:cubicBezTo>
                      <a:pt x="21909" y="108514"/>
                      <a:pt x="12350" y="98960"/>
                      <a:pt x="6515" y="87145"/>
                    </a:cubicBezTo>
                    <a:cubicBezTo>
                      <a:pt x="2293" y="78821"/>
                      <a:pt x="104" y="69611"/>
                      <a:pt x="124" y="60271"/>
                    </a:cubicBezTo>
                    <a:cubicBezTo>
                      <a:pt x="124" y="26972"/>
                      <a:pt x="27123" y="-34"/>
                      <a:pt x="60428" y="-34"/>
                    </a:cubicBezTo>
                    <a:cubicBezTo>
                      <a:pt x="83319" y="15"/>
                      <a:pt x="104236" y="12945"/>
                      <a:pt x="114506" y="3339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9D421A5-74E7-40D6-B44E-53B7D2528B08}"/>
                  </a:ext>
                </a:extLst>
              </p:cNvPr>
              <p:cNvSpPr/>
              <p:nvPr/>
            </p:nvSpPr>
            <p:spPr>
              <a:xfrm>
                <a:off x="782647" y="3415726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8ED6BE9-B823-4527-83C9-E9D4F3FDCB73}"/>
                  </a:ext>
                </a:extLst>
              </p:cNvPr>
              <p:cNvSpPr/>
              <p:nvPr/>
            </p:nvSpPr>
            <p:spPr>
              <a:xfrm>
                <a:off x="655" y="4003531"/>
                <a:ext cx="119953" cy="120609"/>
              </a:xfrm>
              <a:custGeom>
                <a:avLst/>
                <a:gdLst>
                  <a:gd name="connsiteX0" fmla="*/ 113850 w 119953"/>
                  <a:gd name="connsiteY0" fmla="*/ 33396 h 120609"/>
                  <a:gd name="connsiteX1" fmla="*/ 120077 w 119953"/>
                  <a:gd name="connsiteY1" fmla="*/ 60271 h 120609"/>
                  <a:gd name="connsiteX2" fmla="*/ 102543 w 119953"/>
                  <a:gd name="connsiteY2" fmla="*/ 102714 h 120609"/>
                  <a:gd name="connsiteX3" fmla="*/ 59773 w 119953"/>
                  <a:gd name="connsiteY3" fmla="*/ 120575 h 120609"/>
                  <a:gd name="connsiteX4" fmla="*/ 32898 w 119953"/>
                  <a:gd name="connsiteY4" fmla="*/ 114348 h 120609"/>
                  <a:gd name="connsiteX5" fmla="*/ 124 w 119953"/>
                  <a:gd name="connsiteY5" fmla="*/ 60271 h 120609"/>
                  <a:gd name="connsiteX6" fmla="*/ 60428 w 119953"/>
                  <a:gd name="connsiteY6" fmla="*/ -34 h 120609"/>
                  <a:gd name="connsiteX7" fmla="*/ 113850 w 119953"/>
                  <a:gd name="connsiteY7" fmla="*/ 33396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953" h="120609">
                    <a:moveTo>
                      <a:pt x="113850" y="33396"/>
                    </a:moveTo>
                    <a:cubicBezTo>
                      <a:pt x="117947" y="41770"/>
                      <a:pt x="120077" y="50963"/>
                      <a:pt x="120077" y="60271"/>
                    </a:cubicBezTo>
                    <a:cubicBezTo>
                      <a:pt x="120094" y="76183"/>
                      <a:pt x="113785" y="91455"/>
                      <a:pt x="102543" y="102714"/>
                    </a:cubicBezTo>
                    <a:cubicBezTo>
                      <a:pt x="91252" y="114152"/>
                      <a:pt x="75849" y="120592"/>
                      <a:pt x="59773" y="120575"/>
                    </a:cubicBezTo>
                    <a:cubicBezTo>
                      <a:pt x="50465" y="120559"/>
                      <a:pt x="41272" y="118429"/>
                      <a:pt x="32898" y="114348"/>
                    </a:cubicBezTo>
                    <a:cubicBezTo>
                      <a:pt x="12693" y="103893"/>
                      <a:pt x="42" y="83016"/>
                      <a:pt x="124" y="60271"/>
                    </a:cubicBezTo>
                    <a:cubicBezTo>
                      <a:pt x="124" y="26972"/>
                      <a:pt x="27130" y="-34"/>
                      <a:pt x="60428" y="-34"/>
                    </a:cubicBezTo>
                    <a:cubicBezTo>
                      <a:pt x="83075" y="261"/>
                      <a:pt x="103690" y="13142"/>
                      <a:pt x="113850" y="33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8017E7C-DF65-4376-83D8-52BB08BD0562}"/>
                  </a:ext>
                </a:extLst>
              </p:cNvPr>
              <p:cNvSpPr/>
              <p:nvPr/>
            </p:nvSpPr>
            <p:spPr>
              <a:xfrm rot="-1591798">
                <a:off x="29800" y="3902617"/>
                <a:ext cx="683342" cy="9996"/>
              </a:xfrm>
              <a:custGeom>
                <a:avLst/>
                <a:gdLst>
                  <a:gd name="connsiteX0" fmla="*/ 123 w 683342"/>
                  <a:gd name="connsiteY0" fmla="*/ -34 h 9996"/>
                  <a:gd name="connsiteX1" fmla="*/ 683465 w 683342"/>
                  <a:gd name="connsiteY1" fmla="*/ -34 h 9996"/>
                  <a:gd name="connsiteX2" fmla="*/ 683465 w 683342"/>
                  <a:gd name="connsiteY2" fmla="*/ 9962 h 9996"/>
                  <a:gd name="connsiteX3" fmla="*/ 123 w 683342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342" h="9996">
                    <a:moveTo>
                      <a:pt x="123" y="-34"/>
                    </a:moveTo>
                    <a:lnTo>
                      <a:pt x="683465" y="-34"/>
                    </a:lnTo>
                    <a:lnTo>
                      <a:pt x="683465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FFC3DA6-E643-421B-AFEC-15F98136ADC5}"/>
                  </a:ext>
                </a:extLst>
              </p:cNvPr>
              <p:cNvSpPr/>
              <p:nvPr/>
            </p:nvSpPr>
            <p:spPr>
              <a:xfrm>
                <a:off x="58174" y="1713926"/>
                <a:ext cx="12074995" cy="3693651"/>
              </a:xfrm>
              <a:custGeom>
                <a:avLst/>
                <a:gdLst>
                  <a:gd name="connsiteX0" fmla="*/ 4425 w 12074995"/>
                  <a:gd name="connsiteY0" fmla="*/ 3693652 h 3693651"/>
                  <a:gd name="connsiteX1" fmla="*/ 0 w 12074995"/>
                  <a:gd name="connsiteY1" fmla="*/ 3684639 h 3693651"/>
                  <a:gd name="connsiteX2" fmla="*/ 671543 w 12074995"/>
                  <a:gd name="connsiteY2" fmla="*/ 3349031 h 3693651"/>
                  <a:gd name="connsiteX3" fmla="*/ 1342103 w 12074995"/>
                  <a:gd name="connsiteY3" fmla="*/ 3349031 h 3693651"/>
                  <a:gd name="connsiteX4" fmla="*/ 2012827 w 12074995"/>
                  <a:gd name="connsiteY4" fmla="*/ 3014079 h 3693651"/>
                  <a:gd name="connsiteX5" fmla="*/ 2686828 w 12074995"/>
                  <a:gd name="connsiteY5" fmla="*/ 3014735 h 3693651"/>
                  <a:gd name="connsiteX6" fmla="*/ 3355094 w 12074995"/>
                  <a:gd name="connsiteY6" fmla="*/ 3348540 h 3693651"/>
                  <a:gd name="connsiteX7" fmla="*/ 4022705 w 12074995"/>
                  <a:gd name="connsiteY7" fmla="*/ 3015062 h 3693651"/>
                  <a:gd name="connsiteX8" fmla="*/ 4695231 w 12074995"/>
                  <a:gd name="connsiteY8" fmla="*/ 2343191 h 3693651"/>
                  <a:gd name="connsiteX9" fmla="*/ 5366938 w 12074995"/>
                  <a:gd name="connsiteY9" fmla="*/ 2678635 h 3693651"/>
                  <a:gd name="connsiteX10" fmla="*/ 6036187 w 12074995"/>
                  <a:gd name="connsiteY10" fmla="*/ 2344175 h 3693651"/>
                  <a:gd name="connsiteX11" fmla="*/ 6705928 w 12074995"/>
                  <a:gd name="connsiteY11" fmla="*/ 2344175 h 3693651"/>
                  <a:gd name="connsiteX12" fmla="*/ 7377635 w 12074995"/>
                  <a:gd name="connsiteY12" fmla="*/ 1673287 h 3693651"/>
                  <a:gd name="connsiteX13" fmla="*/ 8049178 w 12074995"/>
                  <a:gd name="connsiteY13" fmla="*/ 2008731 h 3693651"/>
                  <a:gd name="connsiteX14" fmla="*/ 9389151 w 12074995"/>
                  <a:gd name="connsiteY14" fmla="*/ 1339318 h 3693651"/>
                  <a:gd name="connsiteX15" fmla="*/ 10059711 w 12074995"/>
                  <a:gd name="connsiteY15" fmla="*/ 1339318 h 3693651"/>
                  <a:gd name="connsiteX16" fmla="*/ 10728632 w 12074995"/>
                  <a:gd name="connsiteY16" fmla="*/ 1005349 h 3693651"/>
                  <a:gd name="connsiteX17" fmla="*/ 11399192 w 12074995"/>
                  <a:gd name="connsiteY17" fmla="*/ 335444 h 3693651"/>
                  <a:gd name="connsiteX18" fmla="*/ 11399848 w 12074995"/>
                  <a:gd name="connsiteY18" fmla="*/ 334952 h 3693651"/>
                  <a:gd name="connsiteX19" fmla="*/ 12070408 w 12074995"/>
                  <a:gd name="connsiteY19" fmla="*/ 0 h 3693651"/>
                  <a:gd name="connsiteX20" fmla="*/ 12074996 w 12074995"/>
                  <a:gd name="connsiteY20" fmla="*/ 9013 h 3693651"/>
                  <a:gd name="connsiteX21" fmla="*/ 11405092 w 12074995"/>
                  <a:gd name="connsiteY21" fmla="*/ 343637 h 3693651"/>
                  <a:gd name="connsiteX22" fmla="*/ 10734531 w 12074995"/>
                  <a:gd name="connsiteY22" fmla="*/ 1013542 h 3693651"/>
                  <a:gd name="connsiteX23" fmla="*/ 10733876 w 12074995"/>
                  <a:gd name="connsiteY23" fmla="*/ 1013870 h 3693651"/>
                  <a:gd name="connsiteX24" fmla="*/ 10062169 w 12074995"/>
                  <a:gd name="connsiteY24" fmla="*/ 1349478 h 3693651"/>
                  <a:gd name="connsiteX25" fmla="*/ 9391609 w 12074995"/>
                  <a:gd name="connsiteY25" fmla="*/ 1349478 h 3693651"/>
                  <a:gd name="connsiteX26" fmla="*/ 8049178 w 12074995"/>
                  <a:gd name="connsiteY26" fmla="*/ 2019874 h 3693651"/>
                  <a:gd name="connsiteX27" fmla="*/ 7379602 w 12074995"/>
                  <a:gd name="connsiteY27" fmla="*/ 1685413 h 3693651"/>
                  <a:gd name="connsiteX28" fmla="*/ 6710189 w 12074995"/>
                  <a:gd name="connsiteY28" fmla="*/ 2354335 h 3693651"/>
                  <a:gd name="connsiteX29" fmla="*/ 6038645 w 12074995"/>
                  <a:gd name="connsiteY29" fmla="*/ 2354335 h 3693651"/>
                  <a:gd name="connsiteX30" fmla="*/ 5366938 w 12074995"/>
                  <a:gd name="connsiteY30" fmla="*/ 2689779 h 3693651"/>
                  <a:gd name="connsiteX31" fmla="*/ 4697198 w 12074995"/>
                  <a:gd name="connsiteY31" fmla="*/ 2355318 h 3693651"/>
                  <a:gd name="connsiteX32" fmla="*/ 4028604 w 12074995"/>
                  <a:gd name="connsiteY32" fmla="*/ 3023256 h 3693651"/>
                  <a:gd name="connsiteX33" fmla="*/ 4027949 w 12074995"/>
                  <a:gd name="connsiteY33" fmla="*/ 3023747 h 3693651"/>
                  <a:gd name="connsiteX34" fmla="*/ 3355094 w 12074995"/>
                  <a:gd name="connsiteY34" fmla="*/ 3359683 h 3693651"/>
                  <a:gd name="connsiteX35" fmla="*/ 2683387 w 12074995"/>
                  <a:gd name="connsiteY35" fmla="*/ 3024239 h 3693651"/>
                  <a:gd name="connsiteX36" fmla="*/ 2015121 w 12074995"/>
                  <a:gd name="connsiteY36" fmla="*/ 3024239 h 3693651"/>
                  <a:gd name="connsiteX37" fmla="*/ 1344561 w 12074995"/>
                  <a:gd name="connsiteY37" fmla="*/ 3359191 h 3693651"/>
                  <a:gd name="connsiteX38" fmla="*/ 674001 w 12074995"/>
                  <a:gd name="connsiteY38" fmla="*/ 3359191 h 3693651"/>
                  <a:gd name="connsiteX39" fmla="*/ 4425 w 12074995"/>
                  <a:gd name="connsiteY39" fmla="*/ 3693652 h 369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074995" h="3693651">
                    <a:moveTo>
                      <a:pt x="4425" y="3693652"/>
                    </a:moveTo>
                    <a:lnTo>
                      <a:pt x="0" y="3684639"/>
                    </a:lnTo>
                    <a:lnTo>
                      <a:pt x="671543" y="3349031"/>
                    </a:lnTo>
                    <a:lnTo>
                      <a:pt x="1342103" y="3349031"/>
                    </a:lnTo>
                    <a:lnTo>
                      <a:pt x="2012827" y="3014079"/>
                    </a:lnTo>
                    <a:lnTo>
                      <a:pt x="2686828" y="3014735"/>
                    </a:lnTo>
                    <a:lnTo>
                      <a:pt x="3355094" y="3348540"/>
                    </a:lnTo>
                    <a:lnTo>
                      <a:pt x="4022705" y="3015062"/>
                    </a:lnTo>
                    <a:lnTo>
                      <a:pt x="4695231" y="2343191"/>
                    </a:lnTo>
                    <a:lnTo>
                      <a:pt x="5366938" y="2678635"/>
                    </a:lnTo>
                    <a:lnTo>
                      <a:pt x="6036187" y="2344175"/>
                    </a:lnTo>
                    <a:lnTo>
                      <a:pt x="6705928" y="2344175"/>
                    </a:lnTo>
                    <a:lnTo>
                      <a:pt x="7377635" y="1673287"/>
                    </a:lnTo>
                    <a:lnTo>
                      <a:pt x="8049178" y="2008731"/>
                    </a:lnTo>
                    <a:lnTo>
                      <a:pt x="9389151" y="1339318"/>
                    </a:lnTo>
                    <a:lnTo>
                      <a:pt x="10059711" y="1339318"/>
                    </a:lnTo>
                    <a:lnTo>
                      <a:pt x="10728632" y="1005349"/>
                    </a:lnTo>
                    <a:lnTo>
                      <a:pt x="11399192" y="335444"/>
                    </a:lnTo>
                    <a:lnTo>
                      <a:pt x="11399848" y="334952"/>
                    </a:lnTo>
                    <a:lnTo>
                      <a:pt x="12070408" y="0"/>
                    </a:lnTo>
                    <a:lnTo>
                      <a:pt x="12074996" y="9013"/>
                    </a:lnTo>
                    <a:lnTo>
                      <a:pt x="11405092" y="343637"/>
                    </a:lnTo>
                    <a:lnTo>
                      <a:pt x="10734531" y="1013542"/>
                    </a:lnTo>
                    <a:lnTo>
                      <a:pt x="10733876" y="1013870"/>
                    </a:lnTo>
                    <a:lnTo>
                      <a:pt x="10062169" y="1349478"/>
                    </a:lnTo>
                    <a:lnTo>
                      <a:pt x="9391609" y="1349478"/>
                    </a:lnTo>
                    <a:lnTo>
                      <a:pt x="8049178" y="2019874"/>
                    </a:lnTo>
                    <a:lnTo>
                      <a:pt x="7379602" y="1685413"/>
                    </a:lnTo>
                    <a:lnTo>
                      <a:pt x="6710189" y="2354335"/>
                    </a:lnTo>
                    <a:lnTo>
                      <a:pt x="6038645" y="2354335"/>
                    </a:lnTo>
                    <a:lnTo>
                      <a:pt x="5366938" y="2689779"/>
                    </a:lnTo>
                    <a:lnTo>
                      <a:pt x="4697198" y="2355318"/>
                    </a:lnTo>
                    <a:lnTo>
                      <a:pt x="4028604" y="3023256"/>
                    </a:lnTo>
                    <a:lnTo>
                      <a:pt x="4027949" y="3023747"/>
                    </a:lnTo>
                    <a:lnTo>
                      <a:pt x="3355094" y="3359683"/>
                    </a:lnTo>
                    <a:lnTo>
                      <a:pt x="2683387" y="3024239"/>
                    </a:lnTo>
                    <a:lnTo>
                      <a:pt x="2015121" y="3024239"/>
                    </a:lnTo>
                    <a:lnTo>
                      <a:pt x="1344561" y="3359191"/>
                    </a:lnTo>
                    <a:lnTo>
                      <a:pt x="674001" y="3359191"/>
                    </a:lnTo>
                    <a:lnTo>
                      <a:pt x="4425" y="36936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8B57F101-A339-4C9B-A2FC-FE73D8C087AF}"/>
                  </a:ext>
                </a:extLst>
              </p:cNvPr>
              <p:cNvSpPr/>
              <p:nvPr/>
            </p:nvSpPr>
            <p:spPr>
              <a:xfrm>
                <a:off x="31791" y="5369887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549" y="14829"/>
                      <a:pt x="14987" y="392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86BE979-EB46-47AB-A143-EA3C45A0A7FF}"/>
                  </a:ext>
                </a:extLst>
              </p:cNvPr>
              <p:cNvSpPr/>
              <p:nvPr/>
            </p:nvSpPr>
            <p:spPr>
              <a:xfrm>
                <a:off x="69889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8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8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8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8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ACEBA3F7-A097-4F37-828E-0BA913AE1059}"/>
                  </a:ext>
                </a:extLst>
              </p:cNvPr>
              <p:cNvSpPr/>
              <p:nvPr/>
            </p:nvSpPr>
            <p:spPr>
              <a:xfrm>
                <a:off x="136945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7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7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7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7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ACF32154-9B49-455E-9122-2A77EBDDCC0E}"/>
                  </a:ext>
                </a:extLst>
              </p:cNvPr>
              <p:cNvSpPr/>
              <p:nvPr/>
            </p:nvSpPr>
            <p:spPr>
              <a:xfrm>
                <a:off x="2039538" y="4700311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8" y="65514"/>
                      <a:pt x="32898" y="65514"/>
                    </a:cubicBezTo>
                    <a:cubicBezTo>
                      <a:pt x="14797" y="65514"/>
                      <a:pt x="123" y="50848"/>
                      <a:pt x="123" y="32740"/>
                    </a:cubicBezTo>
                    <a:cubicBezTo>
                      <a:pt x="123" y="14632"/>
                      <a:pt x="14797" y="-34"/>
                      <a:pt x="32898" y="-34"/>
                    </a:cubicBezTo>
                    <a:cubicBezTo>
                      <a:pt x="50998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97218E2-023E-4C29-B759-952B039B5E86}"/>
                  </a:ext>
                </a:extLst>
              </p:cNvPr>
              <p:cNvSpPr/>
              <p:nvPr/>
            </p:nvSpPr>
            <p:spPr>
              <a:xfrm>
                <a:off x="2707321" y="4700300"/>
                <a:ext cx="67187" cy="67191"/>
              </a:xfrm>
              <a:custGeom>
                <a:avLst/>
                <a:gdLst>
                  <a:gd name="connsiteX0" fmla="*/ 67301 w 67187"/>
                  <a:gd name="connsiteY0" fmla="*/ 32751 h 67191"/>
                  <a:gd name="connsiteX1" fmla="*/ 34537 w 67187"/>
                  <a:gd name="connsiteY1" fmla="*/ 67148 h 67191"/>
                  <a:gd name="connsiteX2" fmla="*/ 134 w 67187"/>
                  <a:gd name="connsiteY2" fmla="*/ 34389 h 67191"/>
                  <a:gd name="connsiteX3" fmla="*/ 32898 w 67187"/>
                  <a:gd name="connsiteY3" fmla="*/ -7 h 67191"/>
                  <a:gd name="connsiteX4" fmla="*/ 33707 w 67187"/>
                  <a:gd name="connsiteY4" fmla="*/ -23 h 67191"/>
                  <a:gd name="connsiteX5" fmla="*/ 67291 w 67187"/>
                  <a:gd name="connsiteY5" fmla="*/ 31915 h 67191"/>
                  <a:gd name="connsiteX6" fmla="*/ 67301 w 67187"/>
                  <a:gd name="connsiteY6" fmla="*/ 32751 h 67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187" h="67191">
                    <a:moveTo>
                      <a:pt x="67301" y="32751"/>
                    </a:moveTo>
                    <a:cubicBezTo>
                      <a:pt x="67753" y="51301"/>
                      <a:pt x="53085" y="66705"/>
                      <a:pt x="34537" y="67148"/>
                    </a:cubicBezTo>
                    <a:cubicBezTo>
                      <a:pt x="15990" y="67606"/>
                      <a:pt x="586" y="52940"/>
                      <a:pt x="134" y="34389"/>
                    </a:cubicBezTo>
                    <a:cubicBezTo>
                      <a:pt x="-319" y="15839"/>
                      <a:pt x="14351" y="435"/>
                      <a:pt x="32898" y="-7"/>
                    </a:cubicBezTo>
                    <a:cubicBezTo>
                      <a:pt x="33168" y="-23"/>
                      <a:pt x="33437" y="-23"/>
                      <a:pt x="33707" y="-23"/>
                    </a:cubicBezTo>
                    <a:cubicBezTo>
                      <a:pt x="51802" y="-482"/>
                      <a:pt x="66839" y="13824"/>
                      <a:pt x="67291" y="31915"/>
                    </a:cubicBezTo>
                    <a:cubicBezTo>
                      <a:pt x="67298" y="32194"/>
                      <a:pt x="67301" y="32472"/>
                      <a:pt x="67301" y="3275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038A38B-F071-49E1-8F9B-4B23FF656696}"/>
                  </a:ext>
                </a:extLst>
              </p:cNvPr>
              <p:cNvSpPr/>
              <p:nvPr/>
            </p:nvSpPr>
            <p:spPr>
              <a:xfrm>
                <a:off x="3383280" y="5035263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9" y="65514"/>
                      <a:pt x="32898" y="65514"/>
                    </a:cubicBezTo>
                    <a:cubicBezTo>
                      <a:pt x="14796" y="65514"/>
                      <a:pt x="123" y="50848"/>
                      <a:pt x="123" y="32740"/>
                    </a:cubicBezTo>
                    <a:cubicBezTo>
                      <a:pt x="123" y="14632"/>
                      <a:pt x="14796" y="-34"/>
                      <a:pt x="32898" y="-34"/>
                    </a:cubicBezTo>
                    <a:cubicBezTo>
                      <a:pt x="50999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5D6CF4D-7C99-4D91-AFC6-665042225A41}"/>
                  </a:ext>
                </a:extLst>
              </p:cNvPr>
              <p:cNvSpPr/>
              <p:nvPr/>
            </p:nvSpPr>
            <p:spPr>
              <a:xfrm>
                <a:off x="4052856" y="4699491"/>
                <a:ext cx="67187" cy="67187"/>
              </a:xfrm>
              <a:custGeom>
                <a:avLst/>
                <a:gdLst>
                  <a:gd name="connsiteX0" fmla="*/ 67187 w 67187"/>
                  <a:gd name="connsiteY0" fmla="*/ 33593 h 67187"/>
                  <a:gd name="connsiteX1" fmla="*/ 33593 w 67187"/>
                  <a:gd name="connsiteY1" fmla="*/ 67187 h 67187"/>
                  <a:gd name="connsiteX2" fmla="*/ 0 w 67187"/>
                  <a:gd name="connsiteY2" fmla="*/ 33593 h 67187"/>
                  <a:gd name="connsiteX3" fmla="*/ 33593 w 67187"/>
                  <a:gd name="connsiteY3" fmla="*/ 0 h 67187"/>
                  <a:gd name="connsiteX4" fmla="*/ 67187 w 67187"/>
                  <a:gd name="connsiteY4" fmla="*/ 33593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3"/>
                    </a:moveTo>
                    <a:cubicBezTo>
                      <a:pt x="67187" y="52146"/>
                      <a:pt x="52147" y="67187"/>
                      <a:pt x="33593" y="67187"/>
                    </a:cubicBezTo>
                    <a:cubicBezTo>
                      <a:pt x="15040" y="67187"/>
                      <a:pt x="0" y="52146"/>
                      <a:pt x="0" y="33593"/>
                    </a:cubicBezTo>
                    <a:cubicBezTo>
                      <a:pt x="0" y="15040"/>
                      <a:pt x="15040" y="0"/>
                      <a:pt x="33593" y="0"/>
                    </a:cubicBezTo>
                    <a:cubicBezTo>
                      <a:pt x="52147" y="0"/>
                      <a:pt x="67187" y="15040"/>
                      <a:pt x="67187" y="3359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242A74B8-7F72-4924-A9E9-49351903732C}"/>
                  </a:ext>
                </a:extLst>
              </p:cNvPr>
              <p:cNvSpPr/>
              <p:nvPr/>
            </p:nvSpPr>
            <p:spPr>
              <a:xfrm>
                <a:off x="4722439" y="4033345"/>
                <a:ext cx="65555" cy="65553"/>
              </a:xfrm>
              <a:custGeom>
                <a:avLst/>
                <a:gdLst>
                  <a:gd name="connsiteX0" fmla="*/ 65666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6 w 65555"/>
                  <a:gd name="connsiteY4" fmla="*/ 31915 h 65553"/>
                  <a:gd name="connsiteX5" fmla="*/ 65666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6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5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24"/>
                      <a:pt x="65666" y="31915"/>
                    </a:cubicBezTo>
                    <a:cubicBezTo>
                      <a:pt x="65683" y="32456"/>
                      <a:pt x="65683" y="33013"/>
                      <a:pt x="65666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BA416C89-9EBA-4C6F-BC61-5726DA6D20E7}"/>
                  </a:ext>
                </a:extLst>
              </p:cNvPr>
              <p:cNvSpPr/>
              <p:nvPr/>
            </p:nvSpPr>
            <p:spPr>
              <a:xfrm>
                <a:off x="5393000" y="4359787"/>
                <a:ext cx="65558" cy="65542"/>
              </a:xfrm>
              <a:custGeom>
                <a:avLst/>
                <a:gdLst>
                  <a:gd name="connsiteX0" fmla="*/ 65665 w 65558"/>
                  <a:gd name="connsiteY0" fmla="*/ 33559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59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59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0" y="65055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2"/>
                      <a:pt x="65682" y="32724"/>
                    </a:cubicBezTo>
                    <a:cubicBezTo>
                      <a:pt x="65682" y="33002"/>
                      <a:pt x="65665" y="33281"/>
                      <a:pt x="65665" y="335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52BEFEF6-4532-4DC6-B83C-6B8BCD9F2B01}"/>
                  </a:ext>
                </a:extLst>
              </p:cNvPr>
              <p:cNvSpPr/>
              <p:nvPr/>
            </p:nvSpPr>
            <p:spPr>
              <a:xfrm>
                <a:off x="606355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AEF39CFB-E539-4476-9E0F-00829F9CA2A1}"/>
                  </a:ext>
                </a:extLst>
              </p:cNvPr>
              <p:cNvSpPr/>
              <p:nvPr/>
            </p:nvSpPr>
            <p:spPr>
              <a:xfrm>
                <a:off x="673411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C60DD0DA-CA77-4234-B8EA-5B80465A8B92}"/>
                  </a:ext>
                </a:extLst>
              </p:cNvPr>
              <p:cNvSpPr/>
              <p:nvPr/>
            </p:nvSpPr>
            <p:spPr>
              <a:xfrm>
                <a:off x="7404679" y="3359682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9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9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31662431-13B4-4312-BD0C-71AAFE2EE525}"/>
                  </a:ext>
                </a:extLst>
              </p:cNvPr>
              <p:cNvSpPr/>
              <p:nvPr/>
            </p:nvSpPr>
            <p:spPr>
              <a:xfrm>
                <a:off x="8073758" y="3694623"/>
                <a:ext cx="67199" cy="67197"/>
              </a:xfrm>
              <a:custGeom>
                <a:avLst/>
                <a:gdLst>
                  <a:gd name="connsiteX0" fmla="*/ 67310 w 67199"/>
                  <a:gd name="connsiteY0" fmla="*/ 33571 h 67197"/>
                  <a:gd name="connsiteX1" fmla="*/ 33717 w 67199"/>
                  <a:gd name="connsiteY1" fmla="*/ 67164 h 67197"/>
                  <a:gd name="connsiteX2" fmla="*/ 123 w 67199"/>
                  <a:gd name="connsiteY2" fmla="*/ 33571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1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1"/>
                    </a:moveTo>
                    <a:cubicBezTo>
                      <a:pt x="67310" y="52121"/>
                      <a:pt x="52267" y="67164"/>
                      <a:pt x="33717" y="67164"/>
                    </a:cubicBezTo>
                    <a:cubicBezTo>
                      <a:pt x="15167" y="67164"/>
                      <a:pt x="123" y="52121"/>
                      <a:pt x="123" y="33571"/>
                    </a:cubicBezTo>
                    <a:cubicBezTo>
                      <a:pt x="123" y="15021"/>
                      <a:pt x="15167" y="-23"/>
                      <a:pt x="33717" y="-23"/>
                    </a:cubicBezTo>
                    <a:cubicBezTo>
                      <a:pt x="51808" y="-482"/>
                      <a:pt x="66852" y="13824"/>
                      <a:pt x="67310" y="31915"/>
                    </a:cubicBezTo>
                    <a:cubicBezTo>
                      <a:pt x="67327" y="32456"/>
                      <a:pt x="67327" y="33014"/>
                      <a:pt x="67310" y="335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696FA4DC-6E46-4377-94A4-5369C32FE0EC}"/>
                  </a:ext>
                </a:extLst>
              </p:cNvPr>
              <p:cNvSpPr/>
              <p:nvPr/>
            </p:nvSpPr>
            <p:spPr>
              <a:xfrm>
                <a:off x="8744318" y="3359682"/>
                <a:ext cx="67187" cy="67187"/>
              </a:xfrm>
              <a:custGeom>
                <a:avLst/>
                <a:gdLst>
                  <a:gd name="connsiteX0" fmla="*/ 67187 w 67187"/>
                  <a:gd name="connsiteY0" fmla="*/ 33594 h 67187"/>
                  <a:gd name="connsiteX1" fmla="*/ 33594 w 67187"/>
                  <a:gd name="connsiteY1" fmla="*/ 67187 h 67187"/>
                  <a:gd name="connsiteX2" fmla="*/ 1 w 67187"/>
                  <a:gd name="connsiteY2" fmla="*/ 33594 h 67187"/>
                  <a:gd name="connsiteX3" fmla="*/ 33594 w 67187"/>
                  <a:gd name="connsiteY3" fmla="*/ 0 h 67187"/>
                  <a:gd name="connsiteX4" fmla="*/ 67187 w 67187"/>
                  <a:gd name="connsiteY4" fmla="*/ 33594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4"/>
                    </a:moveTo>
                    <a:cubicBezTo>
                      <a:pt x="67187" y="52147"/>
                      <a:pt x="52147" y="67187"/>
                      <a:pt x="33594" y="67187"/>
                    </a:cubicBezTo>
                    <a:cubicBezTo>
                      <a:pt x="15041" y="67187"/>
                      <a:pt x="1" y="52147"/>
                      <a:pt x="1" y="33594"/>
                    </a:cubicBezTo>
                    <a:cubicBezTo>
                      <a:pt x="1" y="15040"/>
                      <a:pt x="15042" y="0"/>
                      <a:pt x="33594" y="0"/>
                    </a:cubicBezTo>
                    <a:cubicBezTo>
                      <a:pt x="52148" y="0"/>
                      <a:pt x="67187" y="15040"/>
                      <a:pt x="67187" y="3359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5C4F772-170B-4AF4-8B05-DF02A23DB1BA}"/>
                  </a:ext>
                </a:extLst>
              </p:cNvPr>
              <p:cNvSpPr/>
              <p:nvPr/>
            </p:nvSpPr>
            <p:spPr>
              <a:xfrm>
                <a:off x="9416522" y="3024719"/>
                <a:ext cx="65555" cy="65553"/>
              </a:xfrm>
              <a:custGeom>
                <a:avLst/>
                <a:gdLst>
                  <a:gd name="connsiteX0" fmla="*/ 65667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7 w 65555"/>
                  <a:gd name="connsiteY4" fmla="*/ 31915 h 65553"/>
                  <a:gd name="connsiteX5" fmla="*/ 65667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7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4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08"/>
                      <a:pt x="65667" y="31915"/>
                    </a:cubicBezTo>
                    <a:cubicBezTo>
                      <a:pt x="65683" y="32456"/>
                      <a:pt x="65683" y="33013"/>
                      <a:pt x="65667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A09EC435-ACFC-4A77-B9C2-B74C8E9EE6B9}"/>
                  </a:ext>
                </a:extLst>
              </p:cNvPr>
              <p:cNvSpPr/>
              <p:nvPr/>
            </p:nvSpPr>
            <p:spPr>
              <a:xfrm>
                <a:off x="10087083" y="3024730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8682F315-9C5B-4113-9D53-422122D2EA65}"/>
                  </a:ext>
                </a:extLst>
              </p:cNvPr>
              <p:cNvSpPr/>
              <p:nvPr/>
            </p:nvSpPr>
            <p:spPr>
              <a:xfrm>
                <a:off x="10757479" y="2689777"/>
                <a:ext cx="65558" cy="65542"/>
              </a:xfrm>
              <a:custGeom>
                <a:avLst/>
                <a:gdLst>
                  <a:gd name="connsiteX0" fmla="*/ 65666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2 w 65558"/>
                  <a:gd name="connsiteY3" fmla="*/ -34 h 65542"/>
                  <a:gd name="connsiteX4" fmla="*/ 65682 w 65558"/>
                  <a:gd name="connsiteY4" fmla="*/ 32724 h 65542"/>
                  <a:gd name="connsiteX5" fmla="*/ 65666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6" y="33560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7" y="14141"/>
                      <a:pt x="15111" y="-34"/>
                      <a:pt x="32892" y="-34"/>
                    </a:cubicBezTo>
                    <a:cubicBezTo>
                      <a:pt x="50999" y="-34"/>
                      <a:pt x="65666" y="14633"/>
                      <a:pt x="65682" y="32724"/>
                    </a:cubicBezTo>
                    <a:cubicBezTo>
                      <a:pt x="65682" y="33003"/>
                      <a:pt x="65666" y="33281"/>
                      <a:pt x="65666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4D6A1E2-B149-4A6D-8641-9796A5C8D3C7}"/>
                  </a:ext>
                </a:extLst>
              </p:cNvPr>
              <p:cNvSpPr/>
              <p:nvPr/>
            </p:nvSpPr>
            <p:spPr>
              <a:xfrm>
                <a:off x="11428204" y="2020528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6" y="51651"/>
                      <a:pt x="50179" y="65957"/>
                      <a:pt x="32088" y="65498"/>
                    </a:cubicBezTo>
                    <a:cubicBezTo>
                      <a:pt x="13980" y="65056"/>
                      <a:pt x="-310" y="50012"/>
                      <a:pt x="133" y="31921"/>
                    </a:cubicBezTo>
                    <a:cubicBezTo>
                      <a:pt x="576" y="14141"/>
                      <a:pt x="15110" y="-34"/>
                      <a:pt x="32891" y="-34"/>
                    </a:cubicBezTo>
                    <a:cubicBezTo>
                      <a:pt x="50998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87F430DC-4262-4A10-859C-DA9DAF1876B5}"/>
                  </a:ext>
                </a:extLst>
              </p:cNvPr>
              <p:cNvSpPr/>
              <p:nvPr/>
            </p:nvSpPr>
            <p:spPr>
              <a:xfrm>
                <a:off x="12097282" y="1684910"/>
                <a:ext cx="67199" cy="67197"/>
              </a:xfrm>
              <a:custGeom>
                <a:avLst/>
                <a:gdLst>
                  <a:gd name="connsiteX0" fmla="*/ 67310 w 67199"/>
                  <a:gd name="connsiteY0" fmla="*/ 33570 h 67197"/>
                  <a:gd name="connsiteX1" fmla="*/ 33717 w 67199"/>
                  <a:gd name="connsiteY1" fmla="*/ 67164 h 67197"/>
                  <a:gd name="connsiteX2" fmla="*/ 123 w 67199"/>
                  <a:gd name="connsiteY2" fmla="*/ 33570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0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0"/>
                    </a:moveTo>
                    <a:cubicBezTo>
                      <a:pt x="67310" y="52120"/>
                      <a:pt x="52267" y="67164"/>
                      <a:pt x="33717" y="67164"/>
                    </a:cubicBezTo>
                    <a:cubicBezTo>
                      <a:pt x="15166" y="67164"/>
                      <a:pt x="123" y="52120"/>
                      <a:pt x="123" y="33570"/>
                    </a:cubicBezTo>
                    <a:cubicBezTo>
                      <a:pt x="123" y="15020"/>
                      <a:pt x="15166" y="-23"/>
                      <a:pt x="33717" y="-23"/>
                    </a:cubicBezTo>
                    <a:cubicBezTo>
                      <a:pt x="51808" y="-482"/>
                      <a:pt x="66851" y="13807"/>
                      <a:pt x="67310" y="31915"/>
                    </a:cubicBezTo>
                    <a:cubicBezTo>
                      <a:pt x="67327" y="32456"/>
                      <a:pt x="67327" y="33013"/>
                      <a:pt x="67310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8" name="Graphic 5">
              <a:extLst>
                <a:ext uri="{FF2B5EF4-FFF2-40B4-BE49-F238E27FC236}">
                  <a16:creationId xmlns:a16="http://schemas.microsoft.com/office/drawing/2014/main" id="{F4AEB44A-DE64-4FF9-BA12-56CADEAC112A}"/>
                </a:ext>
              </a:extLst>
            </p:cNvPr>
            <p:cNvGrpSpPr/>
            <p:nvPr/>
          </p:nvGrpSpPr>
          <p:grpSpPr>
            <a:xfrm>
              <a:off x="1696228" y="-222807"/>
              <a:ext cx="8848212" cy="5146939"/>
              <a:chOff x="1696228" y="-222807"/>
              <a:chExt cx="8848212" cy="5146939"/>
            </a:xfrm>
            <a:grpFill/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AC3ECE0E-2B8F-479C-9C83-1B8DCC29388E}"/>
                  </a:ext>
                </a:extLst>
              </p:cNvPr>
              <p:cNvSpPr/>
              <p:nvPr/>
            </p:nvSpPr>
            <p:spPr>
              <a:xfrm>
                <a:off x="2177517" y="4387317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48957 w 98322"/>
                  <a:gd name="connsiteY7" fmla="*/ 88456 h 98322"/>
                  <a:gd name="connsiteX8" fmla="*/ 49285 w 98322"/>
                  <a:gd name="connsiteY8" fmla="*/ 88456 h 98322"/>
                  <a:gd name="connsiteX9" fmla="*/ 87458 w 98322"/>
                  <a:gd name="connsiteY9" fmla="*/ 48963 h 98322"/>
                  <a:gd name="connsiteX10" fmla="*/ 76815 w 98322"/>
                  <a:gd name="connsiteY10" fmla="*/ 22908 h 98322"/>
                  <a:gd name="connsiteX11" fmla="*/ 49285 w 98322"/>
                  <a:gd name="connsiteY11" fmla="*/ 10126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3" y="98289"/>
                      <a:pt x="123" y="76281"/>
                      <a:pt x="123" y="49127"/>
                    </a:cubicBezTo>
                    <a:cubicBezTo>
                      <a:pt x="123" y="21974"/>
                      <a:pt x="22133" y="-34"/>
                      <a:pt x="49285" y="-34"/>
                    </a:cubicBezTo>
                    <a:cubicBezTo>
                      <a:pt x="76437" y="-34"/>
                      <a:pt x="98446" y="21974"/>
                      <a:pt x="98446" y="49127"/>
                    </a:cubicBezTo>
                    <a:cubicBezTo>
                      <a:pt x="98446" y="76281"/>
                      <a:pt x="76437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6" y="10782"/>
                      <a:pt x="10447" y="28168"/>
                      <a:pt x="10447" y="49619"/>
                    </a:cubicBezTo>
                    <a:cubicBezTo>
                      <a:pt x="10357" y="70972"/>
                      <a:pt x="27598" y="88358"/>
                      <a:pt x="48957" y="88456"/>
                    </a:cubicBezTo>
                    <a:cubicBezTo>
                      <a:pt x="49065" y="88456"/>
                      <a:pt x="49175" y="88456"/>
                      <a:pt x="49285" y="88456"/>
                    </a:cubicBezTo>
                    <a:cubicBezTo>
                      <a:pt x="70731" y="88096"/>
                      <a:pt x="87822" y="70414"/>
                      <a:pt x="87458" y="48963"/>
                    </a:cubicBezTo>
                    <a:cubicBezTo>
                      <a:pt x="87295" y="39263"/>
                      <a:pt x="83496" y="29954"/>
                      <a:pt x="76815" y="22908"/>
                    </a:cubicBezTo>
                    <a:cubicBezTo>
                      <a:pt x="69787" y="15042"/>
                      <a:pt x="59828" y="10421"/>
                      <a:pt x="49285" y="1012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CF618EC7-0213-4193-B22F-52C4973E77DB}"/>
                  </a:ext>
                </a:extLst>
              </p:cNvPr>
              <p:cNvSpPr/>
              <p:nvPr/>
            </p:nvSpPr>
            <p:spPr>
              <a:xfrm rot="-2701801">
                <a:off x="2169921" y="4188919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77D2FA3-6B96-476F-A0D1-70662DBC6AC6}"/>
                  </a:ext>
                </a:extLst>
              </p:cNvPr>
              <p:cNvSpPr/>
              <p:nvPr/>
            </p:nvSpPr>
            <p:spPr>
              <a:xfrm rot="-2701801">
                <a:off x="1649115" y="4689286"/>
                <a:ext cx="640571" cy="9668"/>
              </a:xfrm>
              <a:custGeom>
                <a:avLst/>
                <a:gdLst>
                  <a:gd name="connsiteX0" fmla="*/ 123 w 640571"/>
                  <a:gd name="connsiteY0" fmla="*/ -34 h 9668"/>
                  <a:gd name="connsiteX1" fmla="*/ 640695 w 640571"/>
                  <a:gd name="connsiteY1" fmla="*/ -34 h 9668"/>
                  <a:gd name="connsiteX2" fmla="*/ 640695 w 640571"/>
                  <a:gd name="connsiteY2" fmla="*/ 9635 h 9668"/>
                  <a:gd name="connsiteX3" fmla="*/ 123 w 640571"/>
                  <a:gd name="connsiteY3" fmla="*/ 9635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0571" h="9668">
                    <a:moveTo>
                      <a:pt x="123" y="-34"/>
                    </a:moveTo>
                    <a:lnTo>
                      <a:pt x="640695" y="-34"/>
                    </a:lnTo>
                    <a:lnTo>
                      <a:pt x="640695" y="9635"/>
                    </a:lnTo>
                    <a:lnTo>
                      <a:pt x="123" y="963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CD88E85-4E78-4925-ADF2-AF0A1C077836}"/>
                  </a:ext>
                </a:extLst>
              </p:cNvPr>
              <p:cNvSpPr/>
              <p:nvPr/>
            </p:nvSpPr>
            <p:spPr>
              <a:xfrm>
                <a:off x="2656719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778 w 105816"/>
                  <a:gd name="connsiteY7" fmla="*/ 49049 h 98332"/>
                  <a:gd name="connsiteX8" fmla="*/ 56779 w 105816"/>
                  <a:gd name="connsiteY8" fmla="*/ 88051 h 98332"/>
                  <a:gd name="connsiteX9" fmla="*/ 95685 w 105816"/>
                  <a:gd name="connsiteY9" fmla="*/ 48951 h 98332"/>
                  <a:gd name="connsiteX10" fmla="*/ 84309 w 105816"/>
                  <a:gd name="connsiteY10" fmla="*/ 21519 h 98332"/>
                  <a:gd name="connsiteX11" fmla="*/ 56779 w 105816"/>
                  <a:gd name="connsiteY11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29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304" y="10212"/>
                      <a:pt x="17868" y="27566"/>
                      <a:pt x="17778" y="49049"/>
                    </a:cubicBezTo>
                    <a:cubicBezTo>
                      <a:pt x="17868" y="70549"/>
                      <a:pt x="35276" y="87969"/>
                      <a:pt x="56779" y="88051"/>
                    </a:cubicBezTo>
                    <a:cubicBezTo>
                      <a:pt x="78318" y="88002"/>
                      <a:pt x="95738" y="70500"/>
                      <a:pt x="95685" y="48951"/>
                    </a:cubicBezTo>
                    <a:cubicBezTo>
                      <a:pt x="95659" y="38660"/>
                      <a:pt x="91571" y="28812"/>
                      <a:pt x="84309" y="21519"/>
                    </a:cubicBezTo>
                    <a:cubicBezTo>
                      <a:pt x="76968" y="14292"/>
                      <a:pt x="67083" y="10229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994DBB8-85BB-4389-8C7A-1A3E972BB09D}"/>
                  </a:ext>
                </a:extLst>
              </p:cNvPr>
              <p:cNvSpPr/>
              <p:nvPr/>
            </p:nvSpPr>
            <p:spPr>
              <a:xfrm>
                <a:off x="2757129" y="3946012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9460BD-306F-4EBA-B496-EE927565E2EF}"/>
                  </a:ext>
                </a:extLst>
              </p:cNvPr>
              <p:cNvSpPr/>
              <p:nvPr/>
            </p:nvSpPr>
            <p:spPr>
              <a:xfrm>
                <a:off x="3143416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614 w 105816"/>
                  <a:gd name="connsiteY7" fmla="*/ 49049 h 98332"/>
                  <a:gd name="connsiteX8" fmla="*/ 56451 w 105816"/>
                  <a:gd name="connsiteY8" fmla="*/ 88215 h 98332"/>
                  <a:gd name="connsiteX9" fmla="*/ 95617 w 105816"/>
                  <a:gd name="connsiteY9" fmla="*/ 49377 h 98332"/>
                  <a:gd name="connsiteX10" fmla="*/ 95617 w 105816"/>
                  <a:gd name="connsiteY10" fmla="*/ 49049 h 98332"/>
                  <a:gd name="connsiteX11" fmla="*/ 57107 w 105816"/>
                  <a:gd name="connsiteY11" fmla="*/ 10212 h 98332"/>
                  <a:gd name="connsiteX12" fmla="*/ 56779 w 105816"/>
                  <a:gd name="connsiteY12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31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40" y="10114"/>
                      <a:pt x="17706" y="27517"/>
                      <a:pt x="17614" y="49049"/>
                    </a:cubicBezTo>
                    <a:cubicBezTo>
                      <a:pt x="17524" y="70582"/>
                      <a:pt x="34912" y="88116"/>
                      <a:pt x="56451" y="88215"/>
                    </a:cubicBezTo>
                    <a:cubicBezTo>
                      <a:pt x="77992" y="88297"/>
                      <a:pt x="95526" y="70910"/>
                      <a:pt x="95617" y="49377"/>
                    </a:cubicBezTo>
                    <a:cubicBezTo>
                      <a:pt x="95617" y="49262"/>
                      <a:pt x="95617" y="49164"/>
                      <a:pt x="95617" y="49049"/>
                    </a:cubicBezTo>
                    <a:cubicBezTo>
                      <a:pt x="95707" y="27697"/>
                      <a:pt x="78466" y="10311"/>
                      <a:pt x="57107" y="10212"/>
                    </a:cubicBezTo>
                    <a:cubicBezTo>
                      <a:pt x="56999" y="10212"/>
                      <a:pt x="56889" y="10212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CB87EBF-E797-408E-B116-52A9452C56C5}"/>
                  </a:ext>
                </a:extLst>
              </p:cNvPr>
              <p:cNvSpPr/>
              <p:nvPr/>
            </p:nvSpPr>
            <p:spPr>
              <a:xfrm rot="-2701201">
                <a:off x="3143255" y="3702904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43C98E7-306B-489A-BE7D-54601D19AA48}"/>
                  </a:ext>
                </a:extLst>
              </p:cNvPr>
              <p:cNvSpPr/>
              <p:nvPr/>
            </p:nvSpPr>
            <p:spPr>
              <a:xfrm>
                <a:off x="3629949" y="3414821"/>
                <a:ext cx="105326" cy="98332"/>
              </a:xfrm>
              <a:custGeom>
                <a:avLst/>
                <a:gdLst>
                  <a:gd name="connsiteX0" fmla="*/ 56779 w 105326"/>
                  <a:gd name="connsiteY0" fmla="*/ 97719 h 98332"/>
                  <a:gd name="connsiteX1" fmla="*/ 704 w 105326"/>
                  <a:gd name="connsiteY1" fmla="*/ 56620 h 98332"/>
                  <a:gd name="connsiteX2" fmla="*/ 41801 w 105326"/>
                  <a:gd name="connsiteY2" fmla="*/ 544 h 98332"/>
                  <a:gd name="connsiteX3" fmla="*/ 56779 w 105326"/>
                  <a:gd name="connsiteY3" fmla="*/ 544 h 98332"/>
                  <a:gd name="connsiteX4" fmla="*/ 78410 w 105326"/>
                  <a:gd name="connsiteY4" fmla="*/ 5624 h 98332"/>
                  <a:gd name="connsiteX5" fmla="*/ 78410 w 105326"/>
                  <a:gd name="connsiteY5" fmla="*/ 5624 h 98332"/>
                  <a:gd name="connsiteX6" fmla="*/ 105449 w 105326"/>
                  <a:gd name="connsiteY6" fmla="*/ 49213 h 98332"/>
                  <a:gd name="connsiteX7" fmla="*/ 56779 w 105326"/>
                  <a:gd name="connsiteY7" fmla="*/ 97719 h 98332"/>
                  <a:gd name="connsiteX8" fmla="*/ 56779 w 105326"/>
                  <a:gd name="connsiteY8" fmla="*/ 10212 h 98332"/>
                  <a:gd name="connsiteX9" fmla="*/ 17942 w 105326"/>
                  <a:gd name="connsiteY9" fmla="*/ 49213 h 98332"/>
                  <a:gd name="connsiteX10" fmla="*/ 29249 w 105326"/>
                  <a:gd name="connsiteY10" fmla="*/ 76580 h 98332"/>
                  <a:gd name="connsiteX11" fmla="*/ 84178 w 105326"/>
                  <a:gd name="connsiteY11" fmla="*/ 76138 h 98332"/>
                  <a:gd name="connsiteX12" fmla="*/ 83736 w 105326"/>
                  <a:gd name="connsiteY12" fmla="*/ 21224 h 98332"/>
                  <a:gd name="connsiteX13" fmla="*/ 74150 w 105326"/>
                  <a:gd name="connsiteY13" fmla="*/ 14309 h 98332"/>
                  <a:gd name="connsiteX14" fmla="*/ 56779 w 105326"/>
                  <a:gd name="connsiteY14" fmla="*/ 10868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532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1" y="544"/>
                    </a:cubicBezTo>
                    <a:cubicBezTo>
                      <a:pt x="46767" y="-226"/>
                      <a:pt x="51814" y="-226"/>
                      <a:pt x="56779" y="544"/>
                    </a:cubicBezTo>
                    <a:cubicBezTo>
                      <a:pt x="64301" y="478"/>
                      <a:pt x="71708" y="2215"/>
                      <a:pt x="78410" y="5624"/>
                    </a:cubicBezTo>
                    <a:lnTo>
                      <a:pt x="78410" y="5624"/>
                    </a:lnTo>
                    <a:cubicBezTo>
                      <a:pt x="95059" y="13752"/>
                      <a:pt x="105564" y="30696"/>
                      <a:pt x="105449" y="49213"/>
                    </a:cubicBezTo>
                    <a:cubicBezTo>
                      <a:pt x="105088" y="75924"/>
                      <a:pt x="83490" y="97457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96" y="10294"/>
                      <a:pt x="17942" y="27730"/>
                      <a:pt x="17942" y="49213"/>
                    </a:cubicBezTo>
                    <a:cubicBezTo>
                      <a:pt x="17858" y="59488"/>
                      <a:pt x="21937" y="69353"/>
                      <a:pt x="29249" y="76580"/>
                    </a:cubicBezTo>
                    <a:cubicBezTo>
                      <a:pt x="44538" y="91623"/>
                      <a:pt x="69119" y="91426"/>
                      <a:pt x="84178" y="76138"/>
                    </a:cubicBezTo>
                    <a:cubicBezTo>
                      <a:pt x="99222" y="60848"/>
                      <a:pt x="99025" y="36267"/>
                      <a:pt x="83736" y="21224"/>
                    </a:cubicBezTo>
                    <a:cubicBezTo>
                      <a:pt x="80917" y="18438"/>
                      <a:pt x="77673" y="16111"/>
                      <a:pt x="74150" y="14309"/>
                    </a:cubicBezTo>
                    <a:cubicBezTo>
                      <a:pt x="68693" y="11867"/>
                      <a:pt x="62760" y="10704"/>
                      <a:pt x="56779" y="108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6924643-5441-49F7-907A-C6FA9E1239C9}"/>
                  </a:ext>
                </a:extLst>
              </p:cNvPr>
              <p:cNvSpPr/>
              <p:nvPr/>
            </p:nvSpPr>
            <p:spPr>
              <a:xfrm rot="-3816599">
                <a:off x="3429223" y="2973705"/>
                <a:ext cx="998301" cy="9668"/>
              </a:xfrm>
              <a:custGeom>
                <a:avLst/>
                <a:gdLst>
                  <a:gd name="connsiteX0" fmla="*/ 124 w 998301"/>
                  <a:gd name="connsiteY0" fmla="*/ -34 h 9668"/>
                  <a:gd name="connsiteX1" fmla="*/ 998425 w 998301"/>
                  <a:gd name="connsiteY1" fmla="*/ -34 h 9668"/>
                  <a:gd name="connsiteX2" fmla="*/ 998425 w 998301"/>
                  <a:gd name="connsiteY2" fmla="*/ 9634 h 9668"/>
                  <a:gd name="connsiteX3" fmla="*/ 124 w 998301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8301" h="9668">
                    <a:moveTo>
                      <a:pt x="124" y="-34"/>
                    </a:moveTo>
                    <a:lnTo>
                      <a:pt x="998425" y="-34"/>
                    </a:lnTo>
                    <a:lnTo>
                      <a:pt x="998425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9A54C15-67A9-467C-BE30-D94CE2853596}"/>
                  </a:ext>
                </a:extLst>
              </p:cNvPr>
              <p:cNvSpPr/>
              <p:nvPr/>
            </p:nvSpPr>
            <p:spPr>
              <a:xfrm>
                <a:off x="4120822" y="2442652"/>
                <a:ext cx="98345" cy="98330"/>
              </a:xfrm>
              <a:custGeom>
                <a:avLst/>
                <a:gdLst>
                  <a:gd name="connsiteX0" fmla="*/ 49162 w 98345"/>
                  <a:gd name="connsiteY0" fmla="*/ 98297 h 98330"/>
                  <a:gd name="connsiteX1" fmla="*/ 27531 w 98345"/>
                  <a:gd name="connsiteY1" fmla="*/ 93217 h 98330"/>
                  <a:gd name="connsiteX2" fmla="*/ 5211 w 98345"/>
                  <a:gd name="connsiteY2" fmla="*/ 27373 h 98330"/>
                  <a:gd name="connsiteX3" fmla="*/ 71055 w 98345"/>
                  <a:gd name="connsiteY3" fmla="*/ 5054 h 98330"/>
                  <a:gd name="connsiteX4" fmla="*/ 93374 w 98345"/>
                  <a:gd name="connsiteY4" fmla="*/ 70897 h 98330"/>
                  <a:gd name="connsiteX5" fmla="*/ 49162 w 98345"/>
                  <a:gd name="connsiteY5" fmla="*/ 98297 h 98330"/>
                  <a:gd name="connsiteX6" fmla="*/ 49162 w 98345"/>
                  <a:gd name="connsiteY6" fmla="*/ 10789 h 98330"/>
                  <a:gd name="connsiteX7" fmla="*/ 9980 w 98345"/>
                  <a:gd name="connsiteY7" fmla="*/ 49283 h 98330"/>
                  <a:gd name="connsiteX8" fmla="*/ 31791 w 98345"/>
                  <a:gd name="connsiteY8" fmla="*/ 84531 h 98330"/>
                  <a:gd name="connsiteX9" fmla="*/ 76692 w 98345"/>
                  <a:gd name="connsiteY9" fmla="*/ 76994 h 98330"/>
                  <a:gd name="connsiteX10" fmla="*/ 87999 w 98345"/>
                  <a:gd name="connsiteY10" fmla="*/ 49627 h 98330"/>
                  <a:gd name="connsiteX11" fmla="*/ 49162 w 98345"/>
                  <a:gd name="connsiteY11" fmla="*/ 10789 h 9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45" h="98330">
                    <a:moveTo>
                      <a:pt x="49162" y="98297"/>
                    </a:moveTo>
                    <a:cubicBezTo>
                      <a:pt x="41657" y="98280"/>
                      <a:pt x="34266" y="96543"/>
                      <a:pt x="27531" y="93217"/>
                    </a:cubicBezTo>
                    <a:cubicBezTo>
                      <a:pt x="3180" y="81205"/>
                      <a:pt x="-6800" y="51724"/>
                      <a:pt x="5211" y="27373"/>
                    </a:cubicBezTo>
                    <a:cubicBezTo>
                      <a:pt x="17240" y="3022"/>
                      <a:pt x="46720" y="-6958"/>
                      <a:pt x="71055" y="5054"/>
                    </a:cubicBezTo>
                    <a:cubicBezTo>
                      <a:pt x="95406" y="17082"/>
                      <a:pt x="105402" y="46562"/>
                      <a:pt x="93374" y="70897"/>
                    </a:cubicBezTo>
                    <a:cubicBezTo>
                      <a:pt x="85066" y="87727"/>
                      <a:pt x="67925" y="98346"/>
                      <a:pt x="49162" y="98297"/>
                    </a:cubicBezTo>
                    <a:close/>
                    <a:moveTo>
                      <a:pt x="49162" y="10789"/>
                    </a:moveTo>
                    <a:cubicBezTo>
                      <a:pt x="27711" y="10593"/>
                      <a:pt x="10177" y="27832"/>
                      <a:pt x="9980" y="49283"/>
                    </a:cubicBezTo>
                    <a:cubicBezTo>
                      <a:pt x="9849" y="64261"/>
                      <a:pt x="18338" y="77960"/>
                      <a:pt x="31791" y="84531"/>
                    </a:cubicBezTo>
                    <a:cubicBezTo>
                      <a:pt x="46851" y="91775"/>
                      <a:pt x="64828" y="88743"/>
                      <a:pt x="76692" y="76994"/>
                    </a:cubicBezTo>
                    <a:cubicBezTo>
                      <a:pt x="84001" y="69767"/>
                      <a:pt x="88081" y="59902"/>
                      <a:pt x="87999" y="49627"/>
                    </a:cubicBezTo>
                    <a:cubicBezTo>
                      <a:pt x="87999" y="28176"/>
                      <a:pt x="70613" y="10789"/>
                      <a:pt x="49162" y="107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6EFDF8C-8453-4DE1-902F-9BE741E3BFB6}"/>
                  </a:ext>
                </a:extLst>
              </p:cNvPr>
              <p:cNvSpPr/>
              <p:nvPr/>
            </p:nvSpPr>
            <p:spPr>
              <a:xfrm>
                <a:off x="4197718" y="2519679"/>
                <a:ext cx="434585" cy="431472"/>
              </a:xfrm>
              <a:custGeom>
                <a:avLst/>
                <a:gdLst>
                  <a:gd name="connsiteX0" fmla="*/ 427703 w 434585"/>
                  <a:gd name="connsiteY0" fmla="*/ 431472 h 431472"/>
                  <a:gd name="connsiteX1" fmla="*/ 0 w 434585"/>
                  <a:gd name="connsiteY1" fmla="*/ 6883 h 431472"/>
                  <a:gd name="connsiteX2" fmla="*/ 6719 w 434585"/>
                  <a:gd name="connsiteY2" fmla="*/ 0 h 431472"/>
                  <a:gd name="connsiteX3" fmla="*/ 434586 w 434585"/>
                  <a:gd name="connsiteY3" fmla="*/ 424590 h 431472"/>
                  <a:gd name="connsiteX4" fmla="*/ 427703 w 434585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585" h="431472">
                    <a:moveTo>
                      <a:pt x="427703" y="431472"/>
                    </a:moveTo>
                    <a:lnTo>
                      <a:pt x="0" y="6883"/>
                    </a:lnTo>
                    <a:lnTo>
                      <a:pt x="6719" y="0"/>
                    </a:lnTo>
                    <a:lnTo>
                      <a:pt x="434586" y="424590"/>
                    </a:lnTo>
                    <a:lnTo>
                      <a:pt x="427703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501B11D-BEA5-4C94-9151-004A3D8D6822}"/>
                  </a:ext>
                </a:extLst>
              </p:cNvPr>
              <p:cNvSpPr/>
              <p:nvPr/>
            </p:nvSpPr>
            <p:spPr>
              <a:xfrm>
                <a:off x="4610837" y="2928122"/>
                <a:ext cx="105816" cy="98901"/>
              </a:xfrm>
              <a:custGeom>
                <a:avLst/>
                <a:gdLst>
                  <a:gd name="connsiteX0" fmla="*/ 49285 w 105816"/>
                  <a:gd name="connsiteY0" fmla="*/ 98868 h 98901"/>
                  <a:gd name="connsiteX1" fmla="*/ 123 w 105816"/>
                  <a:gd name="connsiteY1" fmla="*/ 49706 h 98901"/>
                  <a:gd name="connsiteX2" fmla="*/ 49285 w 105816"/>
                  <a:gd name="connsiteY2" fmla="*/ 545 h 98901"/>
                  <a:gd name="connsiteX3" fmla="*/ 105361 w 105816"/>
                  <a:gd name="connsiteY3" fmla="*/ 41644 h 98901"/>
                  <a:gd name="connsiteX4" fmla="*/ 64263 w 105816"/>
                  <a:gd name="connsiteY4" fmla="*/ 97721 h 98901"/>
                  <a:gd name="connsiteX5" fmla="*/ 49285 w 105816"/>
                  <a:gd name="connsiteY5" fmla="*/ 97721 h 98901"/>
                  <a:gd name="connsiteX6" fmla="*/ 49285 w 105816"/>
                  <a:gd name="connsiteY6" fmla="*/ 11361 h 98901"/>
                  <a:gd name="connsiteX7" fmla="*/ 10283 w 105816"/>
                  <a:gd name="connsiteY7" fmla="*/ 50362 h 98901"/>
                  <a:gd name="connsiteX8" fmla="*/ 51726 w 105816"/>
                  <a:gd name="connsiteY8" fmla="*/ 86758 h 98901"/>
                  <a:gd name="connsiteX9" fmla="*/ 88122 w 105816"/>
                  <a:gd name="connsiteY9" fmla="*/ 50362 h 98901"/>
                  <a:gd name="connsiteX10" fmla="*/ 76815 w 105816"/>
                  <a:gd name="connsiteY10" fmla="*/ 22832 h 98901"/>
                  <a:gd name="connsiteX11" fmla="*/ 76815 w 105816"/>
                  <a:gd name="connsiteY11" fmla="*/ 22832 h 98901"/>
                  <a:gd name="connsiteX12" fmla="*/ 49285 w 105816"/>
                  <a:gd name="connsiteY12" fmla="*/ 10869 h 98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1">
                    <a:moveTo>
                      <a:pt x="49285" y="98868"/>
                    </a:moveTo>
                    <a:cubicBezTo>
                      <a:pt x="22131" y="98868"/>
                      <a:pt x="123" y="76860"/>
                      <a:pt x="123" y="49706"/>
                    </a:cubicBezTo>
                    <a:cubicBezTo>
                      <a:pt x="123" y="22553"/>
                      <a:pt x="22131" y="545"/>
                      <a:pt x="49285" y="545"/>
                    </a:cubicBezTo>
                    <a:cubicBezTo>
                      <a:pt x="76127" y="-3584"/>
                      <a:pt x="101232" y="14818"/>
                      <a:pt x="105361" y="41644"/>
                    </a:cubicBezTo>
                    <a:cubicBezTo>
                      <a:pt x="109491" y="68486"/>
                      <a:pt x="91088" y="93591"/>
                      <a:pt x="64263" y="97721"/>
                    </a:cubicBezTo>
                    <a:cubicBezTo>
                      <a:pt x="59297" y="98491"/>
                      <a:pt x="54250" y="98491"/>
                      <a:pt x="49285" y="97721"/>
                    </a:cubicBezTo>
                    <a:close/>
                    <a:moveTo>
                      <a:pt x="49285" y="11361"/>
                    </a:moveTo>
                    <a:cubicBezTo>
                      <a:pt x="27785" y="11443"/>
                      <a:pt x="10365" y="28862"/>
                      <a:pt x="10283" y="50362"/>
                    </a:cubicBezTo>
                    <a:cubicBezTo>
                      <a:pt x="11676" y="71862"/>
                      <a:pt x="30243" y="88151"/>
                      <a:pt x="51726" y="86758"/>
                    </a:cubicBezTo>
                    <a:cubicBezTo>
                      <a:pt x="71276" y="85479"/>
                      <a:pt x="86860" y="69912"/>
                      <a:pt x="88122" y="50362"/>
                    </a:cubicBezTo>
                    <a:cubicBezTo>
                      <a:pt x="88220" y="40038"/>
                      <a:pt x="84140" y="30107"/>
                      <a:pt x="76815" y="22832"/>
                    </a:cubicBezTo>
                    <a:lnTo>
                      <a:pt x="76815" y="22832"/>
                    </a:lnTo>
                    <a:cubicBezTo>
                      <a:pt x="69605" y="15310"/>
                      <a:pt x="59690" y="11000"/>
                      <a:pt x="49285" y="1086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A373AB6-2EA5-466A-9E9A-AEECF68A2090}"/>
                  </a:ext>
                </a:extLst>
              </p:cNvPr>
              <p:cNvSpPr/>
              <p:nvPr/>
            </p:nvSpPr>
            <p:spPr>
              <a:xfrm rot="-2701801">
                <a:off x="4603205" y="2730422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41DD47A-BA3F-4F60-B64F-AB3509B59060}"/>
                  </a:ext>
                </a:extLst>
              </p:cNvPr>
              <p:cNvSpPr/>
              <p:nvPr/>
            </p:nvSpPr>
            <p:spPr>
              <a:xfrm>
                <a:off x="5097534" y="244266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1 h 98322"/>
                  <a:gd name="connsiteX6" fmla="*/ 11103 w 98322"/>
                  <a:gd name="connsiteY6" fmla="*/ 50274 h 98322"/>
                  <a:gd name="connsiteX7" fmla="*/ 21754 w 98322"/>
                  <a:gd name="connsiteY7" fmla="*/ 76330 h 98322"/>
                  <a:gd name="connsiteX8" fmla="*/ 49285 w 98322"/>
                  <a:gd name="connsiteY8" fmla="*/ 87637 h 98322"/>
                  <a:gd name="connsiteX9" fmla="*/ 88122 w 98322"/>
                  <a:gd name="connsiteY9" fmla="*/ 48800 h 98322"/>
                  <a:gd name="connsiteX10" fmla="*/ 76815 w 98322"/>
                  <a:gd name="connsiteY10" fmla="*/ 21269 h 98322"/>
                  <a:gd name="connsiteX11" fmla="*/ 49285 w 98322"/>
                  <a:gd name="connsiteY11" fmla="*/ 10781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1"/>
                    </a:moveTo>
                    <a:cubicBezTo>
                      <a:pt x="27834" y="11142"/>
                      <a:pt x="10742" y="28824"/>
                      <a:pt x="11103" y="50274"/>
                    </a:cubicBezTo>
                    <a:cubicBezTo>
                      <a:pt x="11283" y="59975"/>
                      <a:pt x="15069" y="69283"/>
                      <a:pt x="21754" y="76330"/>
                    </a:cubicBezTo>
                    <a:cubicBezTo>
                      <a:pt x="29030" y="83671"/>
                      <a:pt x="38961" y="87752"/>
                      <a:pt x="49285" y="87637"/>
                    </a:cubicBezTo>
                    <a:cubicBezTo>
                      <a:pt x="70736" y="87637"/>
                      <a:pt x="88122" y="70250"/>
                      <a:pt x="88122" y="48800"/>
                    </a:cubicBezTo>
                    <a:cubicBezTo>
                      <a:pt x="88106" y="38492"/>
                      <a:pt x="84042" y="28611"/>
                      <a:pt x="76815" y="21269"/>
                    </a:cubicBezTo>
                    <a:cubicBezTo>
                      <a:pt x="69375" y="14272"/>
                      <a:pt x="59477" y="10503"/>
                      <a:pt x="49285" y="1078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06D50FC-1740-4354-AEC9-E2DAEAE2A800}"/>
                  </a:ext>
                </a:extLst>
              </p:cNvPr>
              <p:cNvSpPr/>
              <p:nvPr/>
            </p:nvSpPr>
            <p:spPr>
              <a:xfrm rot="-2701201">
                <a:off x="5089933" y="2244500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2909E89-05DF-4A07-A67E-DDDB9D942510}"/>
                  </a:ext>
                </a:extLst>
              </p:cNvPr>
              <p:cNvSpPr/>
              <p:nvPr/>
            </p:nvSpPr>
            <p:spPr>
              <a:xfrm>
                <a:off x="5584067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21754 w 98322"/>
                  <a:gd name="connsiteY7" fmla="*/ 77149 h 98322"/>
                  <a:gd name="connsiteX8" fmla="*/ 76913 w 98322"/>
                  <a:gd name="connsiteY8" fmla="*/ 77575 h 98322"/>
                  <a:gd name="connsiteX9" fmla="*/ 77323 w 98322"/>
                  <a:gd name="connsiteY9" fmla="*/ 22416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782"/>
                      <a:pt x="10447" y="28168"/>
                      <a:pt x="10447" y="49619"/>
                    </a:cubicBezTo>
                    <a:cubicBezTo>
                      <a:pt x="10349" y="59943"/>
                      <a:pt x="14429" y="69874"/>
                      <a:pt x="21754" y="77149"/>
                    </a:cubicBezTo>
                    <a:cubicBezTo>
                      <a:pt x="36863" y="92488"/>
                      <a:pt x="61559" y="92684"/>
                      <a:pt x="76913" y="77575"/>
                    </a:cubicBezTo>
                    <a:cubicBezTo>
                      <a:pt x="92252" y="62450"/>
                      <a:pt x="92448" y="37755"/>
                      <a:pt x="77323" y="22416"/>
                    </a:cubicBezTo>
                    <a:cubicBezTo>
                      <a:pt x="69932" y="14911"/>
                      <a:pt x="59821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B18F1C9-83C2-48BB-AF6C-D3CBAF2E7C23}"/>
                  </a:ext>
                </a:extLst>
              </p:cNvPr>
              <p:cNvSpPr/>
              <p:nvPr/>
            </p:nvSpPr>
            <p:spPr>
              <a:xfrm>
                <a:off x="5677145" y="2001355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D05924A-44DF-4A5A-82A7-68A9B2DCF742}"/>
                  </a:ext>
                </a:extLst>
              </p:cNvPr>
              <p:cNvSpPr/>
              <p:nvPr/>
            </p:nvSpPr>
            <p:spPr>
              <a:xfrm>
                <a:off x="6070763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578 w 98322"/>
                  <a:gd name="connsiteY6" fmla="*/ 49750 h 98322"/>
                  <a:gd name="connsiteX7" fmla="*/ 49563 w 98322"/>
                  <a:gd name="connsiteY7" fmla="*/ 88456 h 98322"/>
                  <a:gd name="connsiteX8" fmla="*/ 88253 w 98322"/>
                  <a:gd name="connsiteY8" fmla="*/ 49488 h 98322"/>
                  <a:gd name="connsiteX9" fmla="*/ 76815 w 98322"/>
                  <a:gd name="connsiteY9" fmla="*/ 22089 h 98322"/>
                  <a:gd name="connsiteX10" fmla="*/ 49285 w 98322"/>
                  <a:gd name="connsiteY10" fmla="*/ 11437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863"/>
                      <a:pt x="10513" y="28299"/>
                      <a:pt x="10578" y="49750"/>
                    </a:cubicBezTo>
                    <a:cubicBezTo>
                      <a:pt x="10660" y="71201"/>
                      <a:pt x="28113" y="88538"/>
                      <a:pt x="49563" y="88456"/>
                    </a:cubicBezTo>
                    <a:cubicBezTo>
                      <a:pt x="71014" y="88375"/>
                      <a:pt x="88335" y="70939"/>
                      <a:pt x="88253" y="49488"/>
                    </a:cubicBezTo>
                    <a:cubicBezTo>
                      <a:pt x="88221" y="39197"/>
                      <a:pt x="84107" y="29348"/>
                      <a:pt x="76815" y="22089"/>
                    </a:cubicBezTo>
                    <a:cubicBezTo>
                      <a:pt x="69375" y="15091"/>
                      <a:pt x="59494" y="11273"/>
                      <a:pt x="49285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13BE9757-8D75-4587-A1AC-A35C9C7FED0B}"/>
                  </a:ext>
                </a:extLst>
              </p:cNvPr>
              <p:cNvSpPr/>
              <p:nvPr/>
            </p:nvSpPr>
            <p:spPr>
              <a:xfrm rot="-2701801">
                <a:off x="6062991" y="1758063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B58FE05-4F0B-4811-BBEB-A9D3125E434C}"/>
                  </a:ext>
                </a:extLst>
              </p:cNvPr>
              <p:cNvSpPr/>
              <p:nvPr/>
            </p:nvSpPr>
            <p:spPr>
              <a:xfrm>
                <a:off x="6549966" y="1470819"/>
                <a:ext cx="105816" cy="98900"/>
              </a:xfrm>
              <a:custGeom>
                <a:avLst/>
                <a:gdLst>
                  <a:gd name="connsiteX0" fmla="*/ 56779 w 105816"/>
                  <a:gd name="connsiteY0" fmla="*/ 97719 h 98900"/>
                  <a:gd name="connsiteX1" fmla="*/ 703 w 105816"/>
                  <a:gd name="connsiteY1" fmla="*/ 56620 h 98900"/>
                  <a:gd name="connsiteX2" fmla="*/ 41801 w 105816"/>
                  <a:gd name="connsiteY2" fmla="*/ 544 h 98900"/>
                  <a:gd name="connsiteX3" fmla="*/ 56779 w 105816"/>
                  <a:gd name="connsiteY3" fmla="*/ 544 h 98900"/>
                  <a:gd name="connsiteX4" fmla="*/ 105940 w 105816"/>
                  <a:gd name="connsiteY4" fmla="*/ 49705 h 98900"/>
                  <a:gd name="connsiteX5" fmla="*/ 56779 w 105816"/>
                  <a:gd name="connsiteY5" fmla="*/ 98866 h 98900"/>
                  <a:gd name="connsiteX6" fmla="*/ 56779 w 105816"/>
                  <a:gd name="connsiteY6" fmla="*/ 10212 h 98900"/>
                  <a:gd name="connsiteX7" fmla="*/ 17778 w 105816"/>
                  <a:gd name="connsiteY7" fmla="*/ 49213 h 98900"/>
                  <a:gd name="connsiteX8" fmla="*/ 29248 w 105816"/>
                  <a:gd name="connsiteY8" fmla="*/ 76580 h 98900"/>
                  <a:gd name="connsiteX9" fmla="*/ 84309 w 105816"/>
                  <a:gd name="connsiteY9" fmla="*/ 76580 h 98900"/>
                  <a:gd name="connsiteX10" fmla="*/ 95616 w 105816"/>
                  <a:gd name="connsiteY10" fmla="*/ 49213 h 98900"/>
                  <a:gd name="connsiteX11" fmla="*/ 57107 w 105816"/>
                  <a:gd name="connsiteY11" fmla="*/ 9720 h 98900"/>
                  <a:gd name="connsiteX12" fmla="*/ 56779 w 105816"/>
                  <a:gd name="connsiteY12" fmla="*/ 9720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0">
                    <a:moveTo>
                      <a:pt x="56779" y="97719"/>
                    </a:moveTo>
                    <a:cubicBezTo>
                      <a:pt x="29937" y="101849"/>
                      <a:pt x="4832" y="83446"/>
                      <a:pt x="703" y="56620"/>
                    </a:cubicBezTo>
                    <a:cubicBezTo>
                      <a:pt x="-3427" y="29778"/>
                      <a:pt x="14975" y="4673"/>
                      <a:pt x="41801" y="544"/>
                    </a:cubicBezTo>
                    <a:cubicBezTo>
                      <a:pt x="46766" y="-226"/>
                      <a:pt x="51814" y="-226"/>
                      <a:pt x="56779" y="544"/>
                    </a:cubicBezTo>
                    <a:cubicBezTo>
                      <a:pt x="83932" y="544"/>
                      <a:pt x="105940" y="22552"/>
                      <a:pt x="105940" y="49705"/>
                    </a:cubicBezTo>
                    <a:cubicBezTo>
                      <a:pt x="105940" y="76858"/>
                      <a:pt x="83932" y="98866"/>
                      <a:pt x="56779" y="98866"/>
                    </a:cubicBezTo>
                    <a:close/>
                    <a:moveTo>
                      <a:pt x="56779" y="10212"/>
                    </a:moveTo>
                    <a:cubicBezTo>
                      <a:pt x="35279" y="10294"/>
                      <a:pt x="17876" y="27714"/>
                      <a:pt x="17778" y="49213"/>
                    </a:cubicBezTo>
                    <a:cubicBezTo>
                      <a:pt x="17794" y="59504"/>
                      <a:pt x="21924" y="69353"/>
                      <a:pt x="29248" y="76580"/>
                    </a:cubicBezTo>
                    <a:cubicBezTo>
                      <a:pt x="44652" y="91312"/>
                      <a:pt x="68905" y="91312"/>
                      <a:pt x="84309" y="76580"/>
                    </a:cubicBezTo>
                    <a:cubicBezTo>
                      <a:pt x="91585" y="69337"/>
                      <a:pt x="95665" y="59488"/>
                      <a:pt x="95616" y="49213"/>
                    </a:cubicBezTo>
                    <a:cubicBezTo>
                      <a:pt x="95895" y="27681"/>
                      <a:pt x="78656" y="9999"/>
                      <a:pt x="57107" y="9720"/>
                    </a:cubicBezTo>
                    <a:cubicBezTo>
                      <a:pt x="56992" y="9720"/>
                      <a:pt x="56894" y="9720"/>
                      <a:pt x="56779" y="9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249572F-E580-4878-B2B4-078047D00AEA}"/>
                  </a:ext>
                </a:extLst>
              </p:cNvPr>
              <p:cNvSpPr/>
              <p:nvPr/>
            </p:nvSpPr>
            <p:spPr>
              <a:xfrm rot="-2701801">
                <a:off x="6844984" y="1462898"/>
                <a:ext cx="9668" cy="600259"/>
              </a:xfrm>
              <a:custGeom>
                <a:avLst/>
                <a:gdLst>
                  <a:gd name="connsiteX0" fmla="*/ 123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3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3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3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642DE56-761E-49BC-8226-512E4C150F8F}"/>
                  </a:ext>
                </a:extLst>
              </p:cNvPr>
              <p:cNvSpPr/>
              <p:nvPr/>
            </p:nvSpPr>
            <p:spPr>
              <a:xfrm>
                <a:off x="7043993" y="1962724"/>
                <a:ext cx="97338" cy="91397"/>
              </a:xfrm>
              <a:custGeom>
                <a:avLst/>
                <a:gdLst>
                  <a:gd name="connsiteX0" fmla="*/ 49285 w 97338"/>
                  <a:gd name="connsiteY0" fmla="*/ 91364 h 91397"/>
                  <a:gd name="connsiteX1" fmla="*/ 123 w 97338"/>
                  <a:gd name="connsiteY1" fmla="*/ 42203 h 91397"/>
                  <a:gd name="connsiteX2" fmla="*/ 55724 w 97338"/>
                  <a:gd name="connsiteY2" fmla="*/ 465 h 91397"/>
                  <a:gd name="connsiteX3" fmla="*/ 97462 w 97338"/>
                  <a:gd name="connsiteY3" fmla="*/ 42203 h 91397"/>
                  <a:gd name="connsiteX4" fmla="*/ 49285 w 97338"/>
                  <a:gd name="connsiteY4" fmla="*/ 91364 h 91397"/>
                  <a:gd name="connsiteX5" fmla="*/ 49285 w 97338"/>
                  <a:gd name="connsiteY5" fmla="*/ 3857 h 91397"/>
                  <a:gd name="connsiteX6" fmla="*/ 10447 w 97338"/>
                  <a:gd name="connsiteY6" fmla="*/ 42366 h 91397"/>
                  <a:gd name="connsiteX7" fmla="*/ 10447 w 97338"/>
                  <a:gd name="connsiteY7" fmla="*/ 42694 h 91397"/>
                  <a:gd name="connsiteX8" fmla="*/ 49285 w 97338"/>
                  <a:gd name="connsiteY8" fmla="*/ 81859 h 91397"/>
                  <a:gd name="connsiteX9" fmla="*/ 88450 w 97338"/>
                  <a:gd name="connsiteY9" fmla="*/ 43022 h 91397"/>
                  <a:gd name="connsiteX10" fmla="*/ 49612 w 97338"/>
                  <a:gd name="connsiteY10" fmla="*/ 3857 h 91397"/>
                  <a:gd name="connsiteX11" fmla="*/ 49285 w 97338"/>
                  <a:gd name="connsiteY11" fmla="*/ 3857 h 9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338" h="91397">
                    <a:moveTo>
                      <a:pt x="49285" y="91364"/>
                    </a:moveTo>
                    <a:cubicBezTo>
                      <a:pt x="22131" y="91364"/>
                      <a:pt x="123" y="69356"/>
                      <a:pt x="123" y="42203"/>
                    </a:cubicBezTo>
                    <a:cubicBezTo>
                      <a:pt x="3958" y="15328"/>
                      <a:pt x="28850" y="-3370"/>
                      <a:pt x="55724" y="465"/>
                    </a:cubicBezTo>
                    <a:cubicBezTo>
                      <a:pt x="77372" y="3546"/>
                      <a:pt x="94382" y="20555"/>
                      <a:pt x="97462" y="42203"/>
                    </a:cubicBezTo>
                    <a:cubicBezTo>
                      <a:pt x="97462" y="68979"/>
                      <a:pt x="76045" y="90823"/>
                      <a:pt x="49285" y="91364"/>
                    </a:cubicBezTo>
                    <a:close/>
                    <a:moveTo>
                      <a:pt x="49285" y="3857"/>
                    </a:moveTo>
                    <a:cubicBezTo>
                      <a:pt x="27932" y="3759"/>
                      <a:pt x="10545" y="21014"/>
                      <a:pt x="10447" y="42366"/>
                    </a:cubicBezTo>
                    <a:cubicBezTo>
                      <a:pt x="10447" y="42481"/>
                      <a:pt x="10447" y="42580"/>
                      <a:pt x="10447" y="42694"/>
                    </a:cubicBezTo>
                    <a:cubicBezTo>
                      <a:pt x="10349" y="64227"/>
                      <a:pt x="27752" y="81761"/>
                      <a:pt x="49285" y="81859"/>
                    </a:cubicBezTo>
                    <a:cubicBezTo>
                      <a:pt x="70817" y="81941"/>
                      <a:pt x="88351" y="64555"/>
                      <a:pt x="88450" y="43022"/>
                    </a:cubicBezTo>
                    <a:cubicBezTo>
                      <a:pt x="88532" y="21489"/>
                      <a:pt x="71145" y="3955"/>
                      <a:pt x="49612" y="3857"/>
                    </a:cubicBezTo>
                    <a:cubicBezTo>
                      <a:pt x="49498" y="3857"/>
                      <a:pt x="49399" y="3857"/>
                      <a:pt x="49285" y="385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626777D-3A40-468A-B9E2-3FE5BB5CF2F4}"/>
                  </a:ext>
                </a:extLst>
              </p:cNvPr>
              <p:cNvSpPr/>
              <p:nvPr/>
            </p:nvSpPr>
            <p:spPr>
              <a:xfrm rot="-2701801">
                <a:off x="7036550" y="1758651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2D76C4A-82E0-4139-AE9E-923BD44A1276}"/>
                  </a:ext>
                </a:extLst>
              </p:cNvPr>
              <p:cNvSpPr/>
              <p:nvPr/>
            </p:nvSpPr>
            <p:spPr>
              <a:xfrm>
                <a:off x="7530690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783 h 98322"/>
                  <a:gd name="connsiteX7" fmla="*/ 21755 w 98322"/>
                  <a:gd name="connsiteY7" fmla="*/ 77149 h 98322"/>
                  <a:gd name="connsiteX8" fmla="*/ 76913 w 98322"/>
                  <a:gd name="connsiteY8" fmla="*/ 77576 h 98322"/>
                  <a:gd name="connsiteX9" fmla="*/ 77323 w 98322"/>
                  <a:gd name="connsiteY9" fmla="*/ 22417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2" y="98289"/>
                      <a:pt x="123" y="76281"/>
                      <a:pt x="123" y="49127"/>
                    </a:cubicBezTo>
                    <a:cubicBezTo>
                      <a:pt x="123" y="21974"/>
                      <a:pt x="22132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01" y="10880"/>
                      <a:pt x="10447" y="28299"/>
                      <a:pt x="10447" y="49783"/>
                    </a:cubicBezTo>
                    <a:cubicBezTo>
                      <a:pt x="10398" y="60058"/>
                      <a:pt x="14479" y="69906"/>
                      <a:pt x="21755" y="77149"/>
                    </a:cubicBezTo>
                    <a:cubicBezTo>
                      <a:pt x="36863" y="92488"/>
                      <a:pt x="61559" y="92684"/>
                      <a:pt x="76913" y="77576"/>
                    </a:cubicBezTo>
                    <a:cubicBezTo>
                      <a:pt x="92252" y="62450"/>
                      <a:pt x="92448" y="37755"/>
                      <a:pt x="77323" y="22417"/>
                    </a:cubicBezTo>
                    <a:cubicBezTo>
                      <a:pt x="69933" y="14911"/>
                      <a:pt x="59822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246AE01-C7A2-4763-A477-7EA71DA04210}"/>
                  </a:ext>
                </a:extLst>
              </p:cNvPr>
              <p:cNvSpPr/>
              <p:nvPr/>
            </p:nvSpPr>
            <p:spPr>
              <a:xfrm>
                <a:off x="7623769" y="1515150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758CFEC-AF0B-48F6-99B1-37B8C990F511}"/>
                  </a:ext>
                </a:extLst>
              </p:cNvPr>
              <p:cNvSpPr/>
              <p:nvPr/>
            </p:nvSpPr>
            <p:spPr>
              <a:xfrm>
                <a:off x="8017387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283 w 98322"/>
                  <a:gd name="connsiteY6" fmla="*/ 49783 h 98322"/>
                  <a:gd name="connsiteX7" fmla="*/ 49285 w 98322"/>
                  <a:gd name="connsiteY7" fmla="*/ 88784 h 98322"/>
                  <a:gd name="connsiteX8" fmla="*/ 88286 w 98322"/>
                  <a:gd name="connsiteY8" fmla="*/ 49783 h 98322"/>
                  <a:gd name="connsiteX9" fmla="*/ 49285 w 98322"/>
                  <a:gd name="connsiteY9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782"/>
                      <a:pt x="10283" y="28250"/>
                      <a:pt x="10283" y="49783"/>
                    </a:cubicBezTo>
                    <a:cubicBezTo>
                      <a:pt x="10283" y="71316"/>
                      <a:pt x="27752" y="88784"/>
                      <a:pt x="49285" y="88784"/>
                    </a:cubicBezTo>
                    <a:cubicBezTo>
                      <a:pt x="70817" y="88784"/>
                      <a:pt x="88286" y="71316"/>
                      <a:pt x="88286" y="49783"/>
                    </a:cubicBezTo>
                    <a:cubicBezTo>
                      <a:pt x="88204" y="28283"/>
                      <a:pt x="70784" y="10864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BD07414-B72F-4731-A4D5-DF2D6077548F}"/>
                  </a:ext>
                </a:extLst>
              </p:cNvPr>
              <p:cNvSpPr/>
              <p:nvPr/>
            </p:nvSpPr>
            <p:spPr>
              <a:xfrm rot="-2701801">
                <a:off x="8009652" y="1271857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E1AD987-E838-4E71-A54F-BF96470A8C68}"/>
                  </a:ext>
                </a:extLst>
              </p:cNvPr>
              <p:cNvSpPr/>
              <p:nvPr/>
            </p:nvSpPr>
            <p:spPr>
              <a:xfrm>
                <a:off x="8504120" y="984049"/>
                <a:ext cx="98328" cy="98320"/>
              </a:xfrm>
              <a:custGeom>
                <a:avLst/>
                <a:gdLst>
                  <a:gd name="connsiteX0" fmla="*/ 49248 w 98328"/>
                  <a:gd name="connsiteY0" fmla="*/ 98284 h 98320"/>
                  <a:gd name="connsiteX1" fmla="*/ 14835 w 98328"/>
                  <a:gd name="connsiteY1" fmla="*/ 84192 h 98320"/>
                  <a:gd name="connsiteX2" fmla="*/ 14212 w 98328"/>
                  <a:gd name="connsiteY2" fmla="*/ 14678 h 98320"/>
                  <a:gd name="connsiteX3" fmla="*/ 83743 w 98328"/>
                  <a:gd name="connsiteY3" fmla="*/ 14055 h 98320"/>
                  <a:gd name="connsiteX4" fmla="*/ 84349 w 98328"/>
                  <a:gd name="connsiteY4" fmla="*/ 83569 h 98320"/>
                  <a:gd name="connsiteX5" fmla="*/ 49248 w 98328"/>
                  <a:gd name="connsiteY5" fmla="*/ 98284 h 98320"/>
                  <a:gd name="connsiteX6" fmla="*/ 49248 w 98328"/>
                  <a:gd name="connsiteY6" fmla="*/ 10777 h 98320"/>
                  <a:gd name="connsiteX7" fmla="*/ 10345 w 98328"/>
                  <a:gd name="connsiteY7" fmla="*/ 49877 h 98320"/>
                  <a:gd name="connsiteX8" fmla="*/ 21717 w 98328"/>
                  <a:gd name="connsiteY8" fmla="*/ 77309 h 98320"/>
                  <a:gd name="connsiteX9" fmla="*/ 76778 w 98328"/>
                  <a:gd name="connsiteY9" fmla="*/ 77309 h 98320"/>
                  <a:gd name="connsiteX10" fmla="*/ 76680 w 98328"/>
                  <a:gd name="connsiteY10" fmla="*/ 22150 h 98320"/>
                  <a:gd name="connsiteX11" fmla="*/ 49248 w 98328"/>
                  <a:gd name="connsiteY11" fmla="*/ 10777 h 9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8" h="98320">
                    <a:moveTo>
                      <a:pt x="49248" y="98284"/>
                    </a:moveTo>
                    <a:cubicBezTo>
                      <a:pt x="36351" y="98399"/>
                      <a:pt x="23946" y="93319"/>
                      <a:pt x="14835" y="84192"/>
                    </a:cubicBezTo>
                    <a:cubicBezTo>
                      <a:pt x="-4535" y="65166"/>
                      <a:pt x="-4813" y="34031"/>
                      <a:pt x="14212" y="14678"/>
                    </a:cubicBezTo>
                    <a:cubicBezTo>
                      <a:pt x="33254" y="-4692"/>
                      <a:pt x="64373" y="-4971"/>
                      <a:pt x="83743" y="14055"/>
                    </a:cubicBezTo>
                    <a:cubicBezTo>
                      <a:pt x="103112" y="33080"/>
                      <a:pt x="103391" y="64216"/>
                      <a:pt x="84349" y="83569"/>
                    </a:cubicBezTo>
                    <a:cubicBezTo>
                      <a:pt x="75106" y="92991"/>
                      <a:pt x="62456" y="98301"/>
                      <a:pt x="49248" y="98284"/>
                    </a:cubicBezTo>
                    <a:close/>
                    <a:moveTo>
                      <a:pt x="49248" y="10777"/>
                    </a:moveTo>
                    <a:cubicBezTo>
                      <a:pt x="27715" y="10827"/>
                      <a:pt x="10296" y="28328"/>
                      <a:pt x="10345" y="49877"/>
                    </a:cubicBezTo>
                    <a:cubicBezTo>
                      <a:pt x="10361" y="60168"/>
                      <a:pt x="14458" y="70017"/>
                      <a:pt x="21717" y="77309"/>
                    </a:cubicBezTo>
                    <a:cubicBezTo>
                      <a:pt x="37187" y="91877"/>
                      <a:pt x="61309" y="91877"/>
                      <a:pt x="76778" y="77309"/>
                    </a:cubicBezTo>
                    <a:cubicBezTo>
                      <a:pt x="91985" y="62053"/>
                      <a:pt x="91936" y="37357"/>
                      <a:pt x="76680" y="22150"/>
                    </a:cubicBezTo>
                    <a:cubicBezTo>
                      <a:pt x="69404" y="14891"/>
                      <a:pt x="59539" y="10810"/>
                      <a:pt x="49248" y="1077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CF8BA2B-41F8-41EB-B2BF-E8E311150E16}"/>
                  </a:ext>
                </a:extLst>
              </p:cNvPr>
              <p:cNvSpPr/>
              <p:nvPr/>
            </p:nvSpPr>
            <p:spPr>
              <a:xfrm rot="-2701801">
                <a:off x="8791645" y="976692"/>
                <a:ext cx="9668" cy="600259"/>
              </a:xfrm>
              <a:custGeom>
                <a:avLst/>
                <a:gdLst>
                  <a:gd name="connsiteX0" fmla="*/ 124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4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4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A7E005ED-38A4-4981-A334-E4412B61B6B3}"/>
                  </a:ext>
                </a:extLst>
              </p:cNvPr>
              <p:cNvSpPr/>
              <p:nvPr/>
            </p:nvSpPr>
            <p:spPr>
              <a:xfrm>
                <a:off x="8990616" y="1470950"/>
                <a:ext cx="96675" cy="97621"/>
              </a:xfrm>
              <a:custGeom>
                <a:avLst/>
                <a:gdLst>
                  <a:gd name="connsiteX0" fmla="*/ 49285 w 96675"/>
                  <a:gd name="connsiteY0" fmla="*/ 97588 h 97621"/>
                  <a:gd name="connsiteX1" fmla="*/ 124 w 96675"/>
                  <a:gd name="connsiteY1" fmla="*/ 48427 h 97621"/>
                  <a:gd name="connsiteX2" fmla="*/ 14381 w 96675"/>
                  <a:gd name="connsiteY2" fmla="*/ 14014 h 97621"/>
                  <a:gd name="connsiteX3" fmla="*/ 83207 w 96675"/>
                  <a:gd name="connsiteY3" fmla="*/ 14014 h 97621"/>
                  <a:gd name="connsiteX4" fmla="*/ 83207 w 96675"/>
                  <a:gd name="connsiteY4" fmla="*/ 14014 h 97621"/>
                  <a:gd name="connsiteX5" fmla="*/ 81568 w 96675"/>
                  <a:gd name="connsiteY5" fmla="*/ 83512 h 97621"/>
                  <a:gd name="connsiteX6" fmla="*/ 48794 w 96675"/>
                  <a:gd name="connsiteY6" fmla="*/ 97096 h 97621"/>
                  <a:gd name="connsiteX7" fmla="*/ 49285 w 96675"/>
                  <a:gd name="connsiteY7" fmla="*/ 10081 h 97621"/>
                  <a:gd name="connsiteX8" fmla="*/ 10579 w 96675"/>
                  <a:gd name="connsiteY8" fmla="*/ 49050 h 97621"/>
                  <a:gd name="connsiteX9" fmla="*/ 49564 w 96675"/>
                  <a:gd name="connsiteY9" fmla="*/ 87756 h 97621"/>
                  <a:gd name="connsiteX10" fmla="*/ 88254 w 96675"/>
                  <a:gd name="connsiteY10" fmla="*/ 48787 h 97621"/>
                  <a:gd name="connsiteX11" fmla="*/ 76815 w 96675"/>
                  <a:gd name="connsiteY11" fmla="*/ 21388 h 97621"/>
                  <a:gd name="connsiteX12" fmla="*/ 76815 w 96675"/>
                  <a:gd name="connsiteY12" fmla="*/ 21388 h 97621"/>
                  <a:gd name="connsiteX13" fmla="*/ 49285 w 96675"/>
                  <a:gd name="connsiteY13" fmla="*/ 9589 h 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6675" h="97621">
                    <a:moveTo>
                      <a:pt x="49285" y="97588"/>
                    </a:moveTo>
                    <a:cubicBezTo>
                      <a:pt x="22132" y="97588"/>
                      <a:pt x="124" y="75580"/>
                      <a:pt x="124" y="48427"/>
                    </a:cubicBezTo>
                    <a:cubicBezTo>
                      <a:pt x="75" y="35514"/>
                      <a:pt x="5204" y="23109"/>
                      <a:pt x="14381" y="14014"/>
                    </a:cubicBezTo>
                    <a:cubicBezTo>
                      <a:pt x="33505" y="-4717"/>
                      <a:pt x="64083" y="-4717"/>
                      <a:pt x="83207" y="14014"/>
                    </a:cubicBezTo>
                    <a:lnTo>
                      <a:pt x="83207" y="14014"/>
                    </a:lnTo>
                    <a:cubicBezTo>
                      <a:pt x="101954" y="33662"/>
                      <a:pt x="101216" y="64781"/>
                      <a:pt x="81568" y="83512"/>
                    </a:cubicBezTo>
                    <a:cubicBezTo>
                      <a:pt x="72719" y="91967"/>
                      <a:pt x="61035" y="96802"/>
                      <a:pt x="48794" y="97096"/>
                    </a:cubicBezTo>
                    <a:close/>
                    <a:moveTo>
                      <a:pt x="49285" y="10081"/>
                    </a:moveTo>
                    <a:cubicBezTo>
                      <a:pt x="27835" y="10163"/>
                      <a:pt x="10513" y="27599"/>
                      <a:pt x="10579" y="49050"/>
                    </a:cubicBezTo>
                    <a:cubicBezTo>
                      <a:pt x="10661" y="70500"/>
                      <a:pt x="28113" y="87838"/>
                      <a:pt x="49564" y="87756"/>
                    </a:cubicBezTo>
                    <a:cubicBezTo>
                      <a:pt x="71015" y="87674"/>
                      <a:pt x="88335" y="70238"/>
                      <a:pt x="88254" y="48787"/>
                    </a:cubicBezTo>
                    <a:cubicBezTo>
                      <a:pt x="88221" y="38496"/>
                      <a:pt x="84108" y="28648"/>
                      <a:pt x="76815" y="21388"/>
                    </a:cubicBezTo>
                    <a:lnTo>
                      <a:pt x="76815" y="21388"/>
                    </a:lnTo>
                    <a:cubicBezTo>
                      <a:pt x="69572" y="13948"/>
                      <a:pt x="59675" y="9704"/>
                      <a:pt x="49285" y="95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BC2235C-3840-49DD-BD7A-0A7116C22422}"/>
                  </a:ext>
                </a:extLst>
              </p:cNvPr>
              <p:cNvSpPr/>
              <p:nvPr/>
            </p:nvSpPr>
            <p:spPr>
              <a:xfrm rot="-2710800">
                <a:off x="8982322" y="1271769"/>
                <a:ext cx="598456" cy="9668"/>
              </a:xfrm>
              <a:custGeom>
                <a:avLst/>
                <a:gdLst>
                  <a:gd name="connsiteX0" fmla="*/ 123 w 598456"/>
                  <a:gd name="connsiteY0" fmla="*/ -34 h 9668"/>
                  <a:gd name="connsiteX1" fmla="*/ 598580 w 598456"/>
                  <a:gd name="connsiteY1" fmla="*/ -34 h 9668"/>
                  <a:gd name="connsiteX2" fmla="*/ 598580 w 598456"/>
                  <a:gd name="connsiteY2" fmla="*/ 9634 h 9668"/>
                  <a:gd name="connsiteX3" fmla="*/ 123 w 59845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456" h="9668">
                    <a:moveTo>
                      <a:pt x="123" y="-34"/>
                    </a:moveTo>
                    <a:lnTo>
                      <a:pt x="598580" y="-34"/>
                    </a:lnTo>
                    <a:lnTo>
                      <a:pt x="598580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FC1DA56-5195-41E0-A3AB-E2F82C001C0F}"/>
                  </a:ext>
                </a:extLst>
              </p:cNvPr>
              <p:cNvSpPr/>
              <p:nvPr/>
            </p:nvSpPr>
            <p:spPr>
              <a:xfrm>
                <a:off x="9474691" y="984044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382 w 98322"/>
                  <a:gd name="connsiteY6" fmla="*/ 49881 h 98322"/>
                  <a:gd name="connsiteX7" fmla="*/ 21755 w 98322"/>
                  <a:gd name="connsiteY7" fmla="*/ 77313 h 98322"/>
                  <a:gd name="connsiteX8" fmla="*/ 76815 w 98322"/>
                  <a:gd name="connsiteY8" fmla="*/ 80558 h 98322"/>
                  <a:gd name="connsiteX9" fmla="*/ 80060 w 98322"/>
                  <a:gd name="connsiteY9" fmla="*/ 25497 h 98322"/>
                  <a:gd name="connsiteX10" fmla="*/ 76815 w 98322"/>
                  <a:gd name="connsiteY10" fmla="*/ 22253 h 98322"/>
                  <a:gd name="connsiteX11" fmla="*/ 76815 w 98322"/>
                  <a:gd name="connsiteY11" fmla="*/ 22253 h 98322"/>
                  <a:gd name="connsiteX12" fmla="*/ 49285 w 98322"/>
                  <a:gd name="connsiteY12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831"/>
                      <a:pt x="10332" y="28332"/>
                      <a:pt x="10382" y="49881"/>
                    </a:cubicBezTo>
                    <a:cubicBezTo>
                      <a:pt x="10398" y="60172"/>
                      <a:pt x="14495" y="70021"/>
                      <a:pt x="21755" y="77313"/>
                    </a:cubicBezTo>
                    <a:cubicBezTo>
                      <a:pt x="36060" y="93422"/>
                      <a:pt x="60723" y="94864"/>
                      <a:pt x="76815" y="80558"/>
                    </a:cubicBezTo>
                    <a:cubicBezTo>
                      <a:pt x="92924" y="66252"/>
                      <a:pt x="94366" y="41606"/>
                      <a:pt x="80060" y="25497"/>
                    </a:cubicBezTo>
                    <a:cubicBezTo>
                      <a:pt x="79044" y="24350"/>
                      <a:pt x="77962" y="23269"/>
                      <a:pt x="76815" y="22253"/>
                    </a:cubicBezTo>
                    <a:lnTo>
                      <a:pt x="76815" y="22253"/>
                    </a:lnTo>
                    <a:cubicBezTo>
                      <a:pt x="69556" y="14878"/>
                      <a:pt x="59641" y="10733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476D03A-A5B0-47D8-9E79-C5B4FCB01E55}"/>
                  </a:ext>
                </a:extLst>
              </p:cNvPr>
              <p:cNvSpPr/>
              <p:nvPr/>
            </p:nvSpPr>
            <p:spPr>
              <a:xfrm>
                <a:off x="9551547" y="575022"/>
                <a:ext cx="434094" cy="431472"/>
              </a:xfrm>
              <a:custGeom>
                <a:avLst/>
                <a:gdLst>
                  <a:gd name="connsiteX0" fmla="*/ 6882 w 434094"/>
                  <a:gd name="connsiteY0" fmla="*/ 431472 h 431472"/>
                  <a:gd name="connsiteX1" fmla="*/ 0 w 434094"/>
                  <a:gd name="connsiteY1" fmla="*/ 424590 h 431472"/>
                  <a:gd name="connsiteX2" fmla="*/ 427212 w 434094"/>
                  <a:gd name="connsiteY2" fmla="*/ 0 h 431472"/>
                  <a:gd name="connsiteX3" fmla="*/ 434094 w 434094"/>
                  <a:gd name="connsiteY3" fmla="*/ 7046 h 431472"/>
                  <a:gd name="connsiteX4" fmla="*/ 6882 w 434094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094" h="431472">
                    <a:moveTo>
                      <a:pt x="6882" y="431472"/>
                    </a:moveTo>
                    <a:lnTo>
                      <a:pt x="0" y="424590"/>
                    </a:lnTo>
                    <a:lnTo>
                      <a:pt x="427212" y="0"/>
                    </a:lnTo>
                    <a:lnTo>
                      <a:pt x="434094" y="7046"/>
                    </a:lnTo>
                    <a:lnTo>
                      <a:pt x="6882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7B1B664-5CBC-4263-ADB8-209F9D28D538}"/>
                  </a:ext>
                </a:extLst>
              </p:cNvPr>
              <p:cNvSpPr/>
              <p:nvPr/>
            </p:nvSpPr>
            <p:spPr>
              <a:xfrm rot="-2701801">
                <a:off x="9950409" y="284774"/>
                <a:ext cx="644176" cy="9668"/>
              </a:xfrm>
              <a:custGeom>
                <a:avLst/>
                <a:gdLst>
                  <a:gd name="connsiteX0" fmla="*/ 124 w 644176"/>
                  <a:gd name="connsiteY0" fmla="*/ -34 h 9668"/>
                  <a:gd name="connsiteX1" fmla="*/ 644301 w 644176"/>
                  <a:gd name="connsiteY1" fmla="*/ -34 h 9668"/>
                  <a:gd name="connsiteX2" fmla="*/ 644301 w 644176"/>
                  <a:gd name="connsiteY2" fmla="*/ 9634 h 9668"/>
                  <a:gd name="connsiteX3" fmla="*/ 124 w 64417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176" h="9668">
                    <a:moveTo>
                      <a:pt x="124" y="-34"/>
                    </a:moveTo>
                    <a:lnTo>
                      <a:pt x="644301" y="-34"/>
                    </a:lnTo>
                    <a:lnTo>
                      <a:pt x="644301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677DB5B-5695-42CB-9661-58E8BF9354ED}"/>
                  </a:ext>
                </a:extLst>
              </p:cNvPr>
              <p:cNvSpPr/>
              <p:nvPr/>
            </p:nvSpPr>
            <p:spPr>
              <a:xfrm>
                <a:off x="9964215" y="497348"/>
                <a:ext cx="98324" cy="98323"/>
              </a:xfrm>
              <a:custGeom>
                <a:avLst/>
                <a:gdLst>
                  <a:gd name="connsiteX0" fmla="*/ 49080 w 98324"/>
                  <a:gd name="connsiteY0" fmla="*/ 98289 h 98323"/>
                  <a:gd name="connsiteX1" fmla="*/ 14503 w 98324"/>
                  <a:gd name="connsiteY1" fmla="*/ 83868 h 98323"/>
                  <a:gd name="connsiteX2" fmla="*/ 14552 w 98324"/>
                  <a:gd name="connsiteY2" fmla="*/ 14344 h 98323"/>
                  <a:gd name="connsiteX3" fmla="*/ 84066 w 98324"/>
                  <a:gd name="connsiteY3" fmla="*/ 14388 h 98323"/>
                  <a:gd name="connsiteX4" fmla="*/ 84034 w 98324"/>
                  <a:gd name="connsiteY4" fmla="*/ 83912 h 98323"/>
                  <a:gd name="connsiteX5" fmla="*/ 49080 w 98324"/>
                  <a:gd name="connsiteY5" fmla="*/ 98289 h 98323"/>
                  <a:gd name="connsiteX6" fmla="*/ 49080 w 98324"/>
                  <a:gd name="connsiteY6" fmla="*/ 10781 h 98323"/>
                  <a:gd name="connsiteX7" fmla="*/ 11078 w 98324"/>
                  <a:gd name="connsiteY7" fmla="*/ 50435 h 98323"/>
                  <a:gd name="connsiteX8" fmla="*/ 50735 w 98324"/>
                  <a:gd name="connsiteY8" fmla="*/ 88438 h 98323"/>
                  <a:gd name="connsiteX9" fmla="*/ 88737 w 98324"/>
                  <a:gd name="connsiteY9" fmla="*/ 50274 h 98323"/>
                  <a:gd name="connsiteX10" fmla="*/ 49571 w 98324"/>
                  <a:gd name="connsiteY10" fmla="*/ 11432 h 98323"/>
                  <a:gd name="connsiteX11" fmla="*/ 49080 w 98324"/>
                  <a:gd name="connsiteY11" fmla="*/ 11437 h 9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4" h="98323">
                    <a:moveTo>
                      <a:pt x="49080" y="98289"/>
                    </a:moveTo>
                    <a:cubicBezTo>
                      <a:pt x="36069" y="98362"/>
                      <a:pt x="23598" y="93158"/>
                      <a:pt x="14503" y="83868"/>
                    </a:cubicBezTo>
                    <a:cubicBezTo>
                      <a:pt x="-4686" y="64657"/>
                      <a:pt x="-4670" y="33530"/>
                      <a:pt x="14552" y="14344"/>
                    </a:cubicBezTo>
                    <a:cubicBezTo>
                      <a:pt x="33758" y="-4844"/>
                      <a:pt x="64877" y="-4824"/>
                      <a:pt x="84066" y="14388"/>
                    </a:cubicBezTo>
                    <a:cubicBezTo>
                      <a:pt x="103255" y="33599"/>
                      <a:pt x="103239" y="64726"/>
                      <a:pt x="84034" y="83912"/>
                    </a:cubicBezTo>
                    <a:cubicBezTo>
                      <a:pt x="74759" y="93169"/>
                      <a:pt x="62173" y="98344"/>
                      <a:pt x="49080" y="98289"/>
                    </a:cubicBezTo>
                    <a:close/>
                    <a:moveTo>
                      <a:pt x="49080" y="10781"/>
                    </a:moveTo>
                    <a:cubicBezTo>
                      <a:pt x="27629" y="11237"/>
                      <a:pt x="10619" y="28991"/>
                      <a:pt x="11078" y="50435"/>
                    </a:cubicBezTo>
                    <a:cubicBezTo>
                      <a:pt x="11537" y="71879"/>
                      <a:pt x="29284" y="88894"/>
                      <a:pt x="50735" y="88438"/>
                    </a:cubicBezTo>
                    <a:cubicBezTo>
                      <a:pt x="71596" y="87996"/>
                      <a:pt x="88376" y="71142"/>
                      <a:pt x="88737" y="50274"/>
                    </a:cubicBezTo>
                    <a:cubicBezTo>
                      <a:pt x="88655" y="28735"/>
                      <a:pt x="71120" y="11345"/>
                      <a:pt x="49571" y="11432"/>
                    </a:cubicBezTo>
                    <a:cubicBezTo>
                      <a:pt x="49408" y="11432"/>
                      <a:pt x="49244" y="11434"/>
                      <a:pt x="49080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C61D9F1-ACEA-4576-9911-874FFC6ABB0F}"/>
                  </a:ext>
                </a:extLst>
              </p:cNvPr>
              <p:cNvSpPr/>
              <p:nvPr/>
            </p:nvSpPr>
            <p:spPr>
              <a:xfrm>
                <a:off x="3643138" y="1962573"/>
                <a:ext cx="87289" cy="87288"/>
              </a:xfrm>
              <a:custGeom>
                <a:avLst/>
                <a:gdLst>
                  <a:gd name="connsiteX0" fmla="*/ 74562 w 87289"/>
                  <a:gd name="connsiteY0" fmla="*/ 12529 h 87288"/>
                  <a:gd name="connsiteX1" fmla="*/ 74627 w 87289"/>
                  <a:gd name="connsiteY1" fmla="*/ 74407 h 87288"/>
                  <a:gd name="connsiteX2" fmla="*/ 43590 w 87289"/>
                  <a:gd name="connsiteY2" fmla="*/ 87255 h 87288"/>
                  <a:gd name="connsiteX3" fmla="*/ 24253 w 87289"/>
                  <a:gd name="connsiteY3" fmla="*/ 82830 h 87288"/>
                  <a:gd name="connsiteX4" fmla="*/ 4785 w 87289"/>
                  <a:gd name="connsiteY4" fmla="*/ 24099 h 87288"/>
                  <a:gd name="connsiteX5" fmla="*/ 63517 w 87289"/>
                  <a:gd name="connsiteY5" fmla="*/ 4631 h 87288"/>
                  <a:gd name="connsiteX6" fmla="*/ 74562 w 87289"/>
                  <a:gd name="connsiteY6" fmla="*/ 12529 h 8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289" h="87288">
                    <a:moveTo>
                      <a:pt x="74562" y="12529"/>
                    </a:moveTo>
                    <a:cubicBezTo>
                      <a:pt x="91670" y="29605"/>
                      <a:pt x="91703" y="57299"/>
                      <a:pt x="74627" y="74407"/>
                    </a:cubicBezTo>
                    <a:cubicBezTo>
                      <a:pt x="66401" y="82650"/>
                      <a:pt x="55241" y="87271"/>
                      <a:pt x="43590" y="87255"/>
                    </a:cubicBezTo>
                    <a:cubicBezTo>
                      <a:pt x="36888" y="87238"/>
                      <a:pt x="30284" y="85731"/>
                      <a:pt x="24253" y="82830"/>
                    </a:cubicBezTo>
                    <a:cubicBezTo>
                      <a:pt x="2658" y="71982"/>
                      <a:pt x="-6058" y="45697"/>
                      <a:pt x="4785" y="24099"/>
                    </a:cubicBezTo>
                    <a:cubicBezTo>
                      <a:pt x="15627" y="2500"/>
                      <a:pt x="41918" y="-6218"/>
                      <a:pt x="63517" y="4631"/>
                    </a:cubicBezTo>
                    <a:cubicBezTo>
                      <a:pt x="67581" y="6663"/>
                      <a:pt x="71317" y="9334"/>
                      <a:pt x="74562" y="1252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0B73C-7844-482A-A55A-AD19527F6E99}"/>
                  </a:ext>
                </a:extLst>
              </p:cNvPr>
              <p:cNvSpPr/>
              <p:nvPr/>
            </p:nvSpPr>
            <p:spPr>
              <a:xfrm rot="-2701801">
                <a:off x="3629898" y="1759379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8800BAC-9702-46D9-9B72-40383DDE014F}"/>
                  </a:ext>
                </a:extLst>
              </p:cNvPr>
              <p:cNvSpPr/>
              <p:nvPr/>
            </p:nvSpPr>
            <p:spPr>
              <a:xfrm>
                <a:off x="4129708" y="1476210"/>
                <a:ext cx="87511" cy="87614"/>
              </a:xfrm>
              <a:custGeom>
                <a:avLst/>
                <a:gdLst>
                  <a:gd name="connsiteX0" fmla="*/ 87471 w 87511"/>
                  <a:gd name="connsiteY0" fmla="*/ 43658 h 87614"/>
                  <a:gd name="connsiteX1" fmla="*/ 74853 w 87511"/>
                  <a:gd name="connsiteY1" fmla="*/ 74630 h 87614"/>
                  <a:gd name="connsiteX2" fmla="*/ 74853 w 87511"/>
                  <a:gd name="connsiteY2" fmla="*/ 74630 h 87614"/>
                  <a:gd name="connsiteX3" fmla="*/ 24381 w 87511"/>
                  <a:gd name="connsiteY3" fmla="*/ 82987 h 87614"/>
                  <a:gd name="connsiteX4" fmla="*/ 12910 w 87511"/>
                  <a:gd name="connsiteY4" fmla="*/ 74630 h 87614"/>
                  <a:gd name="connsiteX5" fmla="*/ 12975 w 87511"/>
                  <a:gd name="connsiteY5" fmla="*/ 12752 h 87614"/>
                  <a:gd name="connsiteX6" fmla="*/ 74853 w 87511"/>
                  <a:gd name="connsiteY6" fmla="*/ 12818 h 87614"/>
                  <a:gd name="connsiteX7" fmla="*/ 87635 w 87511"/>
                  <a:gd name="connsiteY7" fmla="*/ 43658 h 87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11" h="87614">
                    <a:moveTo>
                      <a:pt x="87471" y="43658"/>
                    </a:moveTo>
                    <a:cubicBezTo>
                      <a:pt x="87520" y="55244"/>
                      <a:pt x="82981" y="66371"/>
                      <a:pt x="74853" y="74630"/>
                    </a:cubicBezTo>
                    <a:lnTo>
                      <a:pt x="74853" y="74630"/>
                    </a:lnTo>
                    <a:cubicBezTo>
                      <a:pt x="61612" y="88035"/>
                      <a:pt x="41243" y="91410"/>
                      <a:pt x="24381" y="82987"/>
                    </a:cubicBezTo>
                    <a:cubicBezTo>
                      <a:pt x="20103" y="80890"/>
                      <a:pt x="16220" y="78055"/>
                      <a:pt x="12910" y="74630"/>
                    </a:cubicBezTo>
                    <a:cubicBezTo>
                      <a:pt x="-4166" y="57522"/>
                      <a:pt x="-4133" y="29827"/>
                      <a:pt x="12975" y="12752"/>
                    </a:cubicBezTo>
                    <a:cubicBezTo>
                      <a:pt x="30083" y="-4323"/>
                      <a:pt x="57777" y="-4290"/>
                      <a:pt x="74853" y="12818"/>
                    </a:cubicBezTo>
                    <a:cubicBezTo>
                      <a:pt x="83030" y="21011"/>
                      <a:pt x="87618" y="32089"/>
                      <a:pt x="87635" y="4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F3B44C3-9965-4D09-B8E5-7F234514D988}"/>
                  </a:ext>
                </a:extLst>
              </p:cNvPr>
              <p:cNvSpPr/>
              <p:nvPr/>
            </p:nvSpPr>
            <p:spPr>
              <a:xfrm>
                <a:off x="4201651" y="1548416"/>
                <a:ext cx="429997" cy="429342"/>
              </a:xfrm>
              <a:custGeom>
                <a:avLst/>
                <a:gdLst>
                  <a:gd name="connsiteX0" fmla="*/ 424754 w 429997"/>
                  <a:gd name="connsiteY0" fmla="*/ 429342 h 429342"/>
                  <a:gd name="connsiteX1" fmla="*/ 0 w 429997"/>
                  <a:gd name="connsiteY1" fmla="*/ 5080 h 429342"/>
                  <a:gd name="connsiteX2" fmla="*/ 5244 w 429997"/>
                  <a:gd name="connsiteY2" fmla="*/ 0 h 429342"/>
                  <a:gd name="connsiteX3" fmla="*/ 429998 w 429997"/>
                  <a:gd name="connsiteY3" fmla="*/ 424262 h 429342"/>
                  <a:gd name="connsiteX4" fmla="*/ 424754 w 429997"/>
                  <a:gd name="connsiteY4" fmla="*/ 429342 h 42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97" h="429342">
                    <a:moveTo>
                      <a:pt x="424754" y="429342"/>
                    </a:moveTo>
                    <a:lnTo>
                      <a:pt x="0" y="5080"/>
                    </a:lnTo>
                    <a:lnTo>
                      <a:pt x="5244" y="0"/>
                    </a:lnTo>
                    <a:lnTo>
                      <a:pt x="429998" y="424262"/>
                    </a:lnTo>
                    <a:lnTo>
                      <a:pt x="424754" y="42934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8438C35-85BC-4036-951F-0AE74F477B9F}"/>
                  </a:ext>
                </a:extLst>
              </p:cNvPr>
              <p:cNvSpPr/>
              <p:nvPr/>
            </p:nvSpPr>
            <p:spPr>
              <a:xfrm>
                <a:off x="4615712" y="1961986"/>
                <a:ext cx="88039" cy="87875"/>
              </a:xfrm>
              <a:custGeom>
                <a:avLst/>
                <a:gdLst>
                  <a:gd name="connsiteX0" fmla="*/ 75381 w 88039"/>
                  <a:gd name="connsiteY0" fmla="*/ 13116 h 87875"/>
                  <a:gd name="connsiteX1" fmla="*/ 88163 w 88039"/>
                  <a:gd name="connsiteY1" fmla="*/ 44088 h 87875"/>
                  <a:gd name="connsiteX2" fmla="*/ 44409 w 88039"/>
                  <a:gd name="connsiteY2" fmla="*/ 87842 h 87875"/>
                  <a:gd name="connsiteX3" fmla="*/ 24909 w 88039"/>
                  <a:gd name="connsiteY3" fmla="*/ 83417 h 87875"/>
                  <a:gd name="connsiteX4" fmla="*/ 4523 w 88039"/>
                  <a:gd name="connsiteY4" fmla="*/ 24751 h 87875"/>
                  <a:gd name="connsiteX5" fmla="*/ 63189 w 88039"/>
                  <a:gd name="connsiteY5" fmla="*/ 4366 h 87875"/>
                  <a:gd name="connsiteX6" fmla="*/ 75381 w 88039"/>
                  <a:gd name="connsiteY6" fmla="*/ 13116 h 8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039" h="87875">
                    <a:moveTo>
                      <a:pt x="75381" y="13116"/>
                    </a:moveTo>
                    <a:cubicBezTo>
                      <a:pt x="83542" y="21359"/>
                      <a:pt x="88130" y="32486"/>
                      <a:pt x="88163" y="44088"/>
                    </a:cubicBezTo>
                    <a:cubicBezTo>
                      <a:pt x="88081" y="68210"/>
                      <a:pt x="68531" y="87760"/>
                      <a:pt x="44409" y="87842"/>
                    </a:cubicBezTo>
                    <a:cubicBezTo>
                      <a:pt x="37658" y="87842"/>
                      <a:pt x="31005" y="86318"/>
                      <a:pt x="24909" y="83417"/>
                    </a:cubicBezTo>
                    <a:cubicBezTo>
                      <a:pt x="3081" y="72847"/>
                      <a:pt x="-6047" y="46579"/>
                      <a:pt x="4523" y="24751"/>
                    </a:cubicBezTo>
                    <a:cubicBezTo>
                      <a:pt x="15093" y="2924"/>
                      <a:pt x="41361" y="-6204"/>
                      <a:pt x="63189" y="4366"/>
                    </a:cubicBezTo>
                    <a:cubicBezTo>
                      <a:pt x="67728" y="6562"/>
                      <a:pt x="71841" y="9528"/>
                      <a:pt x="75381" y="131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3E63715-9417-4F84-84ED-C63F16CB2447}"/>
                  </a:ext>
                </a:extLst>
              </p:cNvPr>
              <p:cNvSpPr/>
              <p:nvPr/>
            </p:nvSpPr>
            <p:spPr>
              <a:xfrm rot="-2701801">
                <a:off x="4603293" y="1759312"/>
                <a:ext cx="600259" cy="7374"/>
              </a:xfrm>
              <a:custGeom>
                <a:avLst/>
                <a:gdLst>
                  <a:gd name="connsiteX0" fmla="*/ 124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4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4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E906763-2616-4750-9BC2-5734003EB76B}"/>
                  </a:ext>
                </a:extLst>
              </p:cNvPr>
              <p:cNvSpPr/>
              <p:nvPr/>
            </p:nvSpPr>
            <p:spPr>
              <a:xfrm>
                <a:off x="5589511" y="1476241"/>
                <a:ext cx="87617" cy="87579"/>
              </a:xfrm>
              <a:custGeom>
                <a:avLst/>
                <a:gdLst>
                  <a:gd name="connsiteX0" fmla="*/ 83005 w 87617"/>
                  <a:gd name="connsiteY0" fmla="*/ 24127 h 87579"/>
                  <a:gd name="connsiteX1" fmla="*/ 74976 w 87617"/>
                  <a:gd name="connsiteY1" fmla="*/ 74599 h 87579"/>
                  <a:gd name="connsiteX2" fmla="*/ 43840 w 87617"/>
                  <a:gd name="connsiteY2" fmla="*/ 87545 h 87579"/>
                  <a:gd name="connsiteX3" fmla="*/ 24503 w 87617"/>
                  <a:gd name="connsiteY3" fmla="*/ 82957 h 87579"/>
                  <a:gd name="connsiteX4" fmla="*/ 4659 w 87617"/>
                  <a:gd name="connsiteY4" fmla="*/ 24340 h 87579"/>
                  <a:gd name="connsiteX5" fmla="*/ 63275 w 87617"/>
                  <a:gd name="connsiteY5" fmla="*/ 4512 h 87579"/>
                  <a:gd name="connsiteX6" fmla="*/ 83005 w 87617"/>
                  <a:gd name="connsiteY6" fmla="*/ 24127 h 87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17" h="87579">
                    <a:moveTo>
                      <a:pt x="83005" y="24127"/>
                    </a:moveTo>
                    <a:cubicBezTo>
                      <a:pt x="91560" y="40907"/>
                      <a:pt x="88315" y="61293"/>
                      <a:pt x="74976" y="74599"/>
                    </a:cubicBezTo>
                    <a:cubicBezTo>
                      <a:pt x="66700" y="82826"/>
                      <a:pt x="55508" y="87480"/>
                      <a:pt x="43840" y="87545"/>
                    </a:cubicBezTo>
                    <a:cubicBezTo>
                      <a:pt x="37121" y="87561"/>
                      <a:pt x="30501" y="85988"/>
                      <a:pt x="24503" y="82957"/>
                    </a:cubicBezTo>
                    <a:cubicBezTo>
                      <a:pt x="2840" y="72256"/>
                      <a:pt x="-6042" y="46004"/>
                      <a:pt x="4659" y="24340"/>
                    </a:cubicBezTo>
                    <a:cubicBezTo>
                      <a:pt x="15376" y="2676"/>
                      <a:pt x="41612" y="-6206"/>
                      <a:pt x="63275" y="4512"/>
                    </a:cubicBezTo>
                    <a:cubicBezTo>
                      <a:pt x="71813" y="8723"/>
                      <a:pt x="78745" y="15622"/>
                      <a:pt x="83005" y="2412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B5ACA64-EFD6-47BE-8995-1E9E777589BD}"/>
                  </a:ext>
                </a:extLst>
              </p:cNvPr>
              <p:cNvSpPr/>
              <p:nvPr/>
            </p:nvSpPr>
            <p:spPr>
              <a:xfrm>
                <a:off x="5670918" y="1293269"/>
                <a:ext cx="411480" cy="210410"/>
              </a:xfrm>
              <a:custGeom>
                <a:avLst/>
                <a:gdLst>
                  <a:gd name="connsiteX0" fmla="*/ 3278 w 411480"/>
                  <a:gd name="connsiteY0" fmla="*/ 210410 h 210410"/>
                  <a:gd name="connsiteX1" fmla="*/ 0 w 411480"/>
                  <a:gd name="connsiteY1" fmla="*/ 203856 h 210410"/>
                  <a:gd name="connsiteX2" fmla="*/ 408203 w 411480"/>
                  <a:gd name="connsiteY2" fmla="*/ 0 h 210410"/>
                  <a:gd name="connsiteX3" fmla="*/ 411480 w 411480"/>
                  <a:gd name="connsiteY3" fmla="*/ 6391 h 210410"/>
                  <a:gd name="connsiteX4" fmla="*/ 3278 w 411480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410">
                    <a:moveTo>
                      <a:pt x="3278" y="210410"/>
                    </a:moveTo>
                    <a:lnTo>
                      <a:pt x="0" y="203856"/>
                    </a:lnTo>
                    <a:lnTo>
                      <a:pt x="408203" y="0"/>
                    </a:lnTo>
                    <a:lnTo>
                      <a:pt x="411480" y="6391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F6E2667-3D9A-498B-81C3-EDCCAE489A3F}"/>
                  </a:ext>
                </a:extLst>
              </p:cNvPr>
              <p:cNvSpPr/>
              <p:nvPr/>
            </p:nvSpPr>
            <p:spPr>
              <a:xfrm>
                <a:off x="6076171" y="1233128"/>
                <a:ext cx="87498" cy="87507"/>
              </a:xfrm>
              <a:custGeom>
                <a:avLst/>
                <a:gdLst>
                  <a:gd name="connsiteX0" fmla="*/ 83042 w 87498"/>
                  <a:gd name="connsiteY0" fmla="*/ 24219 h 87507"/>
                  <a:gd name="connsiteX1" fmla="*/ 75012 w 87498"/>
                  <a:gd name="connsiteY1" fmla="*/ 74527 h 87507"/>
                  <a:gd name="connsiteX2" fmla="*/ 43877 w 87498"/>
                  <a:gd name="connsiteY2" fmla="*/ 87473 h 87507"/>
                  <a:gd name="connsiteX3" fmla="*/ 123 w 87498"/>
                  <a:gd name="connsiteY3" fmla="*/ 43720 h 87507"/>
                  <a:gd name="connsiteX4" fmla="*/ 43877 w 87498"/>
                  <a:gd name="connsiteY4" fmla="*/ -34 h 87507"/>
                  <a:gd name="connsiteX5" fmla="*/ 83042 w 87498"/>
                  <a:gd name="connsiteY5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498" h="87507">
                    <a:moveTo>
                      <a:pt x="83042" y="24219"/>
                    </a:moveTo>
                    <a:cubicBezTo>
                      <a:pt x="91367" y="40983"/>
                      <a:pt x="88139" y="61188"/>
                      <a:pt x="75012" y="74527"/>
                    </a:cubicBezTo>
                    <a:cubicBezTo>
                      <a:pt x="66770" y="82819"/>
                      <a:pt x="55561" y="87473"/>
                      <a:pt x="43877" y="87473"/>
                    </a:cubicBezTo>
                    <a:cubicBezTo>
                      <a:pt x="19706" y="87473"/>
                      <a:pt x="123" y="67891"/>
                      <a:pt x="123" y="43720"/>
                    </a:cubicBezTo>
                    <a:cubicBezTo>
                      <a:pt x="123" y="19549"/>
                      <a:pt x="19722" y="-34"/>
                      <a:pt x="43877" y="-34"/>
                    </a:cubicBezTo>
                    <a:cubicBezTo>
                      <a:pt x="60477" y="-34"/>
                      <a:pt x="75651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C4FD603-C970-4E70-92A7-AD8EA8FC4987}"/>
                  </a:ext>
                </a:extLst>
              </p:cNvPr>
              <p:cNvSpPr/>
              <p:nvPr/>
            </p:nvSpPr>
            <p:spPr>
              <a:xfrm>
                <a:off x="6157451" y="1050084"/>
                <a:ext cx="411643" cy="210574"/>
              </a:xfrm>
              <a:custGeom>
                <a:avLst/>
                <a:gdLst>
                  <a:gd name="connsiteX0" fmla="*/ 3278 w 411643"/>
                  <a:gd name="connsiteY0" fmla="*/ 210574 h 210574"/>
                  <a:gd name="connsiteX1" fmla="*/ 0 w 411643"/>
                  <a:gd name="connsiteY1" fmla="*/ 204019 h 210574"/>
                  <a:gd name="connsiteX2" fmla="*/ 408367 w 411643"/>
                  <a:gd name="connsiteY2" fmla="*/ 0 h 210574"/>
                  <a:gd name="connsiteX3" fmla="*/ 411644 w 411643"/>
                  <a:gd name="connsiteY3" fmla="*/ 6555 h 210574"/>
                  <a:gd name="connsiteX4" fmla="*/ 3278 w 411643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367" y="0"/>
                    </a:lnTo>
                    <a:lnTo>
                      <a:pt x="411644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DF6FC28-17BB-49F3-9C61-3EF1AE2F88E8}"/>
                  </a:ext>
                </a:extLst>
              </p:cNvPr>
              <p:cNvSpPr/>
              <p:nvPr/>
            </p:nvSpPr>
            <p:spPr>
              <a:xfrm>
                <a:off x="6562862" y="989927"/>
                <a:ext cx="87512" cy="87523"/>
              </a:xfrm>
              <a:custGeom>
                <a:avLst/>
                <a:gdLst>
                  <a:gd name="connsiteX0" fmla="*/ 87636 w 87512"/>
                  <a:gd name="connsiteY0" fmla="*/ 43900 h 87523"/>
                  <a:gd name="connsiteX1" fmla="*/ 74854 w 87512"/>
                  <a:gd name="connsiteY1" fmla="*/ 74708 h 87523"/>
                  <a:gd name="connsiteX2" fmla="*/ 74854 w 87512"/>
                  <a:gd name="connsiteY2" fmla="*/ 74708 h 87523"/>
                  <a:gd name="connsiteX3" fmla="*/ 43883 w 87512"/>
                  <a:gd name="connsiteY3" fmla="*/ 87490 h 87523"/>
                  <a:gd name="connsiteX4" fmla="*/ 24382 w 87512"/>
                  <a:gd name="connsiteY4" fmla="*/ 82901 h 87523"/>
                  <a:gd name="connsiteX5" fmla="*/ 4718 w 87512"/>
                  <a:gd name="connsiteY5" fmla="*/ 63237 h 87523"/>
                  <a:gd name="connsiteX6" fmla="*/ 24382 w 87512"/>
                  <a:gd name="connsiteY6" fmla="*/ 4571 h 87523"/>
                  <a:gd name="connsiteX7" fmla="*/ 83048 w 87512"/>
                  <a:gd name="connsiteY7" fmla="*/ 24219 h 87523"/>
                  <a:gd name="connsiteX8" fmla="*/ 87636 w 87512"/>
                  <a:gd name="connsiteY8" fmla="*/ 43736 h 87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512" h="87523">
                    <a:moveTo>
                      <a:pt x="87636" y="43900"/>
                    </a:moveTo>
                    <a:cubicBezTo>
                      <a:pt x="87636" y="55453"/>
                      <a:pt x="83032" y="66547"/>
                      <a:pt x="74854" y="74708"/>
                    </a:cubicBezTo>
                    <a:lnTo>
                      <a:pt x="74854" y="74708"/>
                    </a:lnTo>
                    <a:cubicBezTo>
                      <a:pt x="66612" y="82885"/>
                      <a:pt x="55485" y="87473"/>
                      <a:pt x="43883" y="87490"/>
                    </a:cubicBezTo>
                    <a:cubicBezTo>
                      <a:pt x="37115" y="87506"/>
                      <a:pt x="30429" y="85933"/>
                      <a:pt x="24382" y="82901"/>
                    </a:cubicBezTo>
                    <a:cubicBezTo>
                      <a:pt x="15877" y="78657"/>
                      <a:pt x="8962" y="71742"/>
                      <a:pt x="4718" y="63237"/>
                    </a:cubicBezTo>
                    <a:cubicBezTo>
                      <a:pt x="-6048" y="41606"/>
                      <a:pt x="2751" y="15337"/>
                      <a:pt x="24382" y="4571"/>
                    </a:cubicBezTo>
                    <a:cubicBezTo>
                      <a:pt x="46013" y="-6212"/>
                      <a:pt x="72282" y="2588"/>
                      <a:pt x="83048" y="24219"/>
                    </a:cubicBezTo>
                    <a:cubicBezTo>
                      <a:pt x="86063" y="30282"/>
                      <a:pt x="87636" y="36968"/>
                      <a:pt x="87636" y="4373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5D64B46-C50C-4EA6-91FC-238E17F4330F}"/>
                  </a:ext>
                </a:extLst>
              </p:cNvPr>
              <p:cNvSpPr/>
              <p:nvPr/>
            </p:nvSpPr>
            <p:spPr>
              <a:xfrm rot="-2701801">
                <a:off x="6846117" y="976711"/>
                <a:ext cx="7374" cy="600259"/>
              </a:xfrm>
              <a:custGeom>
                <a:avLst/>
                <a:gdLst>
                  <a:gd name="connsiteX0" fmla="*/ 124 w 7374"/>
                  <a:gd name="connsiteY0" fmla="*/ -34 h 600259"/>
                  <a:gd name="connsiteX1" fmla="*/ 7498 w 7374"/>
                  <a:gd name="connsiteY1" fmla="*/ -34 h 600259"/>
                  <a:gd name="connsiteX2" fmla="*/ 7498 w 7374"/>
                  <a:gd name="connsiteY2" fmla="*/ 600225 h 600259"/>
                  <a:gd name="connsiteX3" fmla="*/ 124 w 7374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74" h="600259">
                    <a:moveTo>
                      <a:pt x="124" y="-34"/>
                    </a:moveTo>
                    <a:lnTo>
                      <a:pt x="7498" y="-34"/>
                    </a:lnTo>
                    <a:lnTo>
                      <a:pt x="7498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EB0F99B-CA90-48D6-8EB8-BB4AFB4EAA20}"/>
                  </a:ext>
                </a:extLst>
              </p:cNvPr>
              <p:cNvSpPr/>
              <p:nvPr/>
            </p:nvSpPr>
            <p:spPr>
              <a:xfrm>
                <a:off x="7049230" y="1476149"/>
                <a:ext cx="87842" cy="87671"/>
              </a:xfrm>
              <a:custGeom>
                <a:avLst/>
                <a:gdLst>
                  <a:gd name="connsiteX0" fmla="*/ 75020 w 87842"/>
                  <a:gd name="connsiteY0" fmla="*/ 12912 h 87671"/>
                  <a:gd name="connsiteX1" fmla="*/ 87966 w 87842"/>
                  <a:gd name="connsiteY1" fmla="*/ 43720 h 87671"/>
                  <a:gd name="connsiteX2" fmla="*/ 44048 w 87842"/>
                  <a:gd name="connsiteY2" fmla="*/ 87638 h 87671"/>
                  <a:gd name="connsiteX3" fmla="*/ 24711 w 87842"/>
                  <a:gd name="connsiteY3" fmla="*/ 83049 h 87671"/>
                  <a:gd name="connsiteX4" fmla="*/ 4555 w 87842"/>
                  <a:gd name="connsiteY4" fmla="*/ 24547 h 87671"/>
                  <a:gd name="connsiteX5" fmla="*/ 44048 w 87842"/>
                  <a:gd name="connsiteY5" fmla="*/ -34 h 87671"/>
                  <a:gd name="connsiteX6" fmla="*/ 75020 w 87842"/>
                  <a:gd name="connsiteY6" fmla="*/ 12912 h 8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842" h="87671">
                    <a:moveTo>
                      <a:pt x="75020" y="12912"/>
                    </a:moveTo>
                    <a:cubicBezTo>
                      <a:pt x="83295" y="21024"/>
                      <a:pt x="87966" y="32134"/>
                      <a:pt x="87966" y="43720"/>
                    </a:cubicBezTo>
                    <a:cubicBezTo>
                      <a:pt x="87966" y="67973"/>
                      <a:pt x="68301" y="87638"/>
                      <a:pt x="44048" y="87638"/>
                    </a:cubicBezTo>
                    <a:cubicBezTo>
                      <a:pt x="37329" y="87638"/>
                      <a:pt x="30709" y="86064"/>
                      <a:pt x="24711" y="83049"/>
                    </a:cubicBezTo>
                    <a:cubicBezTo>
                      <a:pt x="2998" y="72463"/>
                      <a:pt x="-6031" y="46276"/>
                      <a:pt x="4555" y="24547"/>
                    </a:cubicBezTo>
                    <a:cubicBezTo>
                      <a:pt x="11913" y="9455"/>
                      <a:pt x="27251" y="-99"/>
                      <a:pt x="44048" y="-34"/>
                    </a:cubicBezTo>
                    <a:cubicBezTo>
                      <a:pt x="55699" y="-66"/>
                      <a:pt x="66859" y="4604"/>
                      <a:pt x="75020" y="129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A8F67816-AFCE-4196-9A03-E2BBE6380583}"/>
                  </a:ext>
                </a:extLst>
              </p:cNvPr>
              <p:cNvSpPr/>
              <p:nvPr/>
            </p:nvSpPr>
            <p:spPr>
              <a:xfrm>
                <a:off x="7121668" y="1062211"/>
                <a:ext cx="429833" cy="429505"/>
              </a:xfrm>
              <a:custGeom>
                <a:avLst/>
                <a:gdLst>
                  <a:gd name="connsiteX0" fmla="*/ 5080 w 429833"/>
                  <a:gd name="connsiteY0" fmla="*/ 429506 h 429505"/>
                  <a:gd name="connsiteX1" fmla="*/ 0 w 429833"/>
                  <a:gd name="connsiteY1" fmla="*/ 424262 h 429505"/>
                  <a:gd name="connsiteX2" fmla="*/ 424754 w 429833"/>
                  <a:gd name="connsiteY2" fmla="*/ 0 h 429505"/>
                  <a:gd name="connsiteX3" fmla="*/ 429834 w 429833"/>
                  <a:gd name="connsiteY3" fmla="*/ 5244 h 429505"/>
                  <a:gd name="connsiteX4" fmla="*/ 5080 w 429833"/>
                  <a:gd name="connsiteY4" fmla="*/ 429506 h 42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33" h="429505">
                    <a:moveTo>
                      <a:pt x="5080" y="429506"/>
                    </a:moveTo>
                    <a:lnTo>
                      <a:pt x="0" y="424262"/>
                    </a:lnTo>
                    <a:lnTo>
                      <a:pt x="424754" y="0"/>
                    </a:lnTo>
                    <a:lnTo>
                      <a:pt x="429834" y="5244"/>
                    </a:lnTo>
                    <a:lnTo>
                      <a:pt x="5080" y="42950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81FE83A-C9BA-499E-BB92-7B1DA1228D63}"/>
                  </a:ext>
                </a:extLst>
              </p:cNvPr>
              <p:cNvSpPr/>
              <p:nvPr/>
            </p:nvSpPr>
            <p:spPr>
              <a:xfrm>
                <a:off x="7536425" y="990042"/>
                <a:ext cx="87508" cy="87572"/>
              </a:xfrm>
              <a:custGeom>
                <a:avLst/>
                <a:gdLst>
                  <a:gd name="connsiteX0" fmla="*/ 74849 w 87508"/>
                  <a:gd name="connsiteY0" fmla="*/ 12814 h 87572"/>
                  <a:gd name="connsiteX1" fmla="*/ 87631 w 87508"/>
                  <a:gd name="connsiteY1" fmla="*/ 43785 h 87572"/>
                  <a:gd name="connsiteX2" fmla="*/ 43877 w 87508"/>
                  <a:gd name="connsiteY2" fmla="*/ 87539 h 87572"/>
                  <a:gd name="connsiteX3" fmla="*/ 24377 w 87508"/>
                  <a:gd name="connsiteY3" fmla="*/ 82950 h 87572"/>
                  <a:gd name="connsiteX4" fmla="*/ 12905 w 87508"/>
                  <a:gd name="connsiteY4" fmla="*/ 74757 h 87572"/>
                  <a:gd name="connsiteX5" fmla="*/ 124 w 87508"/>
                  <a:gd name="connsiteY5" fmla="*/ 43785 h 87572"/>
                  <a:gd name="connsiteX6" fmla="*/ 43811 w 87508"/>
                  <a:gd name="connsiteY6" fmla="*/ -34 h 87572"/>
                  <a:gd name="connsiteX7" fmla="*/ 74849 w 87508"/>
                  <a:gd name="connsiteY7" fmla="*/ 12814 h 8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08" h="87572">
                    <a:moveTo>
                      <a:pt x="74849" y="12814"/>
                    </a:moveTo>
                    <a:cubicBezTo>
                      <a:pt x="83108" y="20991"/>
                      <a:pt x="87729" y="32167"/>
                      <a:pt x="87631" y="43785"/>
                    </a:cubicBezTo>
                    <a:cubicBezTo>
                      <a:pt x="87631" y="67956"/>
                      <a:pt x="68032" y="87539"/>
                      <a:pt x="43877" y="87539"/>
                    </a:cubicBezTo>
                    <a:cubicBezTo>
                      <a:pt x="37109" y="87539"/>
                      <a:pt x="30440" y="85966"/>
                      <a:pt x="24377" y="82950"/>
                    </a:cubicBezTo>
                    <a:cubicBezTo>
                      <a:pt x="20165" y="80804"/>
                      <a:pt x="16298" y="78051"/>
                      <a:pt x="12905" y="74757"/>
                    </a:cubicBezTo>
                    <a:cubicBezTo>
                      <a:pt x="4744" y="66514"/>
                      <a:pt x="156" y="55387"/>
                      <a:pt x="124" y="43785"/>
                    </a:cubicBezTo>
                    <a:cubicBezTo>
                      <a:pt x="90" y="19614"/>
                      <a:pt x="19641" y="-1"/>
                      <a:pt x="43811" y="-34"/>
                    </a:cubicBezTo>
                    <a:cubicBezTo>
                      <a:pt x="55446" y="-50"/>
                      <a:pt x="66622" y="4571"/>
                      <a:pt x="74849" y="128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9F390E2-B32F-4677-918E-B3D9C1E41D0F}"/>
                  </a:ext>
                </a:extLst>
              </p:cNvPr>
              <p:cNvSpPr/>
              <p:nvPr/>
            </p:nvSpPr>
            <p:spPr>
              <a:xfrm rot="-2701801">
                <a:off x="7522893" y="786803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DAC26475-8C85-408A-8120-D3CEB75EEB8C}"/>
                  </a:ext>
                </a:extLst>
              </p:cNvPr>
              <p:cNvSpPr/>
              <p:nvPr/>
            </p:nvSpPr>
            <p:spPr>
              <a:xfrm>
                <a:off x="8022794" y="503902"/>
                <a:ext cx="87507" cy="87505"/>
              </a:xfrm>
              <a:custGeom>
                <a:avLst/>
                <a:gdLst>
                  <a:gd name="connsiteX0" fmla="*/ 87631 w 87507"/>
                  <a:gd name="connsiteY0" fmla="*/ 43720 h 87505"/>
                  <a:gd name="connsiteX1" fmla="*/ 43878 w 87507"/>
                  <a:gd name="connsiteY1" fmla="*/ 87472 h 87505"/>
                  <a:gd name="connsiteX2" fmla="*/ 24377 w 87507"/>
                  <a:gd name="connsiteY2" fmla="*/ 82885 h 87505"/>
                  <a:gd name="connsiteX3" fmla="*/ 124 w 87507"/>
                  <a:gd name="connsiteY3" fmla="*/ 43720 h 87505"/>
                  <a:gd name="connsiteX4" fmla="*/ 43878 w 87507"/>
                  <a:gd name="connsiteY4" fmla="*/ -34 h 87505"/>
                  <a:gd name="connsiteX5" fmla="*/ 87631 w 87507"/>
                  <a:gd name="connsiteY5" fmla="*/ 43720 h 8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07" h="87505">
                    <a:moveTo>
                      <a:pt x="87631" y="43720"/>
                    </a:moveTo>
                    <a:cubicBezTo>
                      <a:pt x="87631" y="67884"/>
                      <a:pt x="68032" y="87472"/>
                      <a:pt x="43878" y="87472"/>
                    </a:cubicBezTo>
                    <a:cubicBezTo>
                      <a:pt x="37110" y="87470"/>
                      <a:pt x="30440" y="85900"/>
                      <a:pt x="24377" y="82885"/>
                    </a:cubicBezTo>
                    <a:cubicBezTo>
                      <a:pt x="9465" y="75547"/>
                      <a:pt x="42" y="60339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44CD4B3-F4C4-4600-8C67-4E0B1B5379C1}"/>
                  </a:ext>
                </a:extLst>
              </p:cNvPr>
              <p:cNvSpPr/>
              <p:nvPr/>
            </p:nvSpPr>
            <p:spPr>
              <a:xfrm>
                <a:off x="8110301" y="544051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746A668-0710-4632-9F28-5A28243C4E66}"/>
                  </a:ext>
                </a:extLst>
              </p:cNvPr>
              <p:cNvSpPr/>
              <p:nvPr/>
            </p:nvSpPr>
            <p:spPr>
              <a:xfrm>
                <a:off x="8509327" y="504106"/>
                <a:ext cx="87514" cy="86983"/>
              </a:xfrm>
              <a:custGeom>
                <a:avLst/>
                <a:gdLst>
                  <a:gd name="connsiteX0" fmla="*/ 83206 w 87514"/>
                  <a:gd name="connsiteY0" fmla="*/ 24016 h 86983"/>
                  <a:gd name="connsiteX1" fmla="*/ 63050 w 87514"/>
                  <a:gd name="connsiteY1" fmla="*/ 82516 h 86983"/>
                  <a:gd name="connsiteX2" fmla="*/ 4548 w 87514"/>
                  <a:gd name="connsiteY2" fmla="*/ 62357 h 86983"/>
                  <a:gd name="connsiteX3" fmla="*/ 123 w 87514"/>
                  <a:gd name="connsiteY3" fmla="*/ 43516 h 86983"/>
                  <a:gd name="connsiteX4" fmla="*/ 44401 w 87514"/>
                  <a:gd name="connsiteY4" fmla="*/ -32 h 86983"/>
                  <a:gd name="connsiteX5" fmla="*/ 83206 w 87514"/>
                  <a:gd name="connsiteY5" fmla="*/ 24016 h 8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14" h="86983">
                    <a:moveTo>
                      <a:pt x="83206" y="24016"/>
                    </a:moveTo>
                    <a:cubicBezTo>
                      <a:pt x="93792" y="45737"/>
                      <a:pt x="84763" y="71928"/>
                      <a:pt x="63050" y="82516"/>
                    </a:cubicBezTo>
                    <a:cubicBezTo>
                      <a:pt x="41321" y="93104"/>
                      <a:pt x="15134" y="84078"/>
                      <a:pt x="4548" y="62357"/>
                    </a:cubicBezTo>
                    <a:cubicBezTo>
                      <a:pt x="1680" y="56485"/>
                      <a:pt x="172" y="50048"/>
                      <a:pt x="123" y="43516"/>
                    </a:cubicBezTo>
                    <a:cubicBezTo>
                      <a:pt x="320" y="19262"/>
                      <a:pt x="20149" y="-235"/>
                      <a:pt x="44401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3412589F-9AF4-4C3E-BEC6-C3095C03BDCE}"/>
                  </a:ext>
                </a:extLst>
              </p:cNvPr>
              <p:cNvSpPr/>
              <p:nvPr/>
            </p:nvSpPr>
            <p:spPr>
              <a:xfrm>
                <a:off x="8590771" y="320695"/>
                <a:ext cx="411643" cy="210738"/>
              </a:xfrm>
              <a:custGeom>
                <a:avLst/>
                <a:gdLst>
                  <a:gd name="connsiteX0" fmla="*/ 3278 w 411643"/>
                  <a:gd name="connsiteY0" fmla="*/ 210738 h 210738"/>
                  <a:gd name="connsiteX1" fmla="*/ 0 w 411643"/>
                  <a:gd name="connsiteY1" fmla="*/ 204183 h 210738"/>
                  <a:gd name="connsiteX2" fmla="*/ 408203 w 411643"/>
                  <a:gd name="connsiteY2" fmla="*/ 0 h 210738"/>
                  <a:gd name="connsiteX3" fmla="*/ 411644 w 411643"/>
                  <a:gd name="connsiteY3" fmla="*/ 6555 h 210738"/>
                  <a:gd name="connsiteX4" fmla="*/ 3278 w 411643"/>
                  <a:gd name="connsiteY4" fmla="*/ 210738 h 210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738">
                    <a:moveTo>
                      <a:pt x="3278" y="210738"/>
                    </a:moveTo>
                    <a:lnTo>
                      <a:pt x="0" y="204183"/>
                    </a:lnTo>
                    <a:lnTo>
                      <a:pt x="408203" y="0"/>
                    </a:lnTo>
                    <a:lnTo>
                      <a:pt x="411644" y="6555"/>
                    </a:lnTo>
                    <a:lnTo>
                      <a:pt x="3278" y="2107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A9AD810-0063-43B3-86F9-9E6382FCDB5A}"/>
                  </a:ext>
                </a:extLst>
              </p:cNvPr>
              <p:cNvSpPr/>
              <p:nvPr/>
            </p:nvSpPr>
            <p:spPr>
              <a:xfrm>
                <a:off x="8996024" y="260266"/>
                <a:ext cx="87677" cy="87304"/>
              </a:xfrm>
              <a:custGeom>
                <a:avLst/>
                <a:gdLst>
                  <a:gd name="connsiteX0" fmla="*/ 83206 w 87677"/>
                  <a:gd name="connsiteY0" fmla="*/ 24016 h 87304"/>
                  <a:gd name="connsiteX1" fmla="*/ 63542 w 87677"/>
                  <a:gd name="connsiteY1" fmla="*/ 82685 h 87304"/>
                  <a:gd name="connsiteX2" fmla="*/ 43877 w 87677"/>
                  <a:gd name="connsiteY2" fmla="*/ 87270 h 87304"/>
                  <a:gd name="connsiteX3" fmla="*/ 24541 w 87677"/>
                  <a:gd name="connsiteY3" fmla="*/ 82682 h 87304"/>
                  <a:gd name="connsiteX4" fmla="*/ 4712 w 87677"/>
                  <a:gd name="connsiteY4" fmla="*/ 63017 h 87304"/>
                  <a:gd name="connsiteX5" fmla="*/ 124 w 87677"/>
                  <a:gd name="connsiteY5" fmla="*/ 43516 h 87304"/>
                  <a:gd name="connsiteX6" fmla="*/ 44402 w 87677"/>
                  <a:gd name="connsiteY6" fmla="*/ -32 h 87304"/>
                  <a:gd name="connsiteX7" fmla="*/ 83206 w 87677"/>
                  <a:gd name="connsiteY7" fmla="*/ 24016 h 8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7" h="87304">
                    <a:moveTo>
                      <a:pt x="83206" y="24016"/>
                    </a:moveTo>
                    <a:cubicBezTo>
                      <a:pt x="93973" y="45647"/>
                      <a:pt x="85173" y="71914"/>
                      <a:pt x="63542" y="82685"/>
                    </a:cubicBezTo>
                    <a:cubicBezTo>
                      <a:pt x="57429" y="85725"/>
                      <a:pt x="50695" y="87295"/>
                      <a:pt x="43877" y="87270"/>
                    </a:cubicBezTo>
                    <a:cubicBezTo>
                      <a:pt x="37158" y="87286"/>
                      <a:pt x="30538" y="85713"/>
                      <a:pt x="24541" y="82682"/>
                    </a:cubicBezTo>
                    <a:cubicBezTo>
                      <a:pt x="15954" y="78488"/>
                      <a:pt x="8973" y="71576"/>
                      <a:pt x="4712" y="63017"/>
                    </a:cubicBezTo>
                    <a:cubicBezTo>
                      <a:pt x="1664" y="56972"/>
                      <a:pt x="91" y="50288"/>
                      <a:pt x="124" y="43516"/>
                    </a:cubicBezTo>
                    <a:cubicBezTo>
                      <a:pt x="321" y="19262"/>
                      <a:pt x="20149" y="-236"/>
                      <a:pt x="44402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04F1EDA-C520-400A-8B34-FB78237C6C0A}"/>
                  </a:ext>
                </a:extLst>
              </p:cNvPr>
              <p:cNvSpPr/>
              <p:nvPr/>
            </p:nvSpPr>
            <p:spPr>
              <a:xfrm rot="-1595401">
                <a:off x="9055302" y="179728"/>
                <a:ext cx="456216" cy="7374"/>
              </a:xfrm>
              <a:custGeom>
                <a:avLst/>
                <a:gdLst>
                  <a:gd name="connsiteX0" fmla="*/ 123 w 456216"/>
                  <a:gd name="connsiteY0" fmla="*/ -34 h 7374"/>
                  <a:gd name="connsiteX1" fmla="*/ 456340 w 456216"/>
                  <a:gd name="connsiteY1" fmla="*/ -34 h 7374"/>
                  <a:gd name="connsiteX2" fmla="*/ 456340 w 456216"/>
                  <a:gd name="connsiteY2" fmla="*/ 7340 h 7374"/>
                  <a:gd name="connsiteX3" fmla="*/ 123 w 456216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6216" h="7374">
                    <a:moveTo>
                      <a:pt x="123" y="-34"/>
                    </a:moveTo>
                    <a:lnTo>
                      <a:pt x="456340" y="-34"/>
                    </a:lnTo>
                    <a:lnTo>
                      <a:pt x="456340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A8B60FA-AAE5-47DC-8B53-CB63A620887F}"/>
                  </a:ext>
                </a:extLst>
              </p:cNvPr>
              <p:cNvSpPr/>
              <p:nvPr/>
            </p:nvSpPr>
            <p:spPr>
              <a:xfrm>
                <a:off x="9482720" y="17697"/>
                <a:ext cx="87508" cy="87507"/>
              </a:xfrm>
              <a:custGeom>
                <a:avLst/>
                <a:gdLst>
                  <a:gd name="connsiteX0" fmla="*/ 87631 w 87508"/>
                  <a:gd name="connsiteY0" fmla="*/ 43720 h 87507"/>
                  <a:gd name="connsiteX1" fmla="*/ 75013 w 87508"/>
                  <a:gd name="connsiteY1" fmla="*/ 74527 h 87507"/>
                  <a:gd name="connsiteX2" fmla="*/ 43878 w 87508"/>
                  <a:gd name="connsiteY2" fmla="*/ 87473 h 87507"/>
                  <a:gd name="connsiteX3" fmla="*/ 4712 w 87508"/>
                  <a:gd name="connsiteY3" fmla="*/ 63220 h 87507"/>
                  <a:gd name="connsiteX4" fmla="*/ 124 w 87508"/>
                  <a:gd name="connsiteY4" fmla="*/ 43720 h 87507"/>
                  <a:gd name="connsiteX5" fmla="*/ 43878 w 87508"/>
                  <a:gd name="connsiteY5" fmla="*/ -34 h 87507"/>
                  <a:gd name="connsiteX6" fmla="*/ 87631 w 87508"/>
                  <a:gd name="connsiteY6" fmla="*/ 43720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8" h="87507">
                    <a:moveTo>
                      <a:pt x="87631" y="43720"/>
                    </a:moveTo>
                    <a:cubicBezTo>
                      <a:pt x="87697" y="55261"/>
                      <a:pt x="83158" y="66352"/>
                      <a:pt x="75013" y="74527"/>
                    </a:cubicBezTo>
                    <a:cubicBezTo>
                      <a:pt x="66771" y="82814"/>
                      <a:pt x="55561" y="87473"/>
                      <a:pt x="43878" y="87473"/>
                    </a:cubicBezTo>
                    <a:cubicBezTo>
                      <a:pt x="27278" y="87472"/>
                      <a:pt x="12103" y="78078"/>
                      <a:pt x="4712" y="63220"/>
                    </a:cubicBezTo>
                    <a:cubicBezTo>
                      <a:pt x="1664" y="57175"/>
                      <a:pt x="91" y="50491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6BA9366-6C04-439E-BAFA-6CAC73C633BB}"/>
                  </a:ext>
                </a:extLst>
              </p:cNvPr>
              <p:cNvSpPr/>
              <p:nvPr/>
            </p:nvSpPr>
            <p:spPr>
              <a:xfrm>
                <a:off x="9570392" y="57846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316E4B0-A619-40E6-BDEA-F22D6CB0F46E}"/>
                  </a:ext>
                </a:extLst>
              </p:cNvPr>
              <p:cNvSpPr/>
              <p:nvPr/>
            </p:nvSpPr>
            <p:spPr>
              <a:xfrm>
                <a:off x="9969909" y="17702"/>
                <a:ext cx="87507" cy="87502"/>
              </a:xfrm>
              <a:custGeom>
                <a:avLst/>
                <a:gdLst>
                  <a:gd name="connsiteX0" fmla="*/ 83042 w 87507"/>
                  <a:gd name="connsiteY0" fmla="*/ 24214 h 87502"/>
                  <a:gd name="connsiteX1" fmla="*/ 87631 w 87507"/>
                  <a:gd name="connsiteY1" fmla="*/ 43715 h 87502"/>
                  <a:gd name="connsiteX2" fmla="*/ 44205 w 87507"/>
                  <a:gd name="connsiteY2" fmla="*/ 87468 h 87502"/>
                  <a:gd name="connsiteX3" fmla="*/ 43877 w 87507"/>
                  <a:gd name="connsiteY3" fmla="*/ 87468 h 87502"/>
                  <a:gd name="connsiteX4" fmla="*/ 123 w 87507"/>
                  <a:gd name="connsiteY4" fmla="*/ 43715 h 87502"/>
                  <a:gd name="connsiteX5" fmla="*/ 43877 w 87507"/>
                  <a:gd name="connsiteY5" fmla="*/ -34 h 87502"/>
                  <a:gd name="connsiteX6" fmla="*/ 83042 w 87507"/>
                  <a:gd name="connsiteY6" fmla="*/ 24214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7" h="87502">
                    <a:moveTo>
                      <a:pt x="83042" y="24214"/>
                    </a:moveTo>
                    <a:cubicBezTo>
                      <a:pt x="86074" y="30266"/>
                      <a:pt x="87647" y="36945"/>
                      <a:pt x="87631" y="43715"/>
                    </a:cubicBezTo>
                    <a:cubicBezTo>
                      <a:pt x="87729" y="67789"/>
                      <a:pt x="68277" y="87378"/>
                      <a:pt x="44205" y="87468"/>
                    </a:cubicBezTo>
                    <a:cubicBezTo>
                      <a:pt x="44090" y="87468"/>
                      <a:pt x="43992" y="87468"/>
                      <a:pt x="43877" y="87468"/>
                    </a:cubicBezTo>
                    <a:cubicBezTo>
                      <a:pt x="19706" y="87468"/>
                      <a:pt x="123" y="67879"/>
                      <a:pt x="123" y="43715"/>
                    </a:cubicBezTo>
                    <a:cubicBezTo>
                      <a:pt x="123" y="19550"/>
                      <a:pt x="19722" y="-37"/>
                      <a:pt x="43877" y="-34"/>
                    </a:cubicBezTo>
                    <a:cubicBezTo>
                      <a:pt x="60477" y="-32"/>
                      <a:pt x="75635" y="9359"/>
                      <a:pt x="83042" y="242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E70F343D-EE7B-40EC-B46C-A654FD4CE741}"/>
                  </a:ext>
                </a:extLst>
              </p:cNvPr>
              <p:cNvSpPr/>
              <p:nvPr/>
            </p:nvSpPr>
            <p:spPr>
              <a:xfrm>
                <a:off x="10050698" y="-184846"/>
                <a:ext cx="450809" cy="230074"/>
              </a:xfrm>
              <a:custGeom>
                <a:avLst/>
                <a:gdLst>
                  <a:gd name="connsiteX0" fmla="*/ 3278 w 450809"/>
                  <a:gd name="connsiteY0" fmla="*/ 230075 h 230074"/>
                  <a:gd name="connsiteX1" fmla="*/ 0 w 450809"/>
                  <a:gd name="connsiteY1" fmla="*/ 223520 h 230074"/>
                  <a:gd name="connsiteX2" fmla="*/ 447532 w 450809"/>
                  <a:gd name="connsiteY2" fmla="*/ 0 h 230074"/>
                  <a:gd name="connsiteX3" fmla="*/ 450809 w 450809"/>
                  <a:gd name="connsiteY3" fmla="*/ 6555 h 230074"/>
                  <a:gd name="connsiteX4" fmla="*/ 3278 w 450809"/>
                  <a:gd name="connsiteY4" fmla="*/ 230075 h 23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09" h="230074">
                    <a:moveTo>
                      <a:pt x="3278" y="230075"/>
                    </a:moveTo>
                    <a:lnTo>
                      <a:pt x="0" y="223520"/>
                    </a:lnTo>
                    <a:lnTo>
                      <a:pt x="447532" y="0"/>
                    </a:lnTo>
                    <a:lnTo>
                      <a:pt x="450809" y="6555"/>
                    </a:lnTo>
                    <a:lnTo>
                      <a:pt x="3278" y="23007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3C5DA99-B052-4968-B100-C5EEFA54640C}"/>
                  </a:ext>
                </a:extLst>
              </p:cNvPr>
              <p:cNvSpPr/>
              <p:nvPr/>
            </p:nvSpPr>
            <p:spPr>
              <a:xfrm>
                <a:off x="10456770" y="-222807"/>
                <a:ext cx="87670" cy="84994"/>
              </a:xfrm>
              <a:custGeom>
                <a:avLst/>
                <a:gdLst>
                  <a:gd name="connsiteX0" fmla="*/ 87794 w 87670"/>
                  <a:gd name="connsiteY0" fmla="*/ 41204 h 84994"/>
                  <a:gd name="connsiteX1" fmla="*/ 75012 w 87670"/>
                  <a:gd name="connsiteY1" fmla="*/ 72012 h 84994"/>
                  <a:gd name="connsiteX2" fmla="*/ 24540 w 87670"/>
                  <a:gd name="connsiteY2" fmla="*/ 80369 h 84994"/>
                  <a:gd name="connsiteX3" fmla="*/ 4711 w 87670"/>
                  <a:gd name="connsiteY3" fmla="*/ 60705 h 84994"/>
                  <a:gd name="connsiteX4" fmla="*/ 124 w 87670"/>
                  <a:gd name="connsiteY4" fmla="*/ 41204 h 84994"/>
                  <a:gd name="connsiteX5" fmla="*/ 46646 w 87670"/>
                  <a:gd name="connsiteY5" fmla="*/ 49 h 84994"/>
                  <a:gd name="connsiteX6" fmla="*/ 87794 w 87670"/>
                  <a:gd name="connsiteY6" fmla="*/ 41204 h 84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0" h="84994">
                    <a:moveTo>
                      <a:pt x="87794" y="41204"/>
                    </a:moveTo>
                    <a:cubicBezTo>
                      <a:pt x="87794" y="52762"/>
                      <a:pt x="83189" y="63843"/>
                      <a:pt x="75012" y="72012"/>
                    </a:cubicBezTo>
                    <a:cubicBezTo>
                      <a:pt x="61755" y="85416"/>
                      <a:pt x="41402" y="88787"/>
                      <a:pt x="24540" y="80369"/>
                    </a:cubicBezTo>
                    <a:cubicBezTo>
                      <a:pt x="15986" y="76126"/>
                      <a:pt x="9021" y="69227"/>
                      <a:pt x="4711" y="60705"/>
                    </a:cubicBezTo>
                    <a:cubicBezTo>
                      <a:pt x="1680" y="54653"/>
                      <a:pt x="107" y="47973"/>
                      <a:pt x="124" y="41204"/>
                    </a:cubicBezTo>
                    <a:cubicBezTo>
                      <a:pt x="1598" y="16994"/>
                      <a:pt x="22426" y="-1430"/>
                      <a:pt x="46646" y="49"/>
                    </a:cubicBezTo>
                    <a:cubicBezTo>
                      <a:pt x="68786" y="1405"/>
                      <a:pt x="86434" y="19060"/>
                      <a:pt x="87794" y="412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74150DB-C24C-442D-A851-C10E3BFF1B78}"/>
                  </a:ext>
                </a:extLst>
              </p:cNvPr>
              <p:cNvSpPr/>
              <p:nvPr/>
            </p:nvSpPr>
            <p:spPr>
              <a:xfrm>
                <a:off x="5102777" y="1478670"/>
                <a:ext cx="87671" cy="85149"/>
              </a:xfrm>
              <a:custGeom>
                <a:avLst/>
                <a:gdLst>
                  <a:gd name="connsiteX0" fmla="*/ 87795 w 87671"/>
                  <a:gd name="connsiteY0" fmla="*/ 41198 h 85149"/>
                  <a:gd name="connsiteX1" fmla="*/ 44041 w 87671"/>
                  <a:gd name="connsiteY1" fmla="*/ 85116 h 85149"/>
                  <a:gd name="connsiteX2" fmla="*/ 24540 w 87671"/>
                  <a:gd name="connsiteY2" fmla="*/ 80528 h 85149"/>
                  <a:gd name="connsiteX3" fmla="*/ 13070 w 87671"/>
                  <a:gd name="connsiteY3" fmla="*/ 72170 h 85149"/>
                  <a:gd name="connsiteX4" fmla="*/ 124 w 87671"/>
                  <a:gd name="connsiteY4" fmla="*/ 41198 h 85149"/>
                  <a:gd name="connsiteX5" fmla="*/ 46647 w 87671"/>
                  <a:gd name="connsiteY5" fmla="*/ 51 h 85149"/>
                  <a:gd name="connsiteX6" fmla="*/ 87795 w 87671"/>
                  <a:gd name="connsiteY6" fmla="*/ 41198 h 8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1" h="85149">
                    <a:moveTo>
                      <a:pt x="87795" y="41198"/>
                    </a:moveTo>
                    <a:cubicBezTo>
                      <a:pt x="87795" y="65386"/>
                      <a:pt x="68229" y="85018"/>
                      <a:pt x="44041" y="85116"/>
                    </a:cubicBezTo>
                    <a:cubicBezTo>
                      <a:pt x="37273" y="85132"/>
                      <a:pt x="30587" y="83559"/>
                      <a:pt x="24540" y="80528"/>
                    </a:cubicBezTo>
                    <a:cubicBezTo>
                      <a:pt x="20263" y="78430"/>
                      <a:pt x="16380" y="75595"/>
                      <a:pt x="13070" y="72170"/>
                    </a:cubicBezTo>
                    <a:cubicBezTo>
                      <a:pt x="4761" y="64009"/>
                      <a:pt x="91" y="52850"/>
                      <a:pt x="124" y="41198"/>
                    </a:cubicBezTo>
                    <a:cubicBezTo>
                      <a:pt x="1599" y="16995"/>
                      <a:pt x="22427" y="-1441"/>
                      <a:pt x="46647" y="51"/>
                    </a:cubicBezTo>
                    <a:cubicBezTo>
                      <a:pt x="68786" y="1394"/>
                      <a:pt x="86435" y="19059"/>
                      <a:pt x="87795" y="411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F712493-D3C8-44B8-85C1-9474B3896EE3}"/>
                  </a:ext>
                </a:extLst>
              </p:cNvPr>
              <p:cNvSpPr/>
              <p:nvPr/>
            </p:nvSpPr>
            <p:spPr>
              <a:xfrm>
                <a:off x="5190449" y="1516297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ED78AEEF-F217-4B98-B283-6ADE11B3370C}"/>
                  </a:ext>
                </a:extLst>
              </p:cNvPr>
              <p:cNvSpPr/>
              <p:nvPr/>
            </p:nvSpPr>
            <p:spPr>
              <a:xfrm>
                <a:off x="3155982" y="1961975"/>
                <a:ext cx="87844" cy="87888"/>
              </a:xfrm>
              <a:custGeom>
                <a:avLst/>
                <a:gdLst>
                  <a:gd name="connsiteX0" fmla="*/ 87967 w 87844"/>
                  <a:gd name="connsiteY0" fmla="*/ 44099 h 87888"/>
                  <a:gd name="connsiteX1" fmla="*/ 44214 w 87844"/>
                  <a:gd name="connsiteY1" fmla="*/ 87853 h 87888"/>
                  <a:gd name="connsiteX2" fmla="*/ 4885 w 87844"/>
                  <a:gd name="connsiteY2" fmla="*/ 63764 h 87888"/>
                  <a:gd name="connsiteX3" fmla="*/ 24180 w 87844"/>
                  <a:gd name="connsiteY3" fmla="*/ 4721 h 87888"/>
                  <a:gd name="connsiteX4" fmla="*/ 83217 w 87844"/>
                  <a:gd name="connsiteY4" fmla="*/ 24025 h 87888"/>
                  <a:gd name="connsiteX5" fmla="*/ 87967 w 87844"/>
                  <a:gd name="connsiteY5" fmla="*/ 44099 h 8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844" h="87888">
                    <a:moveTo>
                      <a:pt x="87967" y="44099"/>
                    </a:moveTo>
                    <a:cubicBezTo>
                      <a:pt x="87877" y="68221"/>
                      <a:pt x="68340" y="87771"/>
                      <a:pt x="44214" y="87853"/>
                    </a:cubicBezTo>
                    <a:cubicBezTo>
                      <a:pt x="27582" y="87984"/>
                      <a:pt x="12324" y="78643"/>
                      <a:pt x="4885" y="63764"/>
                    </a:cubicBezTo>
                    <a:cubicBezTo>
                      <a:pt x="-6088" y="42133"/>
                      <a:pt x="2549" y="15701"/>
                      <a:pt x="24180" y="4721"/>
                    </a:cubicBezTo>
                    <a:cubicBezTo>
                      <a:pt x="45811" y="-6242"/>
                      <a:pt x="72242" y="2394"/>
                      <a:pt x="83217" y="24025"/>
                    </a:cubicBezTo>
                    <a:cubicBezTo>
                      <a:pt x="86371" y="30252"/>
                      <a:pt x="88000" y="37118"/>
                      <a:pt x="87967" y="4409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7E2B38F-F5EC-4E75-BED2-F65415036965}"/>
                  </a:ext>
                </a:extLst>
              </p:cNvPr>
              <p:cNvSpPr/>
              <p:nvPr/>
            </p:nvSpPr>
            <p:spPr>
              <a:xfrm>
                <a:off x="3243825" y="2002503"/>
                <a:ext cx="399025" cy="7374"/>
              </a:xfrm>
              <a:custGeom>
                <a:avLst/>
                <a:gdLst>
                  <a:gd name="connsiteX0" fmla="*/ 0 w 399025"/>
                  <a:gd name="connsiteY0" fmla="*/ 0 h 7374"/>
                  <a:gd name="connsiteX1" fmla="*/ 399026 w 399025"/>
                  <a:gd name="connsiteY1" fmla="*/ 0 h 7374"/>
                  <a:gd name="connsiteX2" fmla="*/ 399026 w 399025"/>
                  <a:gd name="connsiteY2" fmla="*/ 7374 h 7374"/>
                  <a:gd name="connsiteX3" fmla="*/ 0 w 399025"/>
                  <a:gd name="connsiteY3" fmla="*/ 7374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374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374"/>
                    </a:lnTo>
                    <a:lnTo>
                      <a:pt x="0" y="73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8480848-8BC7-4864-A4BC-4BD3FB76DFAF}"/>
                  </a:ext>
                </a:extLst>
              </p:cNvPr>
              <p:cNvSpPr/>
              <p:nvPr/>
            </p:nvSpPr>
            <p:spPr>
              <a:xfrm>
                <a:off x="2669614" y="2205539"/>
                <a:ext cx="87520" cy="87507"/>
              </a:xfrm>
              <a:custGeom>
                <a:avLst/>
                <a:gdLst>
                  <a:gd name="connsiteX0" fmla="*/ 83049 w 87520"/>
                  <a:gd name="connsiteY0" fmla="*/ 24055 h 87507"/>
                  <a:gd name="connsiteX1" fmla="*/ 75020 w 87520"/>
                  <a:gd name="connsiteY1" fmla="*/ 74527 h 87507"/>
                  <a:gd name="connsiteX2" fmla="*/ 43884 w 87520"/>
                  <a:gd name="connsiteY2" fmla="*/ 87473 h 87507"/>
                  <a:gd name="connsiteX3" fmla="*/ 24384 w 87520"/>
                  <a:gd name="connsiteY3" fmla="*/ 82885 h 87507"/>
                  <a:gd name="connsiteX4" fmla="*/ 4719 w 87520"/>
                  <a:gd name="connsiteY4" fmla="*/ 63220 h 87507"/>
                  <a:gd name="connsiteX5" fmla="*/ 24385 w 87520"/>
                  <a:gd name="connsiteY5" fmla="*/ 4555 h 87507"/>
                  <a:gd name="connsiteX6" fmla="*/ 43884 w 87520"/>
                  <a:gd name="connsiteY6" fmla="*/ -34 h 87507"/>
                  <a:gd name="connsiteX7" fmla="*/ 83049 w 87520"/>
                  <a:gd name="connsiteY7" fmla="*/ 24055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20" h="87507">
                    <a:moveTo>
                      <a:pt x="83049" y="24055"/>
                    </a:moveTo>
                    <a:cubicBezTo>
                      <a:pt x="91394" y="40868"/>
                      <a:pt x="88170" y="61123"/>
                      <a:pt x="75020" y="74527"/>
                    </a:cubicBezTo>
                    <a:cubicBezTo>
                      <a:pt x="66736" y="82754"/>
                      <a:pt x="55557" y="87408"/>
                      <a:pt x="43884" y="87473"/>
                    </a:cubicBezTo>
                    <a:cubicBezTo>
                      <a:pt x="37115" y="87489"/>
                      <a:pt x="30435" y="85916"/>
                      <a:pt x="24384" y="82885"/>
                    </a:cubicBezTo>
                    <a:cubicBezTo>
                      <a:pt x="15872" y="78641"/>
                      <a:pt x="8970" y="71725"/>
                      <a:pt x="4719" y="63220"/>
                    </a:cubicBezTo>
                    <a:cubicBezTo>
                      <a:pt x="-6051" y="41589"/>
                      <a:pt x="2754" y="15321"/>
                      <a:pt x="24385" y="4555"/>
                    </a:cubicBezTo>
                    <a:cubicBezTo>
                      <a:pt x="30443" y="1539"/>
                      <a:pt x="37118" y="-34"/>
                      <a:pt x="43884" y="-34"/>
                    </a:cubicBezTo>
                    <a:cubicBezTo>
                      <a:pt x="60447" y="-67"/>
                      <a:pt x="75606" y="9258"/>
                      <a:pt x="83049" y="2405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CE68D88-4ACA-4433-B056-00E41A357BFA}"/>
                  </a:ext>
                </a:extLst>
              </p:cNvPr>
              <p:cNvSpPr/>
              <p:nvPr/>
            </p:nvSpPr>
            <p:spPr>
              <a:xfrm>
                <a:off x="2750901" y="2022495"/>
                <a:ext cx="411644" cy="210410"/>
              </a:xfrm>
              <a:custGeom>
                <a:avLst/>
                <a:gdLst>
                  <a:gd name="connsiteX0" fmla="*/ 3278 w 411644"/>
                  <a:gd name="connsiteY0" fmla="*/ 210410 h 210410"/>
                  <a:gd name="connsiteX1" fmla="*/ 0 w 411644"/>
                  <a:gd name="connsiteY1" fmla="*/ 204019 h 210410"/>
                  <a:gd name="connsiteX2" fmla="*/ 408366 w 411644"/>
                  <a:gd name="connsiteY2" fmla="*/ 0 h 210410"/>
                  <a:gd name="connsiteX3" fmla="*/ 411644 w 411644"/>
                  <a:gd name="connsiteY3" fmla="*/ 6555 h 210410"/>
                  <a:gd name="connsiteX4" fmla="*/ 3278 w 411644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4" h="210410">
                    <a:moveTo>
                      <a:pt x="3278" y="210410"/>
                    </a:moveTo>
                    <a:lnTo>
                      <a:pt x="0" y="204019"/>
                    </a:lnTo>
                    <a:lnTo>
                      <a:pt x="408366" y="0"/>
                    </a:lnTo>
                    <a:lnTo>
                      <a:pt x="411644" y="6555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3E0A499-792F-4832-9061-7F17679C1D89}"/>
                  </a:ext>
                </a:extLst>
              </p:cNvPr>
              <p:cNvSpPr/>
              <p:nvPr/>
            </p:nvSpPr>
            <p:spPr>
              <a:xfrm>
                <a:off x="2182925" y="2448560"/>
                <a:ext cx="87493" cy="87507"/>
              </a:xfrm>
              <a:custGeom>
                <a:avLst/>
                <a:gdLst>
                  <a:gd name="connsiteX0" fmla="*/ 83042 w 87493"/>
                  <a:gd name="connsiteY0" fmla="*/ 24219 h 87507"/>
                  <a:gd name="connsiteX1" fmla="*/ 75013 w 87493"/>
                  <a:gd name="connsiteY1" fmla="*/ 74527 h 87507"/>
                  <a:gd name="connsiteX2" fmla="*/ 43877 w 87493"/>
                  <a:gd name="connsiteY2" fmla="*/ 87473 h 87507"/>
                  <a:gd name="connsiteX3" fmla="*/ 24376 w 87493"/>
                  <a:gd name="connsiteY3" fmla="*/ 82885 h 87507"/>
                  <a:gd name="connsiteX4" fmla="*/ 4712 w 87493"/>
                  <a:gd name="connsiteY4" fmla="*/ 63220 h 87507"/>
                  <a:gd name="connsiteX5" fmla="*/ 124 w 87493"/>
                  <a:gd name="connsiteY5" fmla="*/ 43720 h 87507"/>
                  <a:gd name="connsiteX6" fmla="*/ 43882 w 87493"/>
                  <a:gd name="connsiteY6" fmla="*/ -34 h 87507"/>
                  <a:gd name="connsiteX7" fmla="*/ 83042 w 87493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493" h="87507">
                    <a:moveTo>
                      <a:pt x="83042" y="24219"/>
                    </a:moveTo>
                    <a:cubicBezTo>
                      <a:pt x="91359" y="40983"/>
                      <a:pt x="88135" y="61188"/>
                      <a:pt x="75013" y="74527"/>
                    </a:cubicBezTo>
                    <a:cubicBezTo>
                      <a:pt x="66770" y="82819"/>
                      <a:pt x="55564" y="87473"/>
                      <a:pt x="43877" y="87473"/>
                    </a:cubicBezTo>
                    <a:cubicBezTo>
                      <a:pt x="37108" y="87489"/>
                      <a:pt x="30428" y="85916"/>
                      <a:pt x="24376" y="82885"/>
                    </a:cubicBezTo>
                    <a:cubicBezTo>
                      <a:pt x="15865" y="78640"/>
                      <a:pt x="8964" y="71725"/>
                      <a:pt x="4712" y="63220"/>
                    </a:cubicBezTo>
                    <a:cubicBezTo>
                      <a:pt x="1678" y="57173"/>
                      <a:pt x="106" y="50487"/>
                      <a:pt x="124" y="43720"/>
                    </a:cubicBezTo>
                    <a:cubicBezTo>
                      <a:pt x="126" y="19549"/>
                      <a:pt x="19718" y="-34"/>
                      <a:pt x="43882" y="-34"/>
                    </a:cubicBezTo>
                    <a:cubicBezTo>
                      <a:pt x="60477" y="-34"/>
                      <a:pt x="75644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E1D2726-A121-498C-B62E-ECA946B0C968}"/>
                  </a:ext>
                </a:extLst>
              </p:cNvPr>
              <p:cNvSpPr/>
              <p:nvPr/>
            </p:nvSpPr>
            <p:spPr>
              <a:xfrm>
                <a:off x="2264368" y="2265515"/>
                <a:ext cx="411480" cy="210574"/>
              </a:xfrm>
              <a:custGeom>
                <a:avLst/>
                <a:gdLst>
                  <a:gd name="connsiteX0" fmla="*/ 3278 w 411480"/>
                  <a:gd name="connsiteY0" fmla="*/ 210574 h 210574"/>
                  <a:gd name="connsiteX1" fmla="*/ 0 w 411480"/>
                  <a:gd name="connsiteY1" fmla="*/ 204019 h 210574"/>
                  <a:gd name="connsiteX2" fmla="*/ 408203 w 411480"/>
                  <a:gd name="connsiteY2" fmla="*/ 0 h 210574"/>
                  <a:gd name="connsiteX3" fmla="*/ 411480 w 411480"/>
                  <a:gd name="connsiteY3" fmla="*/ 6555 h 210574"/>
                  <a:gd name="connsiteX4" fmla="*/ 3278 w 411480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203" y="0"/>
                    </a:lnTo>
                    <a:lnTo>
                      <a:pt x="411480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D6F601D-ADCE-4801-BC6F-3251A3E476AC}"/>
                  </a:ext>
                </a:extLst>
              </p:cNvPr>
              <p:cNvSpPr/>
              <p:nvPr/>
            </p:nvSpPr>
            <p:spPr>
              <a:xfrm>
                <a:off x="1696228" y="2691580"/>
                <a:ext cx="87670" cy="87507"/>
              </a:xfrm>
              <a:custGeom>
                <a:avLst/>
                <a:gdLst>
                  <a:gd name="connsiteX0" fmla="*/ 83206 w 87670"/>
                  <a:gd name="connsiteY0" fmla="*/ 24219 h 87507"/>
                  <a:gd name="connsiteX1" fmla="*/ 87794 w 87670"/>
                  <a:gd name="connsiteY1" fmla="*/ 43720 h 87507"/>
                  <a:gd name="connsiteX2" fmla="*/ 75013 w 87670"/>
                  <a:gd name="connsiteY2" fmla="*/ 74691 h 87507"/>
                  <a:gd name="connsiteX3" fmla="*/ 43877 w 87670"/>
                  <a:gd name="connsiteY3" fmla="*/ 87473 h 87507"/>
                  <a:gd name="connsiteX4" fmla="*/ 24540 w 87670"/>
                  <a:gd name="connsiteY4" fmla="*/ 83049 h 87507"/>
                  <a:gd name="connsiteX5" fmla="*/ 123 w 87670"/>
                  <a:gd name="connsiteY5" fmla="*/ 43720 h 87507"/>
                  <a:gd name="connsiteX6" fmla="*/ 43877 w 87670"/>
                  <a:gd name="connsiteY6" fmla="*/ -34 h 87507"/>
                  <a:gd name="connsiteX7" fmla="*/ 83206 w 87670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0" h="87507">
                    <a:moveTo>
                      <a:pt x="83206" y="24219"/>
                    </a:moveTo>
                    <a:cubicBezTo>
                      <a:pt x="86223" y="30282"/>
                      <a:pt x="87794" y="36952"/>
                      <a:pt x="87794" y="43720"/>
                    </a:cubicBezTo>
                    <a:cubicBezTo>
                      <a:pt x="87776" y="55322"/>
                      <a:pt x="83183" y="66449"/>
                      <a:pt x="75013" y="74691"/>
                    </a:cubicBezTo>
                    <a:cubicBezTo>
                      <a:pt x="66753" y="82934"/>
                      <a:pt x="55545" y="87539"/>
                      <a:pt x="43877" y="87473"/>
                    </a:cubicBezTo>
                    <a:cubicBezTo>
                      <a:pt x="37181" y="87457"/>
                      <a:pt x="30574" y="85949"/>
                      <a:pt x="24540" y="83049"/>
                    </a:cubicBezTo>
                    <a:cubicBezTo>
                      <a:pt x="9618" y="75609"/>
                      <a:pt x="169" y="60386"/>
                      <a:pt x="123" y="43720"/>
                    </a:cubicBezTo>
                    <a:cubicBezTo>
                      <a:pt x="214" y="19598"/>
                      <a:pt x="19750" y="48"/>
                      <a:pt x="43877" y="-34"/>
                    </a:cubicBezTo>
                    <a:cubicBezTo>
                      <a:pt x="60502" y="15"/>
                      <a:pt x="75694" y="9389"/>
                      <a:pt x="83206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803A309-6F5A-40E6-B0C8-DC5CAB4260E8}"/>
                  </a:ext>
                </a:extLst>
              </p:cNvPr>
              <p:cNvSpPr/>
              <p:nvPr/>
            </p:nvSpPr>
            <p:spPr>
              <a:xfrm rot="-1591199">
                <a:off x="1717412" y="2619058"/>
                <a:ext cx="495873" cy="7374"/>
              </a:xfrm>
              <a:custGeom>
                <a:avLst/>
                <a:gdLst>
                  <a:gd name="connsiteX0" fmla="*/ 123 w 495873"/>
                  <a:gd name="connsiteY0" fmla="*/ -34 h 7374"/>
                  <a:gd name="connsiteX1" fmla="*/ 495997 w 495873"/>
                  <a:gd name="connsiteY1" fmla="*/ -34 h 7374"/>
                  <a:gd name="connsiteX2" fmla="*/ 495997 w 495873"/>
                  <a:gd name="connsiteY2" fmla="*/ 7340 h 7374"/>
                  <a:gd name="connsiteX3" fmla="*/ 123 w 495873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873" h="7374">
                    <a:moveTo>
                      <a:pt x="123" y="-34"/>
                    </a:moveTo>
                    <a:lnTo>
                      <a:pt x="495997" y="-34"/>
                    </a:lnTo>
                    <a:lnTo>
                      <a:pt x="495997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2A4AE3A0-9BDB-4864-B95B-64BED97D09FE}"/>
                  </a:ext>
                </a:extLst>
              </p:cNvPr>
              <p:cNvSpPr/>
              <p:nvPr/>
            </p:nvSpPr>
            <p:spPr>
              <a:xfrm>
                <a:off x="1738507" y="1030584"/>
                <a:ext cx="8763000" cy="2680437"/>
              </a:xfrm>
              <a:custGeom>
                <a:avLst/>
                <a:gdLst>
                  <a:gd name="connsiteX0" fmla="*/ 3277 w 8763000"/>
                  <a:gd name="connsiteY0" fmla="*/ 2680438 h 2680437"/>
                  <a:gd name="connsiteX1" fmla="*/ 0 w 8763000"/>
                  <a:gd name="connsiteY1" fmla="*/ 2673883 h 2680437"/>
                  <a:gd name="connsiteX2" fmla="*/ 487352 w 8763000"/>
                  <a:gd name="connsiteY2" fmla="*/ 2430371 h 2680437"/>
                  <a:gd name="connsiteX3" fmla="*/ 974049 w 8763000"/>
                  <a:gd name="connsiteY3" fmla="*/ 2430371 h 2680437"/>
                  <a:gd name="connsiteX4" fmla="*/ 1460746 w 8763000"/>
                  <a:gd name="connsiteY4" fmla="*/ 2187350 h 2680437"/>
                  <a:gd name="connsiteX5" fmla="*/ 1949737 w 8763000"/>
                  <a:gd name="connsiteY5" fmla="*/ 2187678 h 2680437"/>
                  <a:gd name="connsiteX6" fmla="*/ 2434795 w 8763000"/>
                  <a:gd name="connsiteY6" fmla="*/ 2430043 h 2680437"/>
                  <a:gd name="connsiteX7" fmla="*/ 2919361 w 8763000"/>
                  <a:gd name="connsiteY7" fmla="*/ 2188006 h 2680437"/>
                  <a:gd name="connsiteX8" fmla="*/ 3407369 w 8763000"/>
                  <a:gd name="connsiteY8" fmla="*/ 1700489 h 2680437"/>
                  <a:gd name="connsiteX9" fmla="*/ 3894722 w 8763000"/>
                  <a:gd name="connsiteY9" fmla="*/ 1943838 h 2680437"/>
                  <a:gd name="connsiteX10" fmla="*/ 4380599 w 8763000"/>
                  <a:gd name="connsiteY10" fmla="*/ 1701145 h 2680437"/>
                  <a:gd name="connsiteX11" fmla="*/ 4866640 w 8763000"/>
                  <a:gd name="connsiteY11" fmla="*/ 1701145 h 2680437"/>
                  <a:gd name="connsiteX12" fmla="*/ 5353993 w 8763000"/>
                  <a:gd name="connsiteY12" fmla="*/ 1214284 h 2680437"/>
                  <a:gd name="connsiteX13" fmla="*/ 5841345 w 8763000"/>
                  <a:gd name="connsiteY13" fmla="*/ 1457632 h 2680437"/>
                  <a:gd name="connsiteX14" fmla="*/ 6813919 w 8763000"/>
                  <a:gd name="connsiteY14" fmla="*/ 971919 h 2680437"/>
                  <a:gd name="connsiteX15" fmla="*/ 7300452 w 8763000"/>
                  <a:gd name="connsiteY15" fmla="*/ 971919 h 2680437"/>
                  <a:gd name="connsiteX16" fmla="*/ 7785838 w 8763000"/>
                  <a:gd name="connsiteY16" fmla="*/ 729554 h 2680437"/>
                  <a:gd name="connsiteX17" fmla="*/ 8272534 w 8763000"/>
                  <a:gd name="connsiteY17" fmla="*/ 243348 h 2680437"/>
                  <a:gd name="connsiteX18" fmla="*/ 8273026 w 8763000"/>
                  <a:gd name="connsiteY18" fmla="*/ 243021 h 2680437"/>
                  <a:gd name="connsiteX19" fmla="*/ 8759723 w 8763000"/>
                  <a:gd name="connsiteY19" fmla="*/ 0 h 2680437"/>
                  <a:gd name="connsiteX20" fmla="*/ 8763001 w 8763000"/>
                  <a:gd name="connsiteY20" fmla="*/ 6555 h 2680437"/>
                  <a:gd name="connsiteX21" fmla="*/ 8276795 w 8763000"/>
                  <a:gd name="connsiteY21" fmla="*/ 249412 h 2680437"/>
                  <a:gd name="connsiteX22" fmla="*/ 7790262 w 8763000"/>
                  <a:gd name="connsiteY22" fmla="*/ 735453 h 2680437"/>
                  <a:gd name="connsiteX23" fmla="*/ 7789607 w 8763000"/>
                  <a:gd name="connsiteY23" fmla="*/ 735781 h 2680437"/>
                  <a:gd name="connsiteX24" fmla="*/ 7302255 w 8763000"/>
                  <a:gd name="connsiteY24" fmla="*/ 979293 h 2680437"/>
                  <a:gd name="connsiteX25" fmla="*/ 6815558 w 8763000"/>
                  <a:gd name="connsiteY25" fmla="*/ 979293 h 2680437"/>
                  <a:gd name="connsiteX26" fmla="*/ 5841345 w 8763000"/>
                  <a:gd name="connsiteY26" fmla="*/ 1465826 h 2680437"/>
                  <a:gd name="connsiteX27" fmla="*/ 5355467 w 8763000"/>
                  <a:gd name="connsiteY27" fmla="*/ 1223133 h 2680437"/>
                  <a:gd name="connsiteX28" fmla="*/ 4869590 w 8763000"/>
                  <a:gd name="connsiteY28" fmla="*/ 1708519 h 2680437"/>
                  <a:gd name="connsiteX29" fmla="*/ 4382238 w 8763000"/>
                  <a:gd name="connsiteY29" fmla="*/ 1708519 h 2680437"/>
                  <a:gd name="connsiteX30" fmla="*/ 3894722 w 8763000"/>
                  <a:gd name="connsiteY30" fmla="*/ 1952031 h 2680437"/>
                  <a:gd name="connsiteX31" fmla="*/ 3408844 w 8763000"/>
                  <a:gd name="connsiteY31" fmla="*/ 1709338 h 2680437"/>
                  <a:gd name="connsiteX32" fmla="*/ 2923622 w 8763000"/>
                  <a:gd name="connsiteY32" fmla="*/ 2194069 h 2680437"/>
                  <a:gd name="connsiteX33" fmla="*/ 2923131 w 8763000"/>
                  <a:gd name="connsiteY33" fmla="*/ 2194233 h 2680437"/>
                  <a:gd name="connsiteX34" fmla="*/ 2434795 w 8763000"/>
                  <a:gd name="connsiteY34" fmla="*/ 2438236 h 2680437"/>
                  <a:gd name="connsiteX35" fmla="*/ 1947279 w 8763000"/>
                  <a:gd name="connsiteY35" fmla="*/ 2194724 h 2680437"/>
                  <a:gd name="connsiteX36" fmla="*/ 1462385 w 8763000"/>
                  <a:gd name="connsiteY36" fmla="*/ 2194724 h 2680437"/>
                  <a:gd name="connsiteX37" fmla="*/ 975688 w 8763000"/>
                  <a:gd name="connsiteY37" fmla="*/ 2437745 h 2680437"/>
                  <a:gd name="connsiteX38" fmla="*/ 489155 w 8763000"/>
                  <a:gd name="connsiteY38" fmla="*/ 2437745 h 2680437"/>
                  <a:gd name="connsiteX39" fmla="*/ 3277 w 8763000"/>
                  <a:gd name="connsiteY39" fmla="*/ 2680438 h 2680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763000" h="2680437">
                    <a:moveTo>
                      <a:pt x="3277" y="2680438"/>
                    </a:moveTo>
                    <a:lnTo>
                      <a:pt x="0" y="2673883"/>
                    </a:lnTo>
                    <a:lnTo>
                      <a:pt x="487352" y="2430371"/>
                    </a:lnTo>
                    <a:lnTo>
                      <a:pt x="974049" y="2430371"/>
                    </a:lnTo>
                    <a:lnTo>
                      <a:pt x="1460746" y="2187350"/>
                    </a:lnTo>
                    <a:lnTo>
                      <a:pt x="1949737" y="2187678"/>
                    </a:lnTo>
                    <a:lnTo>
                      <a:pt x="2434795" y="2430043"/>
                    </a:lnTo>
                    <a:lnTo>
                      <a:pt x="2919361" y="2188006"/>
                    </a:lnTo>
                    <a:lnTo>
                      <a:pt x="3407369" y="1700489"/>
                    </a:lnTo>
                    <a:lnTo>
                      <a:pt x="3894722" y="1943838"/>
                    </a:lnTo>
                    <a:lnTo>
                      <a:pt x="4380599" y="1701145"/>
                    </a:lnTo>
                    <a:lnTo>
                      <a:pt x="4866640" y="1701145"/>
                    </a:lnTo>
                    <a:lnTo>
                      <a:pt x="5353993" y="1214284"/>
                    </a:lnTo>
                    <a:lnTo>
                      <a:pt x="5841345" y="1457632"/>
                    </a:lnTo>
                    <a:lnTo>
                      <a:pt x="6813919" y="971919"/>
                    </a:lnTo>
                    <a:lnTo>
                      <a:pt x="7300452" y="971919"/>
                    </a:lnTo>
                    <a:lnTo>
                      <a:pt x="7785838" y="729554"/>
                    </a:lnTo>
                    <a:lnTo>
                      <a:pt x="8272534" y="243348"/>
                    </a:lnTo>
                    <a:lnTo>
                      <a:pt x="8273026" y="243021"/>
                    </a:lnTo>
                    <a:lnTo>
                      <a:pt x="8759723" y="0"/>
                    </a:lnTo>
                    <a:lnTo>
                      <a:pt x="8763001" y="6555"/>
                    </a:lnTo>
                    <a:lnTo>
                      <a:pt x="8276795" y="249412"/>
                    </a:lnTo>
                    <a:lnTo>
                      <a:pt x="7790262" y="735453"/>
                    </a:lnTo>
                    <a:lnTo>
                      <a:pt x="7789607" y="735781"/>
                    </a:lnTo>
                    <a:lnTo>
                      <a:pt x="7302255" y="979293"/>
                    </a:lnTo>
                    <a:lnTo>
                      <a:pt x="6815558" y="979293"/>
                    </a:lnTo>
                    <a:lnTo>
                      <a:pt x="5841345" y="1465826"/>
                    </a:lnTo>
                    <a:lnTo>
                      <a:pt x="5355467" y="1223133"/>
                    </a:lnTo>
                    <a:lnTo>
                      <a:pt x="4869590" y="1708519"/>
                    </a:lnTo>
                    <a:lnTo>
                      <a:pt x="4382238" y="1708519"/>
                    </a:lnTo>
                    <a:lnTo>
                      <a:pt x="3894722" y="1952031"/>
                    </a:lnTo>
                    <a:lnTo>
                      <a:pt x="3408844" y="1709338"/>
                    </a:lnTo>
                    <a:lnTo>
                      <a:pt x="2923622" y="2194069"/>
                    </a:lnTo>
                    <a:lnTo>
                      <a:pt x="2923131" y="2194233"/>
                    </a:lnTo>
                    <a:lnTo>
                      <a:pt x="2434795" y="2438236"/>
                    </a:lnTo>
                    <a:lnTo>
                      <a:pt x="1947279" y="2194724"/>
                    </a:lnTo>
                    <a:lnTo>
                      <a:pt x="1462385" y="2194724"/>
                    </a:lnTo>
                    <a:lnTo>
                      <a:pt x="975688" y="2437745"/>
                    </a:lnTo>
                    <a:lnTo>
                      <a:pt x="489155" y="2437745"/>
                    </a:lnTo>
                    <a:lnTo>
                      <a:pt x="3277" y="2680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5A9F6FAC-F931-4D55-8EE7-D836C23A5B1C}"/>
                  </a:ext>
                </a:extLst>
              </p:cNvPr>
              <p:cNvSpPr/>
              <p:nvPr/>
            </p:nvSpPr>
            <p:spPr>
              <a:xfrm>
                <a:off x="1718350" y="3683163"/>
                <a:ext cx="48669" cy="48669"/>
              </a:xfrm>
              <a:custGeom>
                <a:avLst/>
                <a:gdLst>
                  <a:gd name="connsiteX0" fmla="*/ 48793 w 48669"/>
                  <a:gd name="connsiteY0" fmla="*/ 24219 h 48669"/>
                  <a:gd name="connsiteX1" fmla="*/ 24376 w 48669"/>
                  <a:gd name="connsiteY1" fmla="*/ 48636 h 48669"/>
                  <a:gd name="connsiteX2" fmla="*/ 123 w 48669"/>
                  <a:gd name="connsiteY2" fmla="*/ 24219 h 48669"/>
                  <a:gd name="connsiteX3" fmla="*/ 24376 w 48669"/>
                  <a:gd name="connsiteY3" fmla="*/ -34 h 48669"/>
                  <a:gd name="connsiteX4" fmla="*/ 48793 w 48669"/>
                  <a:gd name="connsiteY4" fmla="*/ 24219 h 4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" h="48669">
                    <a:moveTo>
                      <a:pt x="48793" y="24219"/>
                    </a:moveTo>
                    <a:cubicBezTo>
                      <a:pt x="48793" y="37706"/>
                      <a:pt x="37861" y="48636"/>
                      <a:pt x="24376" y="48636"/>
                    </a:cubicBezTo>
                    <a:cubicBezTo>
                      <a:pt x="10955" y="48554"/>
                      <a:pt x="123" y="37640"/>
                      <a:pt x="123" y="24219"/>
                    </a:cubicBezTo>
                    <a:cubicBezTo>
                      <a:pt x="123" y="10831"/>
                      <a:pt x="10982" y="-34"/>
                      <a:pt x="24376" y="-34"/>
                    </a:cubicBezTo>
                    <a:cubicBezTo>
                      <a:pt x="37797" y="-34"/>
                      <a:pt x="48703" y="10798"/>
                      <a:pt x="48793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F0E99851-269F-4F1B-8EAB-6191A6D51215}"/>
                  </a:ext>
                </a:extLst>
              </p:cNvPr>
              <p:cNvSpPr/>
              <p:nvPr/>
            </p:nvSpPr>
            <p:spPr>
              <a:xfrm>
                <a:off x="2202261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5" y="48800"/>
                      <a:pt x="24540" y="48800"/>
                    </a:cubicBezTo>
                    <a:cubicBezTo>
                      <a:pt x="11055" y="48800"/>
                      <a:pt x="123" y="37870"/>
                      <a:pt x="123" y="24383"/>
                    </a:cubicBezTo>
                    <a:cubicBezTo>
                      <a:pt x="123" y="10896"/>
                      <a:pt x="11055" y="-34"/>
                      <a:pt x="24540" y="-34"/>
                    </a:cubicBezTo>
                    <a:cubicBezTo>
                      <a:pt x="38025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7458AAC8-DAB5-4E9A-9FB2-398FE64FE466}"/>
                  </a:ext>
                </a:extLst>
              </p:cNvPr>
              <p:cNvSpPr/>
              <p:nvPr/>
            </p:nvSpPr>
            <p:spPr>
              <a:xfrm>
                <a:off x="2688467" y="3440143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9" y="49127"/>
                      <a:pt x="24704" y="49127"/>
                    </a:cubicBezTo>
                    <a:cubicBezTo>
                      <a:pt x="11129" y="49127"/>
                      <a:pt x="123" y="38115"/>
                      <a:pt x="123" y="24547"/>
                    </a:cubicBezTo>
                    <a:cubicBezTo>
                      <a:pt x="123" y="10979"/>
                      <a:pt x="11129" y="-34"/>
                      <a:pt x="24704" y="-34"/>
                    </a:cubicBezTo>
                    <a:cubicBezTo>
                      <a:pt x="38279" y="-34"/>
                      <a:pt x="49285" y="10979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06E1853-18AC-4384-9A53-54A615744EBF}"/>
                  </a:ext>
                </a:extLst>
              </p:cNvPr>
              <p:cNvSpPr/>
              <p:nvPr/>
            </p:nvSpPr>
            <p:spPr>
              <a:xfrm>
                <a:off x="3175819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7" y="48506"/>
                      <a:pt x="24253" y="48506"/>
                    </a:cubicBezTo>
                    <a:cubicBezTo>
                      <a:pt x="10858" y="48506"/>
                      <a:pt x="0" y="37647"/>
                      <a:pt x="0" y="24253"/>
                    </a:cubicBezTo>
                    <a:cubicBezTo>
                      <a:pt x="0" y="10858"/>
                      <a:pt x="10858" y="0"/>
                      <a:pt x="24253" y="0"/>
                    </a:cubicBezTo>
                    <a:cubicBezTo>
                      <a:pt x="37647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20801AA-1CC0-4BD9-84D7-A4BAD3B21CD1}"/>
                  </a:ext>
                </a:extLst>
              </p:cNvPr>
              <p:cNvSpPr/>
              <p:nvPr/>
            </p:nvSpPr>
            <p:spPr>
              <a:xfrm>
                <a:off x="3661205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8" y="48506"/>
                      <a:pt x="24253" y="48506"/>
                    </a:cubicBezTo>
                    <a:cubicBezTo>
                      <a:pt x="10859" y="48506"/>
                      <a:pt x="0" y="37647"/>
                      <a:pt x="0" y="24253"/>
                    </a:cubicBezTo>
                    <a:cubicBezTo>
                      <a:pt x="0" y="10858"/>
                      <a:pt x="10859" y="0"/>
                      <a:pt x="24253" y="0"/>
                    </a:cubicBezTo>
                    <a:cubicBezTo>
                      <a:pt x="37648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33EA2E6E-A099-4D2D-9B92-051D3DA27FA9}"/>
                  </a:ext>
                </a:extLst>
              </p:cNvPr>
              <p:cNvSpPr/>
              <p:nvPr/>
            </p:nvSpPr>
            <p:spPr>
              <a:xfrm>
                <a:off x="4150359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0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7CF119B-9BA2-41F2-8077-B480C5D11539}"/>
                  </a:ext>
                </a:extLst>
              </p:cNvPr>
              <p:cNvSpPr/>
              <p:nvPr/>
            </p:nvSpPr>
            <p:spPr>
              <a:xfrm>
                <a:off x="4637056" y="3196958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5AEAD3F-6974-4C04-A947-4D2C557309AC}"/>
                  </a:ext>
                </a:extLst>
              </p:cNvPr>
              <p:cNvSpPr/>
              <p:nvPr/>
            </p:nvSpPr>
            <p:spPr>
              <a:xfrm>
                <a:off x="5122114" y="2713866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7" y="10831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B6EEE74-FCD0-4653-9E04-C516EB93E8A7}"/>
                  </a:ext>
                </a:extLst>
              </p:cNvPr>
              <p:cNvSpPr/>
              <p:nvPr/>
            </p:nvSpPr>
            <p:spPr>
              <a:xfrm>
                <a:off x="5608811" y="2950660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69"/>
                      <a:pt x="38027" y="48800"/>
                      <a:pt x="24540" y="48800"/>
                    </a:cubicBezTo>
                    <a:cubicBezTo>
                      <a:pt x="11054" y="48800"/>
                      <a:pt x="123" y="37869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D23D0A50-004C-4EFD-8B2B-CB2201C7F21C}"/>
                  </a:ext>
                </a:extLst>
              </p:cNvPr>
              <p:cNvSpPr/>
              <p:nvPr/>
            </p:nvSpPr>
            <p:spPr>
              <a:xfrm>
                <a:off x="6095672" y="2711081"/>
                <a:ext cx="48505" cy="48505"/>
              </a:xfrm>
              <a:custGeom>
                <a:avLst/>
                <a:gdLst>
                  <a:gd name="connsiteX0" fmla="*/ 48629 w 48505"/>
                  <a:gd name="connsiteY0" fmla="*/ 24219 h 48505"/>
                  <a:gd name="connsiteX1" fmla="*/ 24376 w 48505"/>
                  <a:gd name="connsiteY1" fmla="*/ 48472 h 48505"/>
                  <a:gd name="connsiteX2" fmla="*/ 123 w 48505"/>
                  <a:gd name="connsiteY2" fmla="*/ 24219 h 48505"/>
                  <a:gd name="connsiteX3" fmla="*/ 24376 w 48505"/>
                  <a:gd name="connsiteY3" fmla="*/ -34 h 48505"/>
                  <a:gd name="connsiteX4" fmla="*/ 48629 w 48505"/>
                  <a:gd name="connsiteY4" fmla="*/ 24219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629" y="24219"/>
                    </a:moveTo>
                    <a:cubicBezTo>
                      <a:pt x="48629" y="37607"/>
                      <a:pt x="37765" y="48472"/>
                      <a:pt x="24376" y="48472"/>
                    </a:cubicBezTo>
                    <a:cubicBezTo>
                      <a:pt x="10988" y="48472"/>
                      <a:pt x="123" y="37607"/>
                      <a:pt x="123" y="24219"/>
                    </a:cubicBezTo>
                    <a:cubicBezTo>
                      <a:pt x="123" y="10831"/>
                      <a:pt x="10988" y="-34"/>
                      <a:pt x="24376" y="-34"/>
                    </a:cubicBezTo>
                    <a:cubicBezTo>
                      <a:pt x="37732" y="48"/>
                      <a:pt x="48547" y="10864"/>
                      <a:pt x="48629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AD3651B-7DDA-48F7-9D39-094915AFC972}"/>
                  </a:ext>
                </a:extLst>
              </p:cNvPr>
              <p:cNvSpPr/>
              <p:nvPr/>
            </p:nvSpPr>
            <p:spPr>
              <a:xfrm>
                <a:off x="6582041" y="2711081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39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5" y="10864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3F597BE1-B911-4886-8166-380DE0A63213}"/>
                  </a:ext>
                </a:extLst>
              </p:cNvPr>
              <p:cNvSpPr/>
              <p:nvPr/>
            </p:nvSpPr>
            <p:spPr>
              <a:xfrm>
                <a:off x="7068737" y="2224875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1 w 48833"/>
                  <a:gd name="connsiteY1" fmla="*/ 48800 h 48833"/>
                  <a:gd name="connsiteX2" fmla="*/ 123 w 48833"/>
                  <a:gd name="connsiteY2" fmla="*/ 24383 h 48833"/>
                  <a:gd name="connsiteX3" fmla="*/ 24541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1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1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FCB89E2-E035-4715-8AA3-3BC898E080B9}"/>
                  </a:ext>
                </a:extLst>
              </p:cNvPr>
              <p:cNvSpPr/>
              <p:nvPr/>
            </p:nvSpPr>
            <p:spPr>
              <a:xfrm>
                <a:off x="7555434" y="2468060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59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7D16A68F-B318-4525-B72F-DEADD9C05E0A}"/>
                  </a:ext>
                </a:extLst>
              </p:cNvPr>
              <p:cNvSpPr/>
              <p:nvPr/>
            </p:nvSpPr>
            <p:spPr>
              <a:xfrm>
                <a:off x="8041639" y="2224712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BC060149-BF87-4777-B3DD-3E88C3428E2F}"/>
                  </a:ext>
                </a:extLst>
              </p:cNvPr>
              <p:cNvSpPr/>
              <p:nvPr/>
            </p:nvSpPr>
            <p:spPr>
              <a:xfrm>
                <a:off x="8529155" y="1981855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6" y="10864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4050475-3B0C-4931-B953-547CD6E9CFFD}"/>
                  </a:ext>
                </a:extLst>
              </p:cNvPr>
              <p:cNvSpPr/>
              <p:nvPr/>
            </p:nvSpPr>
            <p:spPr>
              <a:xfrm>
                <a:off x="9015033" y="1981527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2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2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169FEEA0-9599-4D41-BC4D-EDC90D05D160}"/>
                  </a:ext>
                </a:extLst>
              </p:cNvPr>
              <p:cNvSpPr/>
              <p:nvPr/>
            </p:nvSpPr>
            <p:spPr>
              <a:xfrm>
                <a:off x="9502057" y="1738834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75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775BE4B-89D4-4113-B1C8-03EEF5DD6547}"/>
                  </a:ext>
                </a:extLst>
              </p:cNvPr>
              <p:cNvSpPr/>
              <p:nvPr/>
            </p:nvSpPr>
            <p:spPr>
              <a:xfrm>
                <a:off x="9988590" y="1252629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2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48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8" y="10831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10EF77C-49B9-4BAE-A97E-1519D3D5739B}"/>
                  </a:ext>
                </a:extLst>
              </p:cNvPr>
              <p:cNvSpPr/>
              <p:nvPr/>
            </p:nvSpPr>
            <p:spPr>
              <a:xfrm>
                <a:off x="10474960" y="1009280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</p:grpSp>
      <p:sp>
        <p:nvSpPr>
          <p:cNvPr id="194" name="Picture Placeholder 193">
            <a:extLst>
              <a:ext uri="{FF2B5EF4-FFF2-40B4-BE49-F238E27FC236}">
                <a16:creationId xmlns:a16="http://schemas.microsoft.com/office/drawing/2014/main" id="{CC503DC3-4B77-4F2D-A3CA-5E604EEF5B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315970"/>
            <a:ext cx="5095361" cy="4379913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95" name="Picture Placeholder 193">
            <a:extLst>
              <a:ext uri="{FF2B5EF4-FFF2-40B4-BE49-F238E27FC236}">
                <a16:creationId xmlns:a16="http://schemas.microsoft.com/office/drawing/2014/main" id="{D227CD17-A703-45E5-AF9E-CAF2AADD00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2031" y="1315970"/>
            <a:ext cx="5095361" cy="4379913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96" name="Footer Placeholder 195">
            <a:extLst>
              <a:ext uri="{FF2B5EF4-FFF2-40B4-BE49-F238E27FC236}">
                <a16:creationId xmlns:a16="http://schemas.microsoft.com/office/drawing/2014/main" id="{88109FB2-C4BC-4051-A7B3-7DC77A8050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197" name="Slide Number Placeholder 196">
            <a:extLst>
              <a:ext uri="{FF2B5EF4-FFF2-40B4-BE49-F238E27FC236}">
                <a16:creationId xmlns:a16="http://schemas.microsoft.com/office/drawing/2014/main" id="{4082016F-3CC7-4C53-BF9C-1E20CD2ADB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252C7F-BE04-4CFD-9A2B-C34DA5D20A36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10" name="Title 1">
            <a:extLst>
              <a:ext uri="{FF2B5EF4-FFF2-40B4-BE49-F238E27FC236}">
                <a16:creationId xmlns:a16="http://schemas.microsoft.com/office/drawing/2014/main" id="{8150D635-8B2A-4DD3-97F1-DF215D6D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3762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 Text Heav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une&#10;&#10;Description automatically generated">
            <a:extLst>
              <a:ext uri="{FF2B5EF4-FFF2-40B4-BE49-F238E27FC236}">
                <a16:creationId xmlns:a16="http://schemas.microsoft.com/office/drawing/2014/main" id="{8B9E9129-4C7F-44EE-9DDF-FADE1D295A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AB4D1-1701-4960-9BCF-AA2ACBD50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550" y="6338887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35AFD-E9EA-4570-9946-6B34E23C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252C7F-BE04-4CFD-9A2B-C34DA5D20A36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81FBC7-76C1-4AAC-A04A-FDCA5AD702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50" y="1905000"/>
            <a:ext cx="11010900" cy="421957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CA"/>
              <a:t>Paragraph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6194403-D9AB-4D3C-ACB1-14CDBB4C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763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89BDA8A-E635-4336-B23E-5670E22094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5B247-AF13-48A8-AE45-5CC05CA7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239" y="365125"/>
            <a:ext cx="7615773" cy="1325563"/>
          </a:xfrm>
        </p:spPr>
        <p:txBody>
          <a:bodyPr/>
          <a:lstStyle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D694D-621D-4A08-8E30-EB24551CA4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689B1-F8D6-417E-92D8-5F5E742E14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11A029-F5C1-4CB5-A990-238A83A98C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68240" y="2042556"/>
            <a:ext cx="5106987" cy="149598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CA"/>
              <a:t>Company Name &amp; Address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231171F-93BD-4992-BBE0-9B9FBA7396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239" y="3701702"/>
            <a:ext cx="5106987" cy="149598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CA"/>
              <a:t>Contact Person Name</a:t>
            </a:r>
          </a:p>
          <a:p>
            <a:pPr lvl="0"/>
            <a:r>
              <a:rPr lang="en-CA"/>
              <a:t>Title</a:t>
            </a:r>
          </a:p>
          <a:p>
            <a:pPr lvl="0"/>
            <a:r>
              <a:rPr lang="en-CA"/>
              <a:t>Phone:</a:t>
            </a:r>
          </a:p>
          <a:p>
            <a:pPr lvl="0"/>
            <a:r>
              <a:rPr lang="en-CA"/>
              <a:t>Email: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908B0A3-E612-462D-90EE-09435DD67F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8239" y="5232670"/>
            <a:ext cx="5106987" cy="126020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CA"/>
              <a:t>Contact Person Name</a:t>
            </a:r>
          </a:p>
          <a:p>
            <a:pPr lvl="0"/>
            <a:r>
              <a:rPr lang="en-CA"/>
              <a:t>Title</a:t>
            </a:r>
          </a:p>
          <a:p>
            <a:pPr lvl="0"/>
            <a:r>
              <a:rPr lang="en-CA"/>
              <a:t>Phone:</a:t>
            </a:r>
          </a:p>
          <a:p>
            <a:pPr lvl="0"/>
            <a:r>
              <a:rPr lang="en-CA"/>
              <a:t>Email:</a:t>
            </a:r>
          </a:p>
        </p:txBody>
      </p:sp>
    </p:spTree>
    <p:extLst>
      <p:ext uri="{BB962C8B-B14F-4D97-AF65-F5344CB8AC3E}">
        <p14:creationId xmlns:p14="http://schemas.microsoft.com/office/powerpoint/2010/main" val="2342967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_Agenda +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FEB756-F527-4A81-BAEB-2297CE3282D0}"/>
              </a:ext>
            </a:extLst>
          </p:cNvPr>
          <p:cNvSpPr/>
          <p:nvPr userDrawn="1"/>
        </p:nvSpPr>
        <p:spPr>
          <a:xfrm>
            <a:off x="4462001" y="0"/>
            <a:ext cx="7743335" cy="6858000"/>
          </a:xfrm>
          <a:custGeom>
            <a:avLst/>
            <a:gdLst>
              <a:gd name="connsiteX0" fmla="*/ 0 w 5605776"/>
              <a:gd name="connsiteY0" fmla="*/ 0 h 6858000"/>
              <a:gd name="connsiteX1" fmla="*/ 5605776 w 5605776"/>
              <a:gd name="connsiteY1" fmla="*/ 0 h 6858000"/>
              <a:gd name="connsiteX2" fmla="*/ 5605776 w 5605776"/>
              <a:gd name="connsiteY2" fmla="*/ 6858000 h 6858000"/>
              <a:gd name="connsiteX3" fmla="*/ 0 w 5605776"/>
              <a:gd name="connsiteY3" fmla="*/ 6858000 h 6858000"/>
              <a:gd name="connsiteX4" fmla="*/ 0 w 5605776"/>
              <a:gd name="connsiteY4" fmla="*/ 0 h 6858000"/>
              <a:gd name="connsiteX0" fmla="*/ 2137559 w 7743335"/>
              <a:gd name="connsiteY0" fmla="*/ 0 h 6881751"/>
              <a:gd name="connsiteX1" fmla="*/ 7743335 w 7743335"/>
              <a:gd name="connsiteY1" fmla="*/ 0 h 6881751"/>
              <a:gd name="connsiteX2" fmla="*/ 7743335 w 7743335"/>
              <a:gd name="connsiteY2" fmla="*/ 6858000 h 6881751"/>
              <a:gd name="connsiteX3" fmla="*/ 0 w 7743335"/>
              <a:gd name="connsiteY3" fmla="*/ 6881751 h 6881751"/>
              <a:gd name="connsiteX4" fmla="*/ 2137559 w 7743335"/>
              <a:gd name="connsiteY4" fmla="*/ 0 h 6881751"/>
              <a:gd name="connsiteX0" fmla="*/ 2137559 w 7743335"/>
              <a:gd name="connsiteY0" fmla="*/ 0 h 6858000"/>
              <a:gd name="connsiteX1" fmla="*/ 7743335 w 7743335"/>
              <a:gd name="connsiteY1" fmla="*/ 0 h 6858000"/>
              <a:gd name="connsiteX2" fmla="*/ 7743335 w 7743335"/>
              <a:gd name="connsiteY2" fmla="*/ 6858000 h 6858000"/>
              <a:gd name="connsiteX3" fmla="*/ 0 w 7743335"/>
              <a:gd name="connsiteY3" fmla="*/ 6858000 h 6858000"/>
              <a:gd name="connsiteX4" fmla="*/ 2137559 w 774333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3335" h="6858000">
                <a:moveTo>
                  <a:pt x="2137559" y="0"/>
                </a:moveTo>
                <a:lnTo>
                  <a:pt x="7743335" y="0"/>
                </a:lnTo>
                <a:lnTo>
                  <a:pt x="7743335" y="6858000"/>
                </a:lnTo>
                <a:lnTo>
                  <a:pt x="0" y="6858000"/>
                </a:lnTo>
                <a:lnTo>
                  <a:pt x="213755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9218A2-2FC7-4759-8D8A-29143F37A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085" y="684439"/>
            <a:ext cx="453208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CA"/>
              <a:t>Type Presentation Title Agenda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0CBFD-C503-4586-A8F1-1A5A26168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0778" y="6346081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8252C7F-BE04-4CFD-9A2B-C34DA5D20A36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EC6E5A-FEFE-405E-98F0-00206BD24B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085" y="2441008"/>
            <a:ext cx="4532312" cy="3294516"/>
          </a:xfrm>
        </p:spPr>
        <p:txBody>
          <a:bodyPr>
            <a:normAutofit/>
          </a:bodyPr>
          <a:lstStyle>
            <a:lvl1pPr marL="514350" indent="-514350">
              <a:spcAft>
                <a:spcPts val="2400"/>
              </a:spcAft>
              <a:buClr>
                <a:schemeClr val="accent3">
                  <a:lumMod val="75000"/>
                </a:schemeClr>
              </a:buClr>
              <a:buSzPct val="118000"/>
              <a:buFont typeface="+mj-lt"/>
              <a:buAutoNum type="romanUcPeriod"/>
              <a:defRPr sz="2000"/>
            </a:lvl1pPr>
          </a:lstStyle>
          <a:p>
            <a:pPr lvl="0"/>
            <a:r>
              <a:rPr lang="en-CA"/>
              <a:t>Type agenda item here</a:t>
            </a:r>
          </a:p>
          <a:p>
            <a:pPr lvl="0"/>
            <a:r>
              <a:rPr lang="en-CA"/>
              <a:t>Type agenda item here</a:t>
            </a:r>
          </a:p>
          <a:p>
            <a:pPr lvl="0"/>
            <a:r>
              <a:rPr lang="en-CA"/>
              <a:t>Type agenda item here</a:t>
            </a:r>
          </a:p>
          <a:p>
            <a:pPr lvl="0"/>
            <a:r>
              <a:rPr lang="en-CA"/>
              <a:t>Type agenda item here</a:t>
            </a:r>
          </a:p>
          <a:p>
            <a:pPr lvl="0"/>
            <a:r>
              <a:rPr lang="en-CA"/>
              <a:t>Type agenda item here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68FAEA3-09FB-4F43-980F-47AC1CF9873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87079" y="360498"/>
            <a:ext cx="1842408" cy="1831456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CA" dirty="0"/>
              <a:t>Team Photo</a:t>
            </a:r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3154CDF1-2EEA-4E30-95FF-AC0DED51109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87079" y="2471724"/>
            <a:ext cx="1842408" cy="1831456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CA" dirty="0"/>
              <a:t>Team Photo</a:t>
            </a:r>
          </a:p>
        </p:txBody>
      </p:sp>
      <p:sp>
        <p:nvSpPr>
          <p:cNvPr id="28" name="Picture Placeholder 25">
            <a:extLst>
              <a:ext uri="{FF2B5EF4-FFF2-40B4-BE49-F238E27FC236}">
                <a16:creationId xmlns:a16="http://schemas.microsoft.com/office/drawing/2014/main" id="{7E7573A7-F339-43F5-B21D-04D1863BAA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287079" y="4582950"/>
            <a:ext cx="1842408" cy="1831456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CA" dirty="0"/>
              <a:t>Team Photo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2FF52CE-132A-41F5-B3DA-43C9102117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74628" y="1276226"/>
            <a:ext cx="2419350" cy="365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CA"/>
              <a:t>Team Member Title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92018CCC-2FE2-46DF-8918-96624CE079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4628" y="3005301"/>
            <a:ext cx="2419350" cy="36512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CA"/>
              <a:t>Team Member Name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B6CFAD1-FAC1-4DB8-AD67-CD11564AC3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74628" y="3414751"/>
            <a:ext cx="2419350" cy="365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CA"/>
              <a:t>Team Member Title</a:t>
            </a:r>
          </a:p>
        </p:txBody>
      </p:sp>
      <p:sp>
        <p:nvSpPr>
          <p:cNvPr id="39" name="Text Placeholder 31">
            <a:extLst>
              <a:ext uri="{FF2B5EF4-FFF2-40B4-BE49-F238E27FC236}">
                <a16:creationId xmlns:a16="http://schemas.microsoft.com/office/drawing/2014/main" id="{C8A7112A-3546-42AF-9A5E-AE98E0197C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74628" y="5124700"/>
            <a:ext cx="2419350" cy="36512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CA"/>
              <a:t>Team Member Name</a:t>
            </a:r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76C4F4F5-AF81-49EE-932E-774AABF804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74628" y="5534150"/>
            <a:ext cx="2419350" cy="365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CA"/>
              <a:t>Team Member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DC3872F-FDA1-46AE-945A-DE2E667828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4628" y="866776"/>
            <a:ext cx="2419350" cy="36512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CA"/>
              <a:t>Team Member Name</a:t>
            </a:r>
          </a:p>
        </p:txBody>
      </p:sp>
    </p:spTree>
    <p:extLst>
      <p:ext uri="{BB962C8B-B14F-4D97-AF65-F5344CB8AC3E}">
        <p14:creationId xmlns:p14="http://schemas.microsoft.com/office/powerpoint/2010/main" val="2397476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2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_Heading + 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14585-A7B2-4DD3-A731-473D201AB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A36D7-90D6-43D3-81FA-D9AC09C5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14463"/>
            <a:ext cx="4114800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E3626-3E2C-4CDE-94BF-E5CA4F58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FE4E72-65BF-4D12-9888-9BDD5EB878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686" y="1116014"/>
            <a:ext cx="8966427" cy="44328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CA"/>
              <a:t>Write a subheading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8927F4-2D52-449C-8B6C-B905A25EB5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686" y="2011363"/>
            <a:ext cx="10657114" cy="41481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CA"/>
              <a:t>Write a few paragraphs here</a:t>
            </a:r>
          </a:p>
        </p:txBody>
      </p:sp>
    </p:spTree>
    <p:extLst>
      <p:ext uri="{BB962C8B-B14F-4D97-AF65-F5344CB8AC3E}">
        <p14:creationId xmlns:p14="http://schemas.microsoft.com/office/powerpoint/2010/main" val="8416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9F1148-06F9-4281-B50C-57CB2E043B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5E310-3D80-4A70-8A67-ED5FFC8DD4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99" name="Title 1">
            <a:extLst>
              <a:ext uri="{FF2B5EF4-FFF2-40B4-BE49-F238E27FC236}">
                <a16:creationId xmlns:a16="http://schemas.microsoft.com/office/drawing/2014/main" id="{E1C77EA2-1017-49A2-B52F-A3346F03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7807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_Map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A79F92F-0E2D-449B-8D6E-348EDB0E1D65}"/>
              </a:ext>
            </a:extLst>
          </p:cNvPr>
          <p:cNvSpPr/>
          <p:nvPr userDrawn="1"/>
        </p:nvSpPr>
        <p:spPr>
          <a:xfrm>
            <a:off x="0" y="-12700"/>
            <a:ext cx="7611266" cy="6870700"/>
          </a:xfrm>
          <a:custGeom>
            <a:avLst/>
            <a:gdLst>
              <a:gd name="connsiteX0" fmla="*/ 0 w 4868066"/>
              <a:gd name="connsiteY0" fmla="*/ 0 h 6858000"/>
              <a:gd name="connsiteX1" fmla="*/ 4868066 w 4868066"/>
              <a:gd name="connsiteY1" fmla="*/ 0 h 6858000"/>
              <a:gd name="connsiteX2" fmla="*/ 4868066 w 4868066"/>
              <a:gd name="connsiteY2" fmla="*/ 6858000 h 6858000"/>
              <a:gd name="connsiteX3" fmla="*/ 0 w 4868066"/>
              <a:gd name="connsiteY3" fmla="*/ 6858000 h 6858000"/>
              <a:gd name="connsiteX4" fmla="*/ 0 w 4868066"/>
              <a:gd name="connsiteY4" fmla="*/ 0 h 6858000"/>
              <a:gd name="connsiteX0" fmla="*/ 0 w 7611266"/>
              <a:gd name="connsiteY0" fmla="*/ 0 h 6858000"/>
              <a:gd name="connsiteX1" fmla="*/ 4868066 w 7611266"/>
              <a:gd name="connsiteY1" fmla="*/ 0 h 6858000"/>
              <a:gd name="connsiteX2" fmla="*/ 7611266 w 7611266"/>
              <a:gd name="connsiteY2" fmla="*/ 6858000 h 6858000"/>
              <a:gd name="connsiteX3" fmla="*/ 0 w 7611266"/>
              <a:gd name="connsiteY3" fmla="*/ 6858000 h 6858000"/>
              <a:gd name="connsiteX4" fmla="*/ 0 w 7611266"/>
              <a:gd name="connsiteY4" fmla="*/ 0 h 6858000"/>
              <a:gd name="connsiteX0" fmla="*/ 0 w 7611266"/>
              <a:gd name="connsiteY0" fmla="*/ 12700 h 6870700"/>
              <a:gd name="connsiteX1" fmla="*/ 4093366 w 7611266"/>
              <a:gd name="connsiteY1" fmla="*/ 0 h 6870700"/>
              <a:gd name="connsiteX2" fmla="*/ 7611266 w 7611266"/>
              <a:gd name="connsiteY2" fmla="*/ 6870700 h 6870700"/>
              <a:gd name="connsiteX3" fmla="*/ 0 w 7611266"/>
              <a:gd name="connsiteY3" fmla="*/ 6870700 h 6870700"/>
              <a:gd name="connsiteX4" fmla="*/ 0 w 7611266"/>
              <a:gd name="connsiteY4" fmla="*/ 12700 h 6870700"/>
              <a:gd name="connsiteX0" fmla="*/ 0 w 7611266"/>
              <a:gd name="connsiteY0" fmla="*/ 0 h 6858000"/>
              <a:gd name="connsiteX1" fmla="*/ 3445666 w 7611266"/>
              <a:gd name="connsiteY1" fmla="*/ 12700 h 6858000"/>
              <a:gd name="connsiteX2" fmla="*/ 7611266 w 7611266"/>
              <a:gd name="connsiteY2" fmla="*/ 6858000 h 6858000"/>
              <a:gd name="connsiteX3" fmla="*/ 0 w 7611266"/>
              <a:gd name="connsiteY3" fmla="*/ 6858000 h 6858000"/>
              <a:gd name="connsiteX4" fmla="*/ 0 w 7611266"/>
              <a:gd name="connsiteY4" fmla="*/ 0 h 6858000"/>
              <a:gd name="connsiteX0" fmla="*/ 0 w 7611266"/>
              <a:gd name="connsiteY0" fmla="*/ 0 h 6858000"/>
              <a:gd name="connsiteX1" fmla="*/ 3445666 w 7611266"/>
              <a:gd name="connsiteY1" fmla="*/ 12700 h 6858000"/>
              <a:gd name="connsiteX2" fmla="*/ 7611266 w 7611266"/>
              <a:gd name="connsiteY2" fmla="*/ 6858000 h 6858000"/>
              <a:gd name="connsiteX3" fmla="*/ 0 w 7611266"/>
              <a:gd name="connsiteY3" fmla="*/ 6858000 h 6858000"/>
              <a:gd name="connsiteX4" fmla="*/ 0 w 7611266"/>
              <a:gd name="connsiteY4" fmla="*/ 0 h 6858000"/>
              <a:gd name="connsiteX0" fmla="*/ 0 w 7611266"/>
              <a:gd name="connsiteY0" fmla="*/ 0 h 6858000"/>
              <a:gd name="connsiteX1" fmla="*/ 3432966 w 7611266"/>
              <a:gd name="connsiteY1" fmla="*/ 12700 h 6858000"/>
              <a:gd name="connsiteX2" fmla="*/ 7611266 w 7611266"/>
              <a:gd name="connsiteY2" fmla="*/ 6858000 h 6858000"/>
              <a:gd name="connsiteX3" fmla="*/ 0 w 7611266"/>
              <a:gd name="connsiteY3" fmla="*/ 6858000 h 6858000"/>
              <a:gd name="connsiteX4" fmla="*/ 0 w 7611266"/>
              <a:gd name="connsiteY4" fmla="*/ 0 h 6858000"/>
              <a:gd name="connsiteX0" fmla="*/ 0 w 7611266"/>
              <a:gd name="connsiteY0" fmla="*/ 0 h 6858000"/>
              <a:gd name="connsiteX1" fmla="*/ 3439316 w 7611266"/>
              <a:gd name="connsiteY1" fmla="*/ 6350 h 6858000"/>
              <a:gd name="connsiteX2" fmla="*/ 7611266 w 7611266"/>
              <a:gd name="connsiteY2" fmla="*/ 6858000 h 6858000"/>
              <a:gd name="connsiteX3" fmla="*/ 0 w 7611266"/>
              <a:gd name="connsiteY3" fmla="*/ 6858000 h 6858000"/>
              <a:gd name="connsiteX4" fmla="*/ 0 w 7611266"/>
              <a:gd name="connsiteY4" fmla="*/ 0 h 6858000"/>
              <a:gd name="connsiteX0" fmla="*/ 0 w 7611266"/>
              <a:gd name="connsiteY0" fmla="*/ 0 h 6858000"/>
              <a:gd name="connsiteX1" fmla="*/ 3439316 w 7611266"/>
              <a:gd name="connsiteY1" fmla="*/ 0 h 6858000"/>
              <a:gd name="connsiteX2" fmla="*/ 7611266 w 7611266"/>
              <a:gd name="connsiteY2" fmla="*/ 6858000 h 6858000"/>
              <a:gd name="connsiteX3" fmla="*/ 0 w 7611266"/>
              <a:gd name="connsiteY3" fmla="*/ 6858000 h 6858000"/>
              <a:gd name="connsiteX4" fmla="*/ 0 w 7611266"/>
              <a:gd name="connsiteY4" fmla="*/ 0 h 6858000"/>
              <a:gd name="connsiteX0" fmla="*/ 0 w 7611266"/>
              <a:gd name="connsiteY0" fmla="*/ 12700 h 6870700"/>
              <a:gd name="connsiteX1" fmla="*/ 3947316 w 7611266"/>
              <a:gd name="connsiteY1" fmla="*/ 0 h 6870700"/>
              <a:gd name="connsiteX2" fmla="*/ 7611266 w 7611266"/>
              <a:gd name="connsiteY2" fmla="*/ 6870700 h 6870700"/>
              <a:gd name="connsiteX3" fmla="*/ 0 w 7611266"/>
              <a:gd name="connsiteY3" fmla="*/ 6870700 h 6870700"/>
              <a:gd name="connsiteX4" fmla="*/ 0 w 7611266"/>
              <a:gd name="connsiteY4" fmla="*/ 12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1266" h="6870700">
                <a:moveTo>
                  <a:pt x="0" y="12700"/>
                </a:moveTo>
                <a:lnTo>
                  <a:pt x="3947316" y="0"/>
                </a:lnTo>
                <a:lnTo>
                  <a:pt x="7611266" y="6870700"/>
                </a:lnTo>
                <a:lnTo>
                  <a:pt x="0" y="6870700"/>
                </a:lnTo>
                <a:lnTo>
                  <a:pt x="0" y="12700"/>
                </a:lnTo>
                <a:close/>
              </a:path>
            </a:pathLst>
          </a:cu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518D0-0202-465F-B8C8-663EF90077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9" y="991775"/>
            <a:ext cx="4114800" cy="62230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CA"/>
              <a:t>Slide Heading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0D2149-D5CC-44ED-93C4-5A97D896D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9" y="6334125"/>
            <a:ext cx="41148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D77C8-6F58-44A8-AE25-2EC6DDBF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813" y="6337300"/>
            <a:ext cx="2743200" cy="365125"/>
          </a:xfrm>
        </p:spPr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32E006-2F89-4E84-BD0D-584747AA76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9" y="2476089"/>
            <a:ext cx="4114800" cy="424338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CA" sz="1400"/>
              <a:t>Write a paragraph here</a:t>
            </a:r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B281C1-789D-4C64-9EA8-401EDF5DA4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9" y="1654161"/>
            <a:ext cx="4114800" cy="78184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CA"/>
              <a:t>Slide call out or subtitle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EEB38B-0A20-45B8-B21F-5CD1430A411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64650" y="2884714"/>
            <a:ext cx="6419361" cy="3511776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CA" dirty="0"/>
              <a:t>Insert map image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1493BF6-2539-4541-868C-6164105BC4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7093" y="692377"/>
            <a:ext cx="6292934" cy="44291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 sz="1400"/>
              <a:t>Info about map</a:t>
            </a:r>
            <a:endParaRPr lang="en-CA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543E262-94B3-428A-BF34-8C518AE1C0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7094" y="368301"/>
            <a:ext cx="6292934" cy="3111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CA"/>
              <a:t>Heading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EC291AC2-9355-4B39-9997-7CD0931FF9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87093" y="1475240"/>
            <a:ext cx="6292934" cy="4603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 sz="1400"/>
              <a:t>Info about map</a:t>
            </a:r>
            <a:endParaRPr lang="en-CA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37E368E-110C-40A1-999E-7AA98DF02A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87094" y="1151164"/>
            <a:ext cx="6292934" cy="3111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CA"/>
              <a:t>Heading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EBB9E1FA-ABCF-490F-B322-5FFE33F6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1607" y="2342015"/>
            <a:ext cx="6292934" cy="4603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 sz="1400"/>
              <a:t>Info about map</a:t>
            </a:r>
            <a:endParaRPr lang="en-CA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728A87E8-B936-48C4-BEBC-95EDA897FE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01608" y="2017939"/>
            <a:ext cx="6292934" cy="3111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CA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436571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_3 Content Bucke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F9D96F-4FB5-4D8A-B742-265A3D8E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6998" y="6356404"/>
            <a:ext cx="4114800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B21FE-406B-4D58-BCF6-0F1C8964E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3F7453-E181-432D-B857-4493B0CFEB40}"/>
              </a:ext>
            </a:extLst>
          </p:cNvPr>
          <p:cNvSpPr/>
          <p:nvPr userDrawn="1"/>
        </p:nvSpPr>
        <p:spPr>
          <a:xfrm>
            <a:off x="892814" y="2150729"/>
            <a:ext cx="3033233" cy="413064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14300" dist="38100" dir="8100000" algn="tr" rotWithShape="0">
              <a:srgbClr val="00425E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chivo Narrow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057552-B047-48AF-8C56-4737469F3030}"/>
              </a:ext>
            </a:extLst>
          </p:cNvPr>
          <p:cNvSpPr/>
          <p:nvPr userDrawn="1"/>
        </p:nvSpPr>
        <p:spPr>
          <a:xfrm>
            <a:off x="4803484" y="2150729"/>
            <a:ext cx="3033234" cy="413064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14300" dist="38100" dir="8100000" algn="tr" rotWithShape="0">
              <a:srgbClr val="00425E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chivo Narrow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3FDBF3-749F-4A15-BFE1-1F7208461D91}"/>
              </a:ext>
            </a:extLst>
          </p:cNvPr>
          <p:cNvSpPr/>
          <p:nvPr userDrawn="1"/>
        </p:nvSpPr>
        <p:spPr>
          <a:xfrm>
            <a:off x="8714155" y="2150727"/>
            <a:ext cx="3033234" cy="413064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14300" dist="38100" dir="8100000" algn="tr" rotWithShape="0">
              <a:srgbClr val="00425E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chivo Narrow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C740A39-E09E-4CC0-A950-039FC8B0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3289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_2 Content Buc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: Top Corners Rounded 226">
            <a:extLst>
              <a:ext uri="{FF2B5EF4-FFF2-40B4-BE49-F238E27FC236}">
                <a16:creationId xmlns:a16="http://schemas.microsoft.com/office/drawing/2014/main" id="{777145D2-1CF7-4422-A36F-6779236DCF1B}"/>
              </a:ext>
            </a:extLst>
          </p:cNvPr>
          <p:cNvSpPr/>
          <p:nvPr userDrawn="1"/>
        </p:nvSpPr>
        <p:spPr>
          <a:xfrm rot="10800000">
            <a:off x="6288268" y="1424278"/>
            <a:ext cx="5156971" cy="4787835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6" name="Rectangle: Top Corners Rounded 225">
            <a:extLst>
              <a:ext uri="{FF2B5EF4-FFF2-40B4-BE49-F238E27FC236}">
                <a16:creationId xmlns:a16="http://schemas.microsoft.com/office/drawing/2014/main" id="{6E031730-EE9E-4845-B9DF-4F8AAD3E209B}"/>
              </a:ext>
            </a:extLst>
          </p:cNvPr>
          <p:cNvSpPr/>
          <p:nvPr userDrawn="1"/>
        </p:nvSpPr>
        <p:spPr>
          <a:xfrm rot="10800000">
            <a:off x="743764" y="1424277"/>
            <a:ext cx="5156971" cy="4787835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DB4565-4B12-4CC7-B82C-91C6021D5990}"/>
              </a:ext>
            </a:extLst>
          </p:cNvPr>
          <p:cNvSpPr/>
          <p:nvPr userDrawn="1"/>
        </p:nvSpPr>
        <p:spPr>
          <a:xfrm>
            <a:off x="6291714" y="1424278"/>
            <a:ext cx="5159141" cy="7606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977FE7-AEC7-44F0-9259-7B7737A820E1}"/>
              </a:ext>
            </a:extLst>
          </p:cNvPr>
          <p:cNvSpPr/>
          <p:nvPr userDrawn="1"/>
        </p:nvSpPr>
        <p:spPr>
          <a:xfrm>
            <a:off x="741144" y="1424278"/>
            <a:ext cx="5159141" cy="7606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DD25B9-A15A-42C3-A39E-6F9CC588A0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258" y="1570451"/>
            <a:ext cx="5014912" cy="49212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Heading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00D3758-32CE-4041-9E48-E422A7ABD4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63830" y="1570450"/>
            <a:ext cx="5014912" cy="49212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Heading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5C637-FF5A-4058-ABC9-79EB470720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801" y="2444750"/>
            <a:ext cx="621364" cy="4786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CA"/>
              <a:t>01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E52E998-7240-4414-B619-C7CDA93C0A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801" y="3417604"/>
            <a:ext cx="621364" cy="4786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CA"/>
              <a:t>02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AA0BB76-1F19-4A0C-BC41-D404FB9969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801" y="4368223"/>
            <a:ext cx="621364" cy="4786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CA"/>
              <a:t>03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C6A60EA-14F8-4E1F-9047-7805BF4A29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3513" y="2327203"/>
            <a:ext cx="4467225" cy="7287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/>
              <a:t>Write info about point here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4DB0056D-6079-45F8-B852-B7EC75E9A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3513" y="3297769"/>
            <a:ext cx="4467225" cy="7287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/>
              <a:t>Write info about point here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20A3BD06-0E8C-4D94-8542-38294AD2E7F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33513" y="4241937"/>
            <a:ext cx="4467225" cy="7287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/>
              <a:t>Write info about point here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FDA9E1E3-E9F1-4A62-96D9-DB97814C46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63830" y="2444750"/>
            <a:ext cx="621364" cy="4786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CA"/>
              <a:t>01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4B5B7303-5BCA-4518-92B6-E5CC6D2BF5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63830" y="3417604"/>
            <a:ext cx="621364" cy="4786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CA"/>
              <a:t>02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E1EE694B-D258-48AF-AE71-4E6B55D9C2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63830" y="4368223"/>
            <a:ext cx="621364" cy="4786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CA"/>
              <a:t>03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FB8908FB-07F6-4E59-BCF7-010E0E7643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63830" y="5318842"/>
            <a:ext cx="621364" cy="4786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CA"/>
              <a:t>04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C7A05CBF-F9A3-427C-B90D-23BE204F84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84542" y="2327203"/>
            <a:ext cx="4467225" cy="7287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/>
              <a:t>Write info about point here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1A0E3AF0-FFAB-4E2A-82E3-C6D9712FA1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4542" y="3297769"/>
            <a:ext cx="4467225" cy="7287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/>
              <a:t>Write info about point here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6052386B-07CF-4A49-912E-38AA1BE255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84542" y="4241937"/>
            <a:ext cx="4467225" cy="7287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/>
              <a:t>Write info about point here</a:t>
            </a:r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id="{3ED1FAAA-D043-462C-90FB-5EB501E5EE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84089" y="5208494"/>
            <a:ext cx="4467225" cy="7287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/>
              <a:t>Write info about point here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FBDB6-D67F-4978-9228-B455EC0A634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B30CC31-366F-435C-BBF0-4E8B4C363B0A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33CEE7D-B65E-47B9-8056-3B9896E0F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8843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_4 Photo Galle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24BFF-09A9-4E14-8136-55C26B126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899" y="946950"/>
            <a:ext cx="5798974" cy="511175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569565E-83A4-4E64-884C-5B5D3836BD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8899" y="1714501"/>
            <a:ext cx="5692376" cy="10287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A"/>
              <a:t>Description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415D9C2B-6A43-4FA4-B943-E71739278E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60265" y="201893"/>
            <a:ext cx="5138896" cy="3124511"/>
          </a:xfrm>
        </p:spPr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78996A5B-71BD-4B9D-AEC9-1EBE4D05508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60263" y="3423277"/>
            <a:ext cx="5138897" cy="3236178"/>
          </a:xfrm>
        </p:spPr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391D47B5-D526-48DB-B282-5600B397830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25702" y="3424853"/>
            <a:ext cx="3237292" cy="3236178"/>
          </a:xfrm>
        </p:spPr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E9BBF938-820A-42CE-94D6-E6CE26C9530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92840" y="3424853"/>
            <a:ext cx="3237292" cy="3236178"/>
          </a:xfrm>
        </p:spPr>
      </p:sp>
    </p:spTree>
    <p:extLst>
      <p:ext uri="{BB962C8B-B14F-4D97-AF65-F5344CB8AC3E}">
        <p14:creationId xmlns:p14="http://schemas.microsoft.com/office/powerpoint/2010/main" val="3084546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_3 Content Bucke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id="{9D041B01-FF2F-46EF-8A07-68E8ED65EC9A}"/>
              </a:ext>
            </a:extLst>
          </p:cNvPr>
          <p:cNvSpPr/>
          <p:nvPr userDrawn="1"/>
        </p:nvSpPr>
        <p:spPr>
          <a:xfrm>
            <a:off x="4553171" y="4862436"/>
            <a:ext cx="7029133" cy="14783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4" name="Rectangle: Rounded Corners 203">
            <a:extLst>
              <a:ext uri="{FF2B5EF4-FFF2-40B4-BE49-F238E27FC236}">
                <a16:creationId xmlns:a16="http://schemas.microsoft.com/office/drawing/2014/main" id="{EC09D625-3BBC-4FBA-930B-D6F1D56DFD9F}"/>
              </a:ext>
            </a:extLst>
          </p:cNvPr>
          <p:cNvSpPr/>
          <p:nvPr userDrawn="1"/>
        </p:nvSpPr>
        <p:spPr>
          <a:xfrm>
            <a:off x="4546558" y="3222511"/>
            <a:ext cx="7029133" cy="14783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F68AE-5B73-47CC-8661-82EAAEB21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899" y="365126"/>
            <a:ext cx="10654901" cy="75450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0D8F46-330D-4B79-8CE5-691379052434}"/>
              </a:ext>
            </a:extLst>
          </p:cNvPr>
          <p:cNvSpPr/>
          <p:nvPr userDrawn="1"/>
        </p:nvSpPr>
        <p:spPr>
          <a:xfrm>
            <a:off x="4546558" y="1582016"/>
            <a:ext cx="7029133" cy="14783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4045F7-2B24-4DB9-9056-46ECD6AA67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879" y="1828269"/>
            <a:ext cx="3617913" cy="12319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AF21016-5FCA-4F3A-AEB2-B36019A49A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878" y="3360206"/>
            <a:ext cx="3617913" cy="12319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28CB9D2-9A39-4BC1-A6FB-4121034729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878" y="4853551"/>
            <a:ext cx="3617913" cy="12319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FCE03DE-F858-4663-95E4-7D26634B7D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9442" y="2001307"/>
            <a:ext cx="6178550" cy="9636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CA" err="1"/>
              <a:t>Discription</a:t>
            </a:r>
            <a:r>
              <a:rPr lang="en-CA"/>
              <a:t> text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5130CD1-9784-4AC7-B67D-26E976760E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442" y="3494517"/>
            <a:ext cx="6178550" cy="9636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CA" err="1"/>
              <a:t>Discription</a:t>
            </a:r>
            <a:r>
              <a:rPr lang="en-CA"/>
              <a:t> text here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A8A8475B-7B5A-4A1F-9BEB-04AE43E3D9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9442" y="4987628"/>
            <a:ext cx="6178550" cy="9636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CA" err="1"/>
              <a:t>Discription</a:t>
            </a:r>
            <a:r>
              <a:rPr lang="en-CA"/>
              <a:t> text here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FF234BD-E26C-4BAB-9E1D-8F550873B2C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0C61D7C-B88F-4620-8301-0D787C57EB8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0098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_Heading + Content + Many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EDD94D-6B85-46E2-99D3-D199A6ACF973}"/>
              </a:ext>
            </a:extLst>
          </p:cNvPr>
          <p:cNvSpPr/>
          <p:nvPr userDrawn="1"/>
        </p:nvSpPr>
        <p:spPr>
          <a:xfrm>
            <a:off x="-2975" y="0"/>
            <a:ext cx="12219067" cy="2810577"/>
          </a:xfrm>
          <a:custGeom>
            <a:avLst/>
            <a:gdLst>
              <a:gd name="connsiteX0" fmla="*/ 0 w 12192000"/>
              <a:gd name="connsiteY0" fmla="*/ 0 h 2531444"/>
              <a:gd name="connsiteX1" fmla="*/ 12192000 w 12192000"/>
              <a:gd name="connsiteY1" fmla="*/ 0 h 2531444"/>
              <a:gd name="connsiteX2" fmla="*/ 12192000 w 12192000"/>
              <a:gd name="connsiteY2" fmla="*/ 2531444 h 2531444"/>
              <a:gd name="connsiteX3" fmla="*/ 0 w 12192000"/>
              <a:gd name="connsiteY3" fmla="*/ 2531444 h 2531444"/>
              <a:gd name="connsiteX4" fmla="*/ 0 w 12192000"/>
              <a:gd name="connsiteY4" fmla="*/ 0 h 2531444"/>
              <a:gd name="connsiteX0" fmla="*/ 0 w 12192000"/>
              <a:gd name="connsiteY0" fmla="*/ 0 h 2531444"/>
              <a:gd name="connsiteX1" fmla="*/ 12192000 w 12192000"/>
              <a:gd name="connsiteY1" fmla="*/ 0 h 2531444"/>
              <a:gd name="connsiteX2" fmla="*/ 12192000 w 12192000"/>
              <a:gd name="connsiteY2" fmla="*/ 2531444 h 2531444"/>
              <a:gd name="connsiteX3" fmla="*/ 6092792 w 12192000"/>
              <a:gd name="connsiteY3" fmla="*/ 2531444 h 2531444"/>
              <a:gd name="connsiteX4" fmla="*/ 0 w 12192000"/>
              <a:gd name="connsiteY4" fmla="*/ 2531444 h 2531444"/>
              <a:gd name="connsiteX5" fmla="*/ 0 w 12192000"/>
              <a:gd name="connsiteY5" fmla="*/ 0 h 2531444"/>
              <a:gd name="connsiteX0" fmla="*/ 0 w 12192000"/>
              <a:gd name="connsiteY0" fmla="*/ 0 h 2810577"/>
              <a:gd name="connsiteX1" fmla="*/ 12192000 w 12192000"/>
              <a:gd name="connsiteY1" fmla="*/ 0 h 2810577"/>
              <a:gd name="connsiteX2" fmla="*/ 12192000 w 12192000"/>
              <a:gd name="connsiteY2" fmla="*/ 2531444 h 2810577"/>
              <a:gd name="connsiteX3" fmla="*/ 6083167 w 12192000"/>
              <a:gd name="connsiteY3" fmla="*/ 2810577 h 2810577"/>
              <a:gd name="connsiteX4" fmla="*/ 0 w 12192000"/>
              <a:gd name="connsiteY4" fmla="*/ 2531444 h 2810577"/>
              <a:gd name="connsiteX5" fmla="*/ 0 w 12192000"/>
              <a:gd name="connsiteY5" fmla="*/ 0 h 2810577"/>
              <a:gd name="connsiteX0" fmla="*/ 0 w 12192000"/>
              <a:gd name="connsiteY0" fmla="*/ 0 h 2810577"/>
              <a:gd name="connsiteX1" fmla="*/ 12192000 w 12192000"/>
              <a:gd name="connsiteY1" fmla="*/ 0 h 2810577"/>
              <a:gd name="connsiteX2" fmla="*/ 12192000 w 12192000"/>
              <a:gd name="connsiteY2" fmla="*/ 2531444 h 2810577"/>
              <a:gd name="connsiteX3" fmla="*/ 6083167 w 12192000"/>
              <a:gd name="connsiteY3" fmla="*/ 2810577 h 2810577"/>
              <a:gd name="connsiteX4" fmla="*/ 9625 w 12192000"/>
              <a:gd name="connsiteY4" fmla="*/ 2300438 h 2810577"/>
              <a:gd name="connsiteX5" fmla="*/ 0 w 12192000"/>
              <a:gd name="connsiteY5" fmla="*/ 0 h 2810577"/>
              <a:gd name="connsiteX0" fmla="*/ 0 w 12201625"/>
              <a:gd name="connsiteY0" fmla="*/ 0 h 2810577"/>
              <a:gd name="connsiteX1" fmla="*/ 12192000 w 12201625"/>
              <a:gd name="connsiteY1" fmla="*/ 0 h 2810577"/>
              <a:gd name="connsiteX2" fmla="*/ 12201625 w 12201625"/>
              <a:gd name="connsiteY2" fmla="*/ 2338939 h 2810577"/>
              <a:gd name="connsiteX3" fmla="*/ 6083167 w 12201625"/>
              <a:gd name="connsiteY3" fmla="*/ 2810577 h 2810577"/>
              <a:gd name="connsiteX4" fmla="*/ 9625 w 12201625"/>
              <a:gd name="connsiteY4" fmla="*/ 2300438 h 2810577"/>
              <a:gd name="connsiteX5" fmla="*/ 0 w 12201625"/>
              <a:gd name="connsiteY5" fmla="*/ 0 h 2810577"/>
              <a:gd name="connsiteX0" fmla="*/ 2975 w 12204600"/>
              <a:gd name="connsiteY0" fmla="*/ 0 h 2810577"/>
              <a:gd name="connsiteX1" fmla="*/ 12194975 w 12204600"/>
              <a:gd name="connsiteY1" fmla="*/ 0 h 2810577"/>
              <a:gd name="connsiteX2" fmla="*/ 12204600 w 12204600"/>
              <a:gd name="connsiteY2" fmla="*/ 2338939 h 2810577"/>
              <a:gd name="connsiteX3" fmla="*/ 6086142 w 12204600"/>
              <a:gd name="connsiteY3" fmla="*/ 2810577 h 2810577"/>
              <a:gd name="connsiteX4" fmla="*/ 725 w 12204600"/>
              <a:gd name="connsiteY4" fmla="*/ 2015430 h 2810577"/>
              <a:gd name="connsiteX5" fmla="*/ 2975 w 12204600"/>
              <a:gd name="connsiteY5" fmla="*/ 0 h 2810577"/>
              <a:gd name="connsiteX0" fmla="*/ 2975 w 12204600"/>
              <a:gd name="connsiteY0" fmla="*/ 0 h 2810577"/>
              <a:gd name="connsiteX1" fmla="*/ 12194975 w 12204600"/>
              <a:gd name="connsiteY1" fmla="*/ 0 h 2810577"/>
              <a:gd name="connsiteX2" fmla="*/ 12204600 w 12204600"/>
              <a:gd name="connsiteY2" fmla="*/ 2113307 h 2810577"/>
              <a:gd name="connsiteX3" fmla="*/ 6086142 w 12204600"/>
              <a:gd name="connsiteY3" fmla="*/ 2810577 h 2810577"/>
              <a:gd name="connsiteX4" fmla="*/ 725 w 12204600"/>
              <a:gd name="connsiteY4" fmla="*/ 2015430 h 2810577"/>
              <a:gd name="connsiteX5" fmla="*/ 2975 w 12204600"/>
              <a:gd name="connsiteY5" fmla="*/ 0 h 2810577"/>
              <a:gd name="connsiteX0" fmla="*/ 2975 w 12204600"/>
              <a:gd name="connsiteY0" fmla="*/ 0 h 2810577"/>
              <a:gd name="connsiteX1" fmla="*/ 12194975 w 12204600"/>
              <a:gd name="connsiteY1" fmla="*/ 0 h 2810577"/>
              <a:gd name="connsiteX2" fmla="*/ 12204600 w 12204600"/>
              <a:gd name="connsiteY2" fmla="*/ 2042055 h 2810577"/>
              <a:gd name="connsiteX3" fmla="*/ 6086142 w 12204600"/>
              <a:gd name="connsiteY3" fmla="*/ 2810577 h 2810577"/>
              <a:gd name="connsiteX4" fmla="*/ 725 w 12204600"/>
              <a:gd name="connsiteY4" fmla="*/ 2015430 h 2810577"/>
              <a:gd name="connsiteX5" fmla="*/ 2975 w 12204600"/>
              <a:gd name="connsiteY5" fmla="*/ 0 h 2810577"/>
              <a:gd name="connsiteX0" fmla="*/ 2975 w 12204600"/>
              <a:gd name="connsiteY0" fmla="*/ 0 h 2810577"/>
              <a:gd name="connsiteX1" fmla="*/ 12194975 w 12204600"/>
              <a:gd name="connsiteY1" fmla="*/ 0 h 2810577"/>
              <a:gd name="connsiteX2" fmla="*/ 12204600 w 12204600"/>
              <a:gd name="connsiteY2" fmla="*/ 2006429 h 2810577"/>
              <a:gd name="connsiteX3" fmla="*/ 6086142 w 12204600"/>
              <a:gd name="connsiteY3" fmla="*/ 2810577 h 2810577"/>
              <a:gd name="connsiteX4" fmla="*/ 725 w 12204600"/>
              <a:gd name="connsiteY4" fmla="*/ 2015430 h 2810577"/>
              <a:gd name="connsiteX5" fmla="*/ 2975 w 12204600"/>
              <a:gd name="connsiteY5" fmla="*/ 0 h 2810577"/>
              <a:gd name="connsiteX0" fmla="*/ 2975 w 12219067"/>
              <a:gd name="connsiteY0" fmla="*/ 0 h 2810577"/>
              <a:gd name="connsiteX1" fmla="*/ 12218726 w 12219067"/>
              <a:gd name="connsiteY1" fmla="*/ 0 h 2810577"/>
              <a:gd name="connsiteX2" fmla="*/ 12204600 w 12219067"/>
              <a:gd name="connsiteY2" fmla="*/ 2006429 h 2810577"/>
              <a:gd name="connsiteX3" fmla="*/ 6086142 w 12219067"/>
              <a:gd name="connsiteY3" fmla="*/ 2810577 h 2810577"/>
              <a:gd name="connsiteX4" fmla="*/ 725 w 12219067"/>
              <a:gd name="connsiteY4" fmla="*/ 2015430 h 2810577"/>
              <a:gd name="connsiteX5" fmla="*/ 2975 w 12219067"/>
              <a:gd name="connsiteY5" fmla="*/ 0 h 281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9067" h="2810577">
                <a:moveTo>
                  <a:pt x="2975" y="0"/>
                </a:moveTo>
                <a:lnTo>
                  <a:pt x="12218726" y="0"/>
                </a:lnTo>
                <a:cubicBezTo>
                  <a:pt x="12221934" y="779646"/>
                  <a:pt x="12201392" y="1226783"/>
                  <a:pt x="12204600" y="2006429"/>
                </a:cubicBezTo>
                <a:lnTo>
                  <a:pt x="6086142" y="2810577"/>
                </a:lnTo>
                <a:lnTo>
                  <a:pt x="725" y="2015430"/>
                </a:lnTo>
                <a:cubicBezTo>
                  <a:pt x="-2483" y="1248617"/>
                  <a:pt x="6183" y="766813"/>
                  <a:pt x="2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2CD1C-B218-46F7-A9E4-63C50D0884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6292B-43C6-4920-B1C7-239063FB7A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243647-FE35-410F-9E1A-279038CE6E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8899" y="1135146"/>
            <a:ext cx="10654901" cy="16751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CA"/>
              <a:t>Paragraph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0284903-A9A9-417C-A9A0-73CEF90D48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361" y="2963863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103D894E-FF57-4D97-A22E-4C9A20781C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51933" y="2964064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163A6D2-EFE5-4C0B-884C-16B034F5BC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46505" y="2963862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97C47E1-B599-4100-995C-9568139414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191" y="2963862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C608A200-E1AF-4E99-915B-69CF13AAC17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877" y="2963862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7CC18C4-78C5-4172-8610-0F0C989DAD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62563" y="2963862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CE011B59-0C8A-4ECB-9AFE-04F9CFC7A5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48763" y="3916613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FE36834-F833-4DAE-BDC4-7FB75B08D22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38374" y="3916613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7E5FD83B-1C5D-4EB5-94AF-685EEC875DD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27986" y="3916613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EDFE3246-446B-4160-BBBE-2E68C22CAF3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117597" y="3916613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F0937B29-760D-4EAE-BCB7-AEA2A8BCE02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07208" y="3916613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F8B6F5F7-15AD-424F-8B17-8145A9DA44B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58371" y="4871718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337BE104-F4E8-4349-9EB4-B6C69F75DB7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352943" y="4871919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53918CD9-8B63-491C-A26B-E6A56B3FA41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47515" y="4871717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69B82BD0-7517-4767-B7F8-D101A71537F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86201" y="4871717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17E08856-80F7-4BA6-B5C6-2BB00D54C3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24887" y="4871717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622C680C-C9E5-43F9-B5A9-85ED45CEAC6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063573" y="4871717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5394327C-9004-4BEA-9889-9D86288ED46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348207" y="5824468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6990865A-1BCF-4C1F-8D65-E8F5BF0879BF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237818" y="5824468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0A6105CB-3A66-4AC0-85BF-887B964DE11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27430" y="5824468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3C2509FA-E0F2-49F2-B10D-5A24ECC55AA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017041" y="5824468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90B5FC98-5328-4988-8CBF-81791C32C67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906652" y="5824468"/>
            <a:ext cx="1663700" cy="6746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1F835A-F5F3-4437-8033-EDFC161D754A}"/>
              </a:ext>
            </a:extLst>
          </p:cNvPr>
          <p:cNvSpPr/>
          <p:nvPr userDrawn="1"/>
        </p:nvSpPr>
        <p:spPr>
          <a:xfrm>
            <a:off x="8321213" y="-10576"/>
            <a:ext cx="2151398" cy="1908019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23B2D59-771E-44FB-92E2-C925C4ADC507}"/>
              </a:ext>
            </a:extLst>
          </p:cNvPr>
          <p:cNvSpPr/>
          <p:nvPr userDrawn="1"/>
        </p:nvSpPr>
        <p:spPr>
          <a:xfrm>
            <a:off x="8455643" y="0"/>
            <a:ext cx="2151398" cy="1803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4DD355E4-E574-4FA1-80B3-99635CE4B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5098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27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D2D076B-7535-49B9-843C-B2AD0B3A7C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63" b="77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D7D7A4F-A0F0-4D0E-B72C-587AC86DD0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3"/>
              </a:gs>
              <a:gs pos="42000">
                <a:srgbClr val="00A88F">
                  <a:alpha val="71000"/>
                </a:srgbClr>
              </a:gs>
              <a:gs pos="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D1B42-E137-4940-99F5-D4D68C70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252C7F-BE04-4CFD-9A2B-C34DA5D20A36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8A5D6FA-1418-44C8-99E3-919025DF6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971" y="2652327"/>
            <a:ext cx="10515600" cy="1316872"/>
          </a:xfrm>
        </p:spPr>
        <p:txBody>
          <a:bodyPr>
            <a:normAutofit/>
          </a:bodyPr>
          <a:lstStyle>
            <a:lvl1pPr algn="r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CA"/>
              <a:t>Section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1D5656C-074C-4AA3-904A-08461991D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12571" y="3741166"/>
            <a:ext cx="9144000" cy="592591"/>
          </a:xfrm>
          <a:effectLst/>
        </p:spPr>
        <p:txBody>
          <a:bodyPr>
            <a:normAutofit/>
          </a:bodyPr>
          <a:lstStyle>
            <a:lvl1pPr marL="0" indent="0" algn="r">
              <a:buNone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>
                <a:latin typeface="+mj-lt"/>
              </a:rPr>
              <a:t>Subtitle Here</a:t>
            </a:r>
            <a:endParaRPr lang="en-CA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3594B15-1C54-43BF-9FED-6562218BBE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0" y="529361"/>
            <a:ext cx="2063931" cy="28042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68428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_4 Content Buc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19ECF1-79C5-4CDD-944D-EF96B09FE096}"/>
              </a:ext>
            </a:extLst>
          </p:cNvPr>
          <p:cNvSpPr/>
          <p:nvPr userDrawn="1"/>
        </p:nvSpPr>
        <p:spPr>
          <a:xfrm>
            <a:off x="6047584" y="0"/>
            <a:ext cx="614441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F68DA-DB20-4A18-9566-0CBA6B9B27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7" r="6913"/>
          <a:stretch/>
        </p:blipFill>
        <p:spPr>
          <a:xfrm>
            <a:off x="6059802" y="0"/>
            <a:ext cx="6144416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4449F0-0F03-4F0E-AAB1-C0D340EB6322}"/>
              </a:ext>
            </a:extLst>
          </p:cNvPr>
          <p:cNvCxnSpPr>
            <a:cxnSpLocks/>
          </p:cNvCxnSpPr>
          <p:nvPr userDrawn="1"/>
        </p:nvCxnSpPr>
        <p:spPr>
          <a:xfrm>
            <a:off x="8953500" y="1157976"/>
            <a:ext cx="0" cy="2205811"/>
          </a:xfrm>
          <a:prstGeom prst="line">
            <a:avLst/>
          </a:prstGeom>
          <a:ln w="28575">
            <a:solidFill>
              <a:schemeClr val="bg1">
                <a:lumMod val="95000"/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4C38CD-BECF-48AC-AB76-FB9C7A456333}"/>
              </a:ext>
            </a:extLst>
          </p:cNvPr>
          <p:cNvCxnSpPr/>
          <p:nvPr userDrawn="1"/>
        </p:nvCxnSpPr>
        <p:spPr>
          <a:xfrm>
            <a:off x="6361113" y="3765550"/>
            <a:ext cx="5422900" cy="0"/>
          </a:xfrm>
          <a:prstGeom prst="line">
            <a:avLst/>
          </a:prstGeom>
          <a:ln w="19050">
            <a:solidFill>
              <a:schemeClr val="accent4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743BD4-C08F-457D-82B8-FAE1941E027A}"/>
              </a:ext>
            </a:extLst>
          </p:cNvPr>
          <p:cNvCxnSpPr>
            <a:cxnSpLocks/>
          </p:cNvCxnSpPr>
          <p:nvPr userDrawn="1"/>
        </p:nvCxnSpPr>
        <p:spPr>
          <a:xfrm>
            <a:off x="8940800" y="4139245"/>
            <a:ext cx="0" cy="2205811"/>
          </a:xfrm>
          <a:prstGeom prst="line">
            <a:avLst/>
          </a:prstGeom>
          <a:ln w="28575">
            <a:solidFill>
              <a:schemeClr val="bg1">
                <a:lumMod val="95000"/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12FF93-E0D7-4EA3-BB10-A13AD642FA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C443F-C4DC-4A2F-89E8-B5F9A259E6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252C7F-BE04-4CFD-9A2B-C34DA5D20A36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7659950-784F-443E-85AA-78957137C8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362539"/>
            <a:ext cx="2579686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AC4F90EB-FC56-4450-BC14-54F3C067A4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2544" y="1902288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4B33FB0-17FE-47A2-BA15-F9BA6730AE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2543" y="2850715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10545C4-2094-4182-A263-2F1EF89F2D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07486" y="1362539"/>
            <a:ext cx="2579686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560920CC-C865-4BCC-A3C1-BCF81C1FBB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94030" y="1902288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4157C630-082B-4E9D-BCE5-E896A58143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94029" y="2850715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E6A111D7-F486-4B00-B73D-21CE03EA93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4363799"/>
            <a:ext cx="2579686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831941F0-4285-43D8-81E9-2446F0FCF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2544" y="4903548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301696FA-B87E-448D-B53E-6DBA50DEF2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2543" y="5851975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41A2DDDA-EFE6-4531-9284-C62F48728C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07486" y="4363799"/>
            <a:ext cx="2579686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C8BB8901-6739-409B-A3E7-7B05644912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94030" y="4903548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E5D363D2-9968-41CE-90ED-8D4D462C3C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94029" y="5851975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982427-897A-4E5A-B53E-495E7B955DEC}"/>
              </a:ext>
            </a:extLst>
          </p:cNvPr>
          <p:cNvCxnSpPr>
            <a:cxnSpLocks/>
          </p:cNvCxnSpPr>
          <p:nvPr userDrawn="1"/>
        </p:nvCxnSpPr>
        <p:spPr>
          <a:xfrm>
            <a:off x="3050381" y="1142782"/>
            <a:ext cx="0" cy="220581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47F814-C59C-4A09-AB0A-21CF3322A654}"/>
              </a:ext>
            </a:extLst>
          </p:cNvPr>
          <p:cNvCxnSpPr/>
          <p:nvPr userDrawn="1"/>
        </p:nvCxnSpPr>
        <p:spPr>
          <a:xfrm>
            <a:off x="372212" y="3750356"/>
            <a:ext cx="5422900" cy="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01A05F9-5EE6-49D6-A1B7-0EF2DEEC20F8}"/>
              </a:ext>
            </a:extLst>
          </p:cNvPr>
          <p:cNvCxnSpPr>
            <a:cxnSpLocks/>
          </p:cNvCxnSpPr>
          <p:nvPr userDrawn="1"/>
        </p:nvCxnSpPr>
        <p:spPr>
          <a:xfrm>
            <a:off x="3037681" y="4124051"/>
            <a:ext cx="0" cy="220581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65ABB41F-B194-488A-A136-CFC045F0DB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7987" y="1347345"/>
            <a:ext cx="233918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37F057C2-BE16-4C98-9FED-4EEA679E843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4278" y="1887094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DC0E639B-8B62-490C-A977-C47D43ADA4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4277" y="2835521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653E0BCB-4271-4DA6-B55C-7DE60F3B18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77395" y="1347345"/>
            <a:ext cx="2481258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264ABC79-5D4E-4BC5-900F-3CDAD2139D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14725" y="1887094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F6D4E295-9DBA-42BB-AB30-FE6535DAE4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14724" y="2835521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612EAAEB-E715-460C-90A3-ACB4D666F6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7988" y="4348605"/>
            <a:ext cx="2339179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B8E6EBC2-46E8-45C0-B613-C49CCB4B09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4278" y="4888354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4F33595C-6307-44A3-8805-20DE95C1F89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74277" y="5836781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D6891B90-6136-4471-9D67-6E5490BCE6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7396" y="4348605"/>
            <a:ext cx="2481257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65D2EE94-9FB0-4AA6-8600-F35F2718BB5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14725" y="4888354"/>
            <a:ext cx="2006599" cy="81190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000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436D03E9-7D07-4310-BE85-AAC84E30F14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514724" y="5836781"/>
            <a:ext cx="2006600" cy="330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Description Here</a:t>
            </a:r>
          </a:p>
        </p:txBody>
      </p:sp>
      <p:sp>
        <p:nvSpPr>
          <p:cNvPr id="227" name="Title 1">
            <a:extLst>
              <a:ext uri="{FF2B5EF4-FFF2-40B4-BE49-F238E27FC236}">
                <a16:creationId xmlns:a16="http://schemas.microsoft.com/office/drawing/2014/main" id="{CB0BD9C5-CDCD-4A35-8786-E905D7A5C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368300"/>
            <a:ext cx="4241800" cy="78967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title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67153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_Testimonials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EE8D53-E9E2-43D5-AEDE-D41011B07F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B232B-C51E-4ABF-8989-0AE8DAC23E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1FA314E-B2CB-4213-9881-C30A747C6B49}"/>
              </a:ext>
            </a:extLst>
          </p:cNvPr>
          <p:cNvSpPr/>
          <p:nvPr userDrawn="1"/>
        </p:nvSpPr>
        <p:spPr>
          <a:xfrm>
            <a:off x="8185764" y="2124578"/>
            <a:ext cx="3486924" cy="42635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0E378D-85B6-434D-8FBE-C3A6F01B2FFC}"/>
              </a:ext>
            </a:extLst>
          </p:cNvPr>
          <p:cNvSpPr/>
          <p:nvPr userDrawn="1"/>
        </p:nvSpPr>
        <p:spPr>
          <a:xfrm>
            <a:off x="4360376" y="2124578"/>
            <a:ext cx="3486924" cy="42635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1F28107-2FD0-4C92-A27C-7EC11C3E3A6D}"/>
              </a:ext>
            </a:extLst>
          </p:cNvPr>
          <p:cNvSpPr/>
          <p:nvPr userDrawn="1"/>
        </p:nvSpPr>
        <p:spPr>
          <a:xfrm>
            <a:off x="534988" y="2124578"/>
            <a:ext cx="3486924" cy="42635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76143C97-E309-4685-9C84-7F9926AE16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17461" y="1805488"/>
            <a:ext cx="1003300" cy="6381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CA" dirty="0"/>
          </a:p>
        </p:txBody>
      </p:sp>
      <p:sp>
        <p:nvSpPr>
          <p:cNvPr id="47" name="Picture Placeholder 45">
            <a:extLst>
              <a:ext uri="{FF2B5EF4-FFF2-40B4-BE49-F238E27FC236}">
                <a16:creationId xmlns:a16="http://schemas.microsoft.com/office/drawing/2014/main" id="{C8371EE3-56AA-4CBC-ABC2-26402A99D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4019" y="1805488"/>
            <a:ext cx="1003300" cy="6381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CA" dirty="0"/>
          </a:p>
        </p:txBody>
      </p:sp>
      <p:sp>
        <p:nvSpPr>
          <p:cNvPr id="48" name="Picture Placeholder 45">
            <a:extLst>
              <a:ext uri="{FF2B5EF4-FFF2-40B4-BE49-F238E27FC236}">
                <a16:creationId xmlns:a16="http://schemas.microsoft.com/office/drawing/2014/main" id="{CA5F134C-0EFD-48E9-A5A3-9022371441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95358" y="1805488"/>
            <a:ext cx="1003300" cy="6381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CA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38F43B6E-5B14-4155-84D1-97F1DA676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2959099"/>
            <a:ext cx="3098800" cy="306387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Testimonial here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063CAFD2-5B5E-40B8-98E0-59D4712AD5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6600" y="2959099"/>
            <a:ext cx="3098800" cy="306387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Testimonial here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A513B05F-1EB4-433F-A14B-E02B22887E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9826" y="2943153"/>
            <a:ext cx="3098800" cy="306387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/>
              <a:t>Testimonial here</a:t>
            </a:r>
          </a:p>
        </p:txBody>
      </p:sp>
      <p:sp>
        <p:nvSpPr>
          <p:cNvPr id="251" name="Shape 161">
            <a:extLst>
              <a:ext uri="{FF2B5EF4-FFF2-40B4-BE49-F238E27FC236}">
                <a16:creationId xmlns:a16="http://schemas.microsoft.com/office/drawing/2014/main" id="{7A3F0C12-185A-4C14-8E73-953E11F70B14}"/>
              </a:ext>
            </a:extLst>
          </p:cNvPr>
          <p:cNvSpPr txBox="1"/>
          <p:nvPr userDrawn="1"/>
        </p:nvSpPr>
        <p:spPr bwMode="auto">
          <a:xfrm>
            <a:off x="2633938" y="-1304383"/>
            <a:ext cx="2724150" cy="2317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>
              <a:buClr>
                <a:srgbClr val="000000"/>
              </a:buClr>
              <a:buFont typeface="Arial" charset="0"/>
              <a:buNone/>
              <a:defRPr/>
            </a:pPr>
            <a:r>
              <a:rPr lang="en-US" sz="1300" b="1" dirty="0">
                <a:solidFill>
                  <a:srgbClr val="FFFFFF"/>
                </a:solidFill>
                <a:cs typeface="Arial" charset="0"/>
              </a:rPr>
              <a:t>NOTE!</a:t>
            </a:r>
            <a:endParaRPr lang="en-US" b="1" dirty="0">
              <a:cs typeface="Arial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8EBB2C9-C371-4098-9285-87F0A2693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1403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_2 Charts/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197">
            <a:extLst>
              <a:ext uri="{FF2B5EF4-FFF2-40B4-BE49-F238E27FC236}">
                <a16:creationId xmlns:a16="http://schemas.microsoft.com/office/drawing/2014/main" id="{486A5C4D-A489-400B-BFC0-7744EC136CF9}"/>
              </a:ext>
            </a:extLst>
          </p:cNvPr>
          <p:cNvSpPr/>
          <p:nvPr userDrawn="1"/>
        </p:nvSpPr>
        <p:spPr>
          <a:xfrm>
            <a:off x="5958058" y="0"/>
            <a:ext cx="6225266" cy="6858000"/>
          </a:xfrm>
          <a:custGeom>
            <a:avLst/>
            <a:gdLst>
              <a:gd name="connsiteX0" fmla="*/ 0 w 5371966"/>
              <a:gd name="connsiteY0" fmla="*/ 0 h 6858000"/>
              <a:gd name="connsiteX1" fmla="*/ 5371966 w 5371966"/>
              <a:gd name="connsiteY1" fmla="*/ 0 h 6858000"/>
              <a:gd name="connsiteX2" fmla="*/ 5371966 w 5371966"/>
              <a:gd name="connsiteY2" fmla="*/ 6858000 h 6858000"/>
              <a:gd name="connsiteX3" fmla="*/ 0 w 5371966"/>
              <a:gd name="connsiteY3" fmla="*/ 6858000 h 6858000"/>
              <a:gd name="connsiteX4" fmla="*/ 0 w 5371966"/>
              <a:gd name="connsiteY4" fmla="*/ 0 h 6858000"/>
              <a:gd name="connsiteX0" fmla="*/ 4158 w 5376124"/>
              <a:gd name="connsiteY0" fmla="*/ 0 h 6858000"/>
              <a:gd name="connsiteX1" fmla="*/ 5376124 w 5376124"/>
              <a:gd name="connsiteY1" fmla="*/ 0 h 6858000"/>
              <a:gd name="connsiteX2" fmla="*/ 5376124 w 5376124"/>
              <a:gd name="connsiteY2" fmla="*/ 6858000 h 6858000"/>
              <a:gd name="connsiteX3" fmla="*/ 4158 w 5376124"/>
              <a:gd name="connsiteY3" fmla="*/ 6858000 h 6858000"/>
              <a:gd name="connsiteX4" fmla="*/ 0 w 5376124"/>
              <a:gd name="connsiteY4" fmla="*/ 3422650 h 6858000"/>
              <a:gd name="connsiteX5" fmla="*/ 4158 w 5376124"/>
              <a:gd name="connsiteY5" fmla="*/ 0 h 6858000"/>
              <a:gd name="connsiteX0" fmla="*/ 720438 w 6092404"/>
              <a:gd name="connsiteY0" fmla="*/ 0 h 6858000"/>
              <a:gd name="connsiteX1" fmla="*/ 6092404 w 6092404"/>
              <a:gd name="connsiteY1" fmla="*/ 0 h 6858000"/>
              <a:gd name="connsiteX2" fmla="*/ 6092404 w 6092404"/>
              <a:gd name="connsiteY2" fmla="*/ 6858000 h 6858000"/>
              <a:gd name="connsiteX3" fmla="*/ 720438 w 6092404"/>
              <a:gd name="connsiteY3" fmla="*/ 6858000 h 6858000"/>
              <a:gd name="connsiteX4" fmla="*/ 0 w 6092404"/>
              <a:gd name="connsiteY4" fmla="*/ 3430270 h 6858000"/>
              <a:gd name="connsiteX5" fmla="*/ 720438 w 609240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2404" h="6858000">
                <a:moveTo>
                  <a:pt x="720438" y="0"/>
                </a:moveTo>
                <a:lnTo>
                  <a:pt x="6092404" y="0"/>
                </a:lnTo>
                <a:lnTo>
                  <a:pt x="6092404" y="6858000"/>
                </a:lnTo>
                <a:lnTo>
                  <a:pt x="720438" y="6858000"/>
                </a:lnTo>
                <a:lnTo>
                  <a:pt x="0" y="3430270"/>
                </a:lnTo>
                <a:lnTo>
                  <a:pt x="720438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0B7A27-63ED-451C-A4FD-2F0540D5C4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9304" y="1617772"/>
            <a:ext cx="5014912" cy="49212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Heading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A37EBF9-F9DB-4D86-8111-F470FAE28E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7786" y="1617771"/>
            <a:ext cx="5014912" cy="49212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Heading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41FC2-7134-4C23-986E-3D8FEA2BF5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200" name="Slide Number Placeholder 199">
            <a:extLst>
              <a:ext uri="{FF2B5EF4-FFF2-40B4-BE49-F238E27FC236}">
                <a16:creationId xmlns:a16="http://schemas.microsoft.com/office/drawing/2014/main" id="{F230D604-C9AB-4415-89A3-7B1B7AD5E94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39C91671-E321-404B-9BCF-D555AB3EBC08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07988" y="2109787"/>
            <a:ext cx="5422900" cy="323191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99" name="Chart Placeholder 3">
            <a:extLst>
              <a:ext uri="{FF2B5EF4-FFF2-40B4-BE49-F238E27FC236}">
                <a16:creationId xmlns:a16="http://schemas.microsoft.com/office/drawing/2014/main" id="{EA9B1FB3-FB90-4E6A-9234-7B25EE4AFB20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419846" y="2116373"/>
            <a:ext cx="5349180" cy="3225329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03FE1B-4D8E-47C6-8227-C314536E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9677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_Heading + 1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5730926-D173-4384-956A-549D733FE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143" y="1222375"/>
            <a:ext cx="10653713" cy="504348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4B9F5-32CD-47EE-B6E7-F601F8E2BE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195" name="Slide Number Placeholder 194">
            <a:extLst>
              <a:ext uri="{FF2B5EF4-FFF2-40B4-BE49-F238E27FC236}">
                <a16:creationId xmlns:a16="http://schemas.microsoft.com/office/drawing/2014/main" id="{9455E7BC-2E6E-4778-9C24-FDC14A7FDF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E07C3FA-CC71-4805-8AA6-DD76CCB38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10029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_Screenshot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A85FFC-397D-4FA1-92F4-80701EDF42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9837" y="2051606"/>
            <a:ext cx="4581525" cy="2158444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944151E-132A-40A6-99A9-0EC7DB9CA6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95987" y="4051856"/>
            <a:ext cx="4581525" cy="2158444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FE3CBE-58E3-4286-9B1A-D94FB7698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9837" y="1057275"/>
            <a:ext cx="4581526" cy="8477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</a:lstStyle>
          <a:p>
            <a:pPr lvl="0"/>
            <a:r>
              <a:rPr lang="en-CA"/>
              <a:t>Description of photos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C566643-D170-4E2C-849B-6B22F642AC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2450" y="1171575"/>
            <a:ext cx="4943475" cy="503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00" name="Footer Placeholder 199">
            <a:extLst>
              <a:ext uri="{FF2B5EF4-FFF2-40B4-BE49-F238E27FC236}">
                <a16:creationId xmlns:a16="http://schemas.microsoft.com/office/drawing/2014/main" id="{91294BE3-F963-4071-8D67-E00DEDFAA02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201" name="Slide Number Placeholder 200">
            <a:extLst>
              <a:ext uri="{FF2B5EF4-FFF2-40B4-BE49-F238E27FC236}">
                <a16:creationId xmlns:a16="http://schemas.microsoft.com/office/drawing/2014/main" id="{9AA376F2-75CC-47BB-8567-A57D77D918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9932D10-D028-4DC0-8D05-B99C13B62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4609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197">
            <a:extLst>
              <a:ext uri="{FF2B5EF4-FFF2-40B4-BE49-F238E27FC236}">
                <a16:creationId xmlns:a16="http://schemas.microsoft.com/office/drawing/2014/main" id="{154AC086-37F0-4418-BCCD-A936907170EB}"/>
              </a:ext>
            </a:extLst>
          </p:cNvPr>
          <p:cNvSpPr/>
          <p:nvPr userDrawn="1"/>
        </p:nvSpPr>
        <p:spPr>
          <a:xfrm>
            <a:off x="0" y="3213100"/>
            <a:ext cx="12179545" cy="3644900"/>
          </a:xfrm>
          <a:custGeom>
            <a:avLst/>
            <a:gdLst>
              <a:gd name="connsiteX0" fmla="*/ 0 w 12167090"/>
              <a:gd name="connsiteY0" fmla="*/ 0 h 2703543"/>
              <a:gd name="connsiteX1" fmla="*/ 12167090 w 12167090"/>
              <a:gd name="connsiteY1" fmla="*/ 0 h 2703543"/>
              <a:gd name="connsiteX2" fmla="*/ 12167090 w 12167090"/>
              <a:gd name="connsiteY2" fmla="*/ 2703543 h 2703543"/>
              <a:gd name="connsiteX3" fmla="*/ 0 w 12167090"/>
              <a:gd name="connsiteY3" fmla="*/ 2703543 h 2703543"/>
              <a:gd name="connsiteX4" fmla="*/ 0 w 12167090"/>
              <a:gd name="connsiteY4" fmla="*/ 0 h 2703543"/>
              <a:gd name="connsiteX0" fmla="*/ 0 w 12167090"/>
              <a:gd name="connsiteY0" fmla="*/ 1557 h 2705100"/>
              <a:gd name="connsiteX1" fmla="*/ 6083545 w 12167090"/>
              <a:gd name="connsiteY1" fmla="*/ 0 h 2705100"/>
              <a:gd name="connsiteX2" fmla="*/ 12167090 w 12167090"/>
              <a:gd name="connsiteY2" fmla="*/ 1557 h 2705100"/>
              <a:gd name="connsiteX3" fmla="*/ 12167090 w 12167090"/>
              <a:gd name="connsiteY3" fmla="*/ 2705100 h 2705100"/>
              <a:gd name="connsiteX4" fmla="*/ 0 w 12167090"/>
              <a:gd name="connsiteY4" fmla="*/ 2705100 h 2705100"/>
              <a:gd name="connsiteX5" fmla="*/ 0 w 12167090"/>
              <a:gd name="connsiteY5" fmla="*/ 1557 h 2705100"/>
              <a:gd name="connsiteX0" fmla="*/ 0 w 12167090"/>
              <a:gd name="connsiteY0" fmla="*/ 941357 h 3644900"/>
              <a:gd name="connsiteX1" fmla="*/ 6058145 w 12167090"/>
              <a:gd name="connsiteY1" fmla="*/ 0 h 3644900"/>
              <a:gd name="connsiteX2" fmla="*/ 12167090 w 12167090"/>
              <a:gd name="connsiteY2" fmla="*/ 941357 h 3644900"/>
              <a:gd name="connsiteX3" fmla="*/ 12167090 w 12167090"/>
              <a:gd name="connsiteY3" fmla="*/ 3644900 h 3644900"/>
              <a:gd name="connsiteX4" fmla="*/ 0 w 12167090"/>
              <a:gd name="connsiteY4" fmla="*/ 3644900 h 3644900"/>
              <a:gd name="connsiteX5" fmla="*/ 0 w 12167090"/>
              <a:gd name="connsiteY5" fmla="*/ 941357 h 364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090" h="3644900">
                <a:moveTo>
                  <a:pt x="0" y="941357"/>
                </a:moveTo>
                <a:lnTo>
                  <a:pt x="6058145" y="0"/>
                </a:lnTo>
                <a:lnTo>
                  <a:pt x="12167090" y="941357"/>
                </a:lnTo>
                <a:lnTo>
                  <a:pt x="12167090" y="3644900"/>
                </a:lnTo>
                <a:lnTo>
                  <a:pt x="0" y="3644900"/>
                </a:lnTo>
                <a:lnTo>
                  <a:pt x="0" y="94135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4" name="Picture Placeholder 193">
            <a:extLst>
              <a:ext uri="{FF2B5EF4-FFF2-40B4-BE49-F238E27FC236}">
                <a16:creationId xmlns:a16="http://schemas.microsoft.com/office/drawing/2014/main" id="{CC503DC3-4B77-4F2D-A3CA-5E604EEF5B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315970"/>
            <a:ext cx="5095361" cy="4379913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95" name="Picture Placeholder 193">
            <a:extLst>
              <a:ext uri="{FF2B5EF4-FFF2-40B4-BE49-F238E27FC236}">
                <a16:creationId xmlns:a16="http://schemas.microsoft.com/office/drawing/2014/main" id="{D227CD17-A703-45E5-AF9E-CAF2AADD00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2031" y="1315970"/>
            <a:ext cx="5095361" cy="4379913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96" name="Footer Placeholder 195">
            <a:extLst>
              <a:ext uri="{FF2B5EF4-FFF2-40B4-BE49-F238E27FC236}">
                <a16:creationId xmlns:a16="http://schemas.microsoft.com/office/drawing/2014/main" id="{88109FB2-C4BC-4051-A7B3-7DC77A8050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197" name="Slide Number Placeholder 196">
            <a:extLst>
              <a:ext uri="{FF2B5EF4-FFF2-40B4-BE49-F238E27FC236}">
                <a16:creationId xmlns:a16="http://schemas.microsoft.com/office/drawing/2014/main" id="{4082016F-3CC7-4C53-BF9C-1E20CD2ADB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252C7F-BE04-4CFD-9A2B-C34DA5D20A36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25B3B2-F354-4C17-A1B4-F789AA54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5113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7AC8D-21DD-48D9-931B-D69F978E6B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BAAA8-B632-4055-A63F-D1F80DAE8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97568ED-FDB9-4DD8-A1BD-5A084BF48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1000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1E820F2E-9893-4AF8-91C9-80980E51CB83}"/>
              </a:ext>
            </a:extLst>
          </p:cNvPr>
          <p:cNvSpPr/>
          <p:nvPr userDrawn="1"/>
        </p:nvSpPr>
        <p:spPr>
          <a:xfrm>
            <a:off x="-1" y="0"/>
            <a:ext cx="12192002" cy="4343400"/>
          </a:xfrm>
          <a:prstGeom prst="rect">
            <a:avLst/>
          </a:prstGeom>
          <a:solidFill>
            <a:srgbClr val="00A88F">
              <a:alpha val="16078"/>
            </a:srgbClr>
          </a:solidFill>
        </p:spPr>
      </p:sp>
    </p:spTree>
    <p:extLst>
      <p:ext uri="{BB962C8B-B14F-4D97-AF65-F5344CB8AC3E}">
        <p14:creationId xmlns:p14="http://schemas.microsoft.com/office/powerpoint/2010/main" val="42128787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17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FEB756-F527-4A81-BAEB-2297CE3282D0}"/>
              </a:ext>
            </a:extLst>
          </p:cNvPr>
          <p:cNvSpPr/>
          <p:nvPr userDrawn="1"/>
        </p:nvSpPr>
        <p:spPr>
          <a:xfrm>
            <a:off x="4462001" y="0"/>
            <a:ext cx="7743335" cy="6858000"/>
          </a:xfrm>
          <a:custGeom>
            <a:avLst/>
            <a:gdLst>
              <a:gd name="connsiteX0" fmla="*/ 0 w 5605776"/>
              <a:gd name="connsiteY0" fmla="*/ 0 h 6858000"/>
              <a:gd name="connsiteX1" fmla="*/ 5605776 w 5605776"/>
              <a:gd name="connsiteY1" fmla="*/ 0 h 6858000"/>
              <a:gd name="connsiteX2" fmla="*/ 5605776 w 5605776"/>
              <a:gd name="connsiteY2" fmla="*/ 6858000 h 6858000"/>
              <a:gd name="connsiteX3" fmla="*/ 0 w 5605776"/>
              <a:gd name="connsiteY3" fmla="*/ 6858000 h 6858000"/>
              <a:gd name="connsiteX4" fmla="*/ 0 w 5605776"/>
              <a:gd name="connsiteY4" fmla="*/ 0 h 6858000"/>
              <a:gd name="connsiteX0" fmla="*/ 2137559 w 7743335"/>
              <a:gd name="connsiteY0" fmla="*/ 0 h 6881751"/>
              <a:gd name="connsiteX1" fmla="*/ 7743335 w 7743335"/>
              <a:gd name="connsiteY1" fmla="*/ 0 h 6881751"/>
              <a:gd name="connsiteX2" fmla="*/ 7743335 w 7743335"/>
              <a:gd name="connsiteY2" fmla="*/ 6858000 h 6881751"/>
              <a:gd name="connsiteX3" fmla="*/ 0 w 7743335"/>
              <a:gd name="connsiteY3" fmla="*/ 6881751 h 6881751"/>
              <a:gd name="connsiteX4" fmla="*/ 2137559 w 7743335"/>
              <a:gd name="connsiteY4" fmla="*/ 0 h 6881751"/>
              <a:gd name="connsiteX0" fmla="*/ 2137559 w 7743335"/>
              <a:gd name="connsiteY0" fmla="*/ 0 h 6858000"/>
              <a:gd name="connsiteX1" fmla="*/ 7743335 w 7743335"/>
              <a:gd name="connsiteY1" fmla="*/ 0 h 6858000"/>
              <a:gd name="connsiteX2" fmla="*/ 7743335 w 7743335"/>
              <a:gd name="connsiteY2" fmla="*/ 6858000 h 6858000"/>
              <a:gd name="connsiteX3" fmla="*/ 0 w 7743335"/>
              <a:gd name="connsiteY3" fmla="*/ 6858000 h 6858000"/>
              <a:gd name="connsiteX4" fmla="*/ 2137559 w 774333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3335" h="6858000">
                <a:moveTo>
                  <a:pt x="2137559" y="0"/>
                </a:moveTo>
                <a:lnTo>
                  <a:pt x="7743335" y="0"/>
                </a:lnTo>
                <a:lnTo>
                  <a:pt x="7743335" y="6858000"/>
                </a:lnTo>
                <a:lnTo>
                  <a:pt x="0" y="6858000"/>
                </a:lnTo>
                <a:lnTo>
                  <a:pt x="213755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9218A2-2FC7-4759-8D8A-29143F37A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085" y="684439"/>
            <a:ext cx="453208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CA"/>
              <a:t>Type Presentation Title Agenda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0CBFD-C503-4586-A8F1-1A5A26168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0778" y="6346081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8252C7F-BE04-4CFD-9A2B-C34DA5D20A36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EC6E5A-FEFE-405E-98F0-00206BD24B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085" y="2441008"/>
            <a:ext cx="4532312" cy="3294516"/>
          </a:xfrm>
        </p:spPr>
        <p:txBody>
          <a:bodyPr>
            <a:normAutofit/>
          </a:bodyPr>
          <a:lstStyle>
            <a:lvl1pPr marL="514350" indent="-514350">
              <a:spcAft>
                <a:spcPts val="2400"/>
              </a:spcAft>
              <a:buClr>
                <a:schemeClr val="accent3">
                  <a:lumMod val="75000"/>
                </a:schemeClr>
              </a:buClr>
              <a:buSzPct val="118000"/>
              <a:buFont typeface="+mj-lt"/>
              <a:buAutoNum type="romanUcPeriod"/>
              <a:defRPr sz="2000"/>
            </a:lvl1pPr>
          </a:lstStyle>
          <a:p>
            <a:pPr lvl="0"/>
            <a:r>
              <a:rPr lang="en-CA"/>
              <a:t>Type agenda item here</a:t>
            </a:r>
          </a:p>
          <a:p>
            <a:pPr lvl="0"/>
            <a:r>
              <a:rPr lang="en-CA"/>
              <a:t>Type agenda item here</a:t>
            </a:r>
          </a:p>
          <a:p>
            <a:pPr lvl="0"/>
            <a:r>
              <a:rPr lang="en-CA"/>
              <a:t>Type agenda item here</a:t>
            </a:r>
          </a:p>
          <a:p>
            <a:pPr lvl="0"/>
            <a:r>
              <a:rPr lang="en-CA"/>
              <a:t>Type agenda item here</a:t>
            </a:r>
          </a:p>
          <a:p>
            <a:pPr lvl="0"/>
            <a:r>
              <a:rPr lang="en-CA"/>
              <a:t>Type agenda item here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68FAEA3-09FB-4F43-980F-47AC1CF9873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87079" y="360498"/>
            <a:ext cx="1842408" cy="1831456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CA" dirty="0"/>
              <a:t>Team Photo</a:t>
            </a:r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3154CDF1-2EEA-4E30-95FF-AC0DED51109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87079" y="2471724"/>
            <a:ext cx="1842408" cy="1831456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CA" dirty="0"/>
              <a:t>Team Photo</a:t>
            </a:r>
          </a:p>
        </p:txBody>
      </p:sp>
      <p:sp>
        <p:nvSpPr>
          <p:cNvPr id="28" name="Picture Placeholder 25">
            <a:extLst>
              <a:ext uri="{FF2B5EF4-FFF2-40B4-BE49-F238E27FC236}">
                <a16:creationId xmlns:a16="http://schemas.microsoft.com/office/drawing/2014/main" id="{7E7573A7-F339-43F5-B21D-04D1863BAA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287079" y="4582950"/>
            <a:ext cx="1842408" cy="1831456"/>
          </a:xfrm>
          <a:prstGeom prst="ellipse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CA" dirty="0"/>
              <a:t>Team Photo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2FF52CE-132A-41F5-B3DA-43C9102117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74628" y="1276226"/>
            <a:ext cx="2419350" cy="365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CA"/>
              <a:t>Team Member Title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92018CCC-2FE2-46DF-8918-96624CE079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4628" y="3005301"/>
            <a:ext cx="2419350" cy="36512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CA"/>
              <a:t>Team Member Name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B6CFAD1-FAC1-4DB8-AD67-CD11564AC3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74628" y="3414751"/>
            <a:ext cx="2419350" cy="365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CA"/>
              <a:t>Team Member Title</a:t>
            </a:r>
          </a:p>
        </p:txBody>
      </p:sp>
      <p:sp>
        <p:nvSpPr>
          <p:cNvPr id="39" name="Text Placeholder 31">
            <a:extLst>
              <a:ext uri="{FF2B5EF4-FFF2-40B4-BE49-F238E27FC236}">
                <a16:creationId xmlns:a16="http://schemas.microsoft.com/office/drawing/2014/main" id="{C8A7112A-3546-42AF-9A5E-AE98E0197C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74628" y="5124700"/>
            <a:ext cx="2419350" cy="36512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CA"/>
              <a:t>Team Member Name</a:t>
            </a:r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76C4F4F5-AF81-49EE-932E-774AABF804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74628" y="5534150"/>
            <a:ext cx="2419350" cy="365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CA"/>
              <a:t>Team Member Title</a:t>
            </a:r>
          </a:p>
        </p:txBody>
      </p:sp>
      <p:grpSp>
        <p:nvGrpSpPr>
          <p:cNvPr id="12840" name="Graphic 5">
            <a:extLst>
              <a:ext uri="{FF2B5EF4-FFF2-40B4-BE49-F238E27FC236}">
                <a16:creationId xmlns:a16="http://schemas.microsoft.com/office/drawing/2014/main" id="{086525E6-0053-48FB-AA68-D515264AE3D6}"/>
              </a:ext>
            </a:extLst>
          </p:cNvPr>
          <p:cNvGrpSpPr/>
          <p:nvPr userDrawn="1"/>
        </p:nvGrpSpPr>
        <p:grpSpPr>
          <a:xfrm>
            <a:off x="655" y="-222807"/>
            <a:ext cx="12190526" cy="7302588"/>
            <a:chOff x="655" y="-222807"/>
            <a:chExt cx="12190526" cy="7302588"/>
          </a:xfrm>
          <a:gradFill flip="none" rotWithShape="1">
            <a:gsLst>
              <a:gs pos="0">
                <a:schemeClr val="bg1">
                  <a:lumMod val="85000"/>
                  <a:alpha val="7000"/>
                </a:schemeClr>
              </a:gs>
              <a:gs pos="100000">
                <a:schemeClr val="bg1">
                  <a:lumMod val="85000"/>
                  <a:alpha val="70000"/>
                </a:schemeClr>
              </a:gs>
            </a:gsLst>
            <a:lin ang="0" scaled="1"/>
            <a:tileRect/>
          </a:gradFill>
        </p:grpSpPr>
        <p:grpSp>
          <p:nvGrpSpPr>
            <p:cNvPr id="12841" name="Graphic 5">
              <a:extLst>
                <a:ext uri="{FF2B5EF4-FFF2-40B4-BE49-F238E27FC236}">
                  <a16:creationId xmlns:a16="http://schemas.microsoft.com/office/drawing/2014/main" id="{00A62610-C2B0-40CD-BD72-BDABC64F1201}"/>
                </a:ext>
              </a:extLst>
            </p:cNvPr>
            <p:cNvGrpSpPr/>
            <p:nvPr/>
          </p:nvGrpSpPr>
          <p:grpSpPr>
            <a:xfrm>
              <a:off x="655" y="-16059"/>
              <a:ext cx="12190526" cy="7095841"/>
              <a:chOff x="655" y="-16059"/>
              <a:chExt cx="12190526" cy="7095841"/>
            </a:xfrm>
            <a:grpFill/>
          </p:grpSpPr>
          <p:sp>
            <p:nvSpPr>
              <p:cNvPr id="12935" name="Freeform: Shape 12934">
                <a:extLst>
                  <a:ext uri="{FF2B5EF4-FFF2-40B4-BE49-F238E27FC236}">
                    <a16:creationId xmlns:a16="http://schemas.microsoft.com/office/drawing/2014/main" id="{D0656E6D-77B7-49F8-87E3-9E17F4ED91C4}"/>
                  </a:ext>
                </a:extLst>
              </p:cNvPr>
              <p:cNvSpPr/>
              <p:nvPr/>
            </p:nvSpPr>
            <p:spPr>
              <a:xfrm>
                <a:off x="663841" y="6340823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3 h 134046"/>
                  <a:gd name="connsiteX1" fmla="*/ 19788 w 134047"/>
                  <a:gd name="connsiteY1" fmla="*/ 114348 h 134046"/>
                  <a:gd name="connsiteX2" fmla="*/ 123 w 134047"/>
                  <a:gd name="connsiteY2" fmla="*/ 66989 h 134046"/>
                  <a:gd name="connsiteX3" fmla="*/ 67147 w 134047"/>
                  <a:gd name="connsiteY3" fmla="*/ -34 h 134046"/>
                  <a:gd name="connsiteX4" fmla="*/ 114669 w 134047"/>
                  <a:gd name="connsiteY4" fmla="*/ 19631 h 134046"/>
                  <a:gd name="connsiteX5" fmla="*/ 134170 w 134047"/>
                  <a:gd name="connsiteY5" fmla="*/ 66989 h 134046"/>
                  <a:gd name="connsiteX6" fmla="*/ 67147 w 134047"/>
                  <a:gd name="connsiteY6" fmla="*/ 134013 h 134046"/>
                  <a:gd name="connsiteX7" fmla="*/ 67147 w 134047"/>
                  <a:gd name="connsiteY7" fmla="*/ 13404 h 134046"/>
                  <a:gd name="connsiteX8" fmla="*/ 13561 w 134047"/>
                  <a:gd name="connsiteY8" fmla="*/ 66989 h 134046"/>
                  <a:gd name="connsiteX9" fmla="*/ 29948 w 134047"/>
                  <a:gd name="connsiteY9" fmla="*/ 104844 h 134046"/>
                  <a:gd name="connsiteX10" fmla="*/ 67802 w 134047"/>
                  <a:gd name="connsiteY10" fmla="*/ 121231 h 134046"/>
                  <a:gd name="connsiteX11" fmla="*/ 121552 w 134047"/>
                  <a:gd name="connsiteY11" fmla="*/ 67809 h 134046"/>
                  <a:gd name="connsiteX12" fmla="*/ 121552 w 134047"/>
                  <a:gd name="connsiteY12" fmla="*/ 67645 h 134046"/>
                  <a:gd name="connsiteX13" fmla="*/ 105165 w 134047"/>
                  <a:gd name="connsiteY13" fmla="*/ 29791 h 134046"/>
                  <a:gd name="connsiteX14" fmla="*/ 67147 w 134047"/>
                  <a:gd name="connsiteY14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047" h="134046">
                    <a:moveTo>
                      <a:pt x="67147" y="134013"/>
                    </a:moveTo>
                    <a:cubicBezTo>
                      <a:pt x="49370" y="134029"/>
                      <a:pt x="32322" y="126950"/>
                      <a:pt x="19788" y="114348"/>
                    </a:cubicBezTo>
                    <a:cubicBezTo>
                      <a:pt x="7185" y="101812"/>
                      <a:pt x="105" y="84770"/>
                      <a:pt x="123" y="66989"/>
                    </a:cubicBezTo>
                    <a:cubicBezTo>
                      <a:pt x="214" y="30004"/>
                      <a:pt x="30168" y="48"/>
                      <a:pt x="67147" y="-34"/>
                    </a:cubicBezTo>
                    <a:cubicBezTo>
                      <a:pt x="84973" y="-66"/>
                      <a:pt x="102074" y="7013"/>
                      <a:pt x="114669" y="19631"/>
                    </a:cubicBezTo>
                    <a:cubicBezTo>
                      <a:pt x="127228" y="32183"/>
                      <a:pt x="134250" y="49226"/>
                      <a:pt x="134170" y="66989"/>
                    </a:cubicBezTo>
                    <a:cubicBezTo>
                      <a:pt x="134170" y="104008"/>
                      <a:pt x="104162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89" y="13486"/>
                      <a:pt x="13651" y="37427"/>
                      <a:pt x="13561" y="66989"/>
                    </a:cubicBezTo>
                    <a:cubicBezTo>
                      <a:pt x="13641" y="81312"/>
                      <a:pt x="19560" y="94979"/>
                      <a:pt x="29948" y="104844"/>
                    </a:cubicBezTo>
                    <a:cubicBezTo>
                      <a:pt x="39852" y="115167"/>
                      <a:pt x="53495" y="121067"/>
                      <a:pt x="67802" y="121231"/>
                    </a:cubicBezTo>
                    <a:cubicBezTo>
                      <a:pt x="97397" y="121329"/>
                      <a:pt x="121462" y="97404"/>
                      <a:pt x="121552" y="67809"/>
                    </a:cubicBezTo>
                    <a:cubicBezTo>
                      <a:pt x="121552" y="67760"/>
                      <a:pt x="121552" y="67694"/>
                      <a:pt x="121552" y="67645"/>
                    </a:cubicBezTo>
                    <a:cubicBezTo>
                      <a:pt x="121396" y="53339"/>
                      <a:pt x="115490" y="39689"/>
                      <a:pt x="105165" y="29791"/>
                    </a:cubicBezTo>
                    <a:cubicBezTo>
                      <a:pt x="95221" y="19418"/>
                      <a:pt x="81510" y="13518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36" name="Freeform: Shape 12935">
                <a:extLst>
                  <a:ext uri="{FF2B5EF4-FFF2-40B4-BE49-F238E27FC236}">
                    <a16:creationId xmlns:a16="http://schemas.microsoft.com/office/drawing/2014/main" id="{1F379B15-314D-4F00-BDEA-9A2BD9B80AD0}"/>
                  </a:ext>
                </a:extLst>
              </p:cNvPr>
              <p:cNvSpPr/>
              <p:nvPr/>
            </p:nvSpPr>
            <p:spPr>
              <a:xfrm>
                <a:off x="768882" y="5775796"/>
                <a:ext cx="594687" cy="594196"/>
              </a:xfrm>
              <a:custGeom>
                <a:avLst/>
                <a:gdLst>
                  <a:gd name="connsiteX0" fmla="*/ 9505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8 w 594687"/>
                  <a:gd name="connsiteY3" fmla="*/ 9505 h 594196"/>
                  <a:gd name="connsiteX4" fmla="*/ 9505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37" name="Freeform: Shape 12936">
                <a:extLst>
                  <a:ext uri="{FF2B5EF4-FFF2-40B4-BE49-F238E27FC236}">
                    <a16:creationId xmlns:a16="http://schemas.microsoft.com/office/drawing/2014/main" id="{DAB4B08C-0E21-4DE0-8FF2-BC25A400081A}"/>
                  </a:ext>
                </a:extLst>
              </p:cNvPr>
              <p:cNvSpPr/>
              <p:nvPr/>
            </p:nvSpPr>
            <p:spPr>
              <a:xfrm rot="-2701201">
                <a:off x="-65808" y="6756096"/>
                <a:ext cx="882773" cy="13437"/>
              </a:xfrm>
              <a:custGeom>
                <a:avLst/>
                <a:gdLst>
                  <a:gd name="connsiteX0" fmla="*/ 123 w 882773"/>
                  <a:gd name="connsiteY0" fmla="*/ -34 h 13437"/>
                  <a:gd name="connsiteX1" fmla="*/ 882897 w 882773"/>
                  <a:gd name="connsiteY1" fmla="*/ -34 h 13437"/>
                  <a:gd name="connsiteX2" fmla="*/ 882897 w 882773"/>
                  <a:gd name="connsiteY2" fmla="*/ 13404 h 13437"/>
                  <a:gd name="connsiteX3" fmla="*/ 123 w 882773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2773" h="13437">
                    <a:moveTo>
                      <a:pt x="123" y="-34"/>
                    </a:moveTo>
                    <a:lnTo>
                      <a:pt x="882897" y="-34"/>
                    </a:lnTo>
                    <a:lnTo>
                      <a:pt x="882897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38" name="Freeform: Shape 12937">
                <a:extLst>
                  <a:ext uri="{FF2B5EF4-FFF2-40B4-BE49-F238E27FC236}">
                    <a16:creationId xmlns:a16="http://schemas.microsoft.com/office/drawing/2014/main" id="{CD1B76BB-2EA8-4157-9AB1-00EC0B6E8D8B}"/>
                  </a:ext>
                </a:extLst>
              </p:cNvPr>
              <p:cNvSpPr/>
              <p:nvPr/>
            </p:nvSpPr>
            <p:spPr>
              <a:xfrm>
                <a:off x="1334890" y="5670918"/>
                <a:ext cx="134212" cy="134047"/>
              </a:xfrm>
              <a:custGeom>
                <a:avLst/>
                <a:gdLst>
                  <a:gd name="connsiteX0" fmla="*/ 66657 w 134212"/>
                  <a:gd name="connsiteY0" fmla="*/ 134013 h 134047"/>
                  <a:gd name="connsiteX1" fmla="*/ 19299 w 134212"/>
                  <a:gd name="connsiteY1" fmla="*/ 114348 h 134047"/>
                  <a:gd name="connsiteX2" fmla="*/ 126 w 134212"/>
                  <a:gd name="connsiteY2" fmla="*/ 66989 h 134047"/>
                  <a:gd name="connsiteX3" fmla="*/ 67149 w 134212"/>
                  <a:gd name="connsiteY3" fmla="*/ -34 h 134047"/>
                  <a:gd name="connsiteX4" fmla="*/ 114672 w 134212"/>
                  <a:gd name="connsiteY4" fmla="*/ 19631 h 134047"/>
                  <a:gd name="connsiteX5" fmla="*/ 134336 w 134212"/>
                  <a:gd name="connsiteY5" fmla="*/ 66989 h 134047"/>
                  <a:gd name="connsiteX6" fmla="*/ 66987 w 134212"/>
                  <a:gd name="connsiteY6" fmla="*/ 134013 h 134047"/>
                  <a:gd name="connsiteX7" fmla="*/ 66657 w 134212"/>
                  <a:gd name="connsiteY7" fmla="*/ 134013 h 134047"/>
                  <a:gd name="connsiteX8" fmla="*/ 66657 w 134212"/>
                  <a:gd name="connsiteY8" fmla="*/ 13404 h 134047"/>
                  <a:gd name="connsiteX9" fmla="*/ 13072 w 134212"/>
                  <a:gd name="connsiteY9" fmla="*/ 66989 h 134047"/>
                  <a:gd name="connsiteX10" fmla="*/ 29459 w 134212"/>
                  <a:gd name="connsiteY10" fmla="*/ 104844 h 134047"/>
                  <a:gd name="connsiteX11" fmla="*/ 67313 w 134212"/>
                  <a:gd name="connsiteY11" fmla="*/ 121231 h 134047"/>
                  <a:gd name="connsiteX12" fmla="*/ 121063 w 134212"/>
                  <a:gd name="connsiteY12" fmla="*/ 67645 h 134047"/>
                  <a:gd name="connsiteX13" fmla="*/ 104676 w 134212"/>
                  <a:gd name="connsiteY13" fmla="*/ 29791 h 134047"/>
                  <a:gd name="connsiteX14" fmla="*/ 66657 w 134212"/>
                  <a:gd name="connsiteY14" fmla="*/ 13404 h 13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212" h="134047">
                    <a:moveTo>
                      <a:pt x="66657" y="134013"/>
                    </a:moveTo>
                    <a:cubicBezTo>
                      <a:pt x="48881" y="134029"/>
                      <a:pt x="31833" y="126950"/>
                      <a:pt x="19299" y="114348"/>
                    </a:cubicBezTo>
                    <a:cubicBezTo>
                      <a:pt x="6874" y="101730"/>
                      <a:pt x="-23" y="84688"/>
                      <a:pt x="126" y="66989"/>
                    </a:cubicBezTo>
                    <a:cubicBezTo>
                      <a:pt x="216" y="30004"/>
                      <a:pt x="30170" y="48"/>
                      <a:pt x="67149" y="-34"/>
                    </a:cubicBezTo>
                    <a:cubicBezTo>
                      <a:pt x="84975" y="-66"/>
                      <a:pt x="102077" y="7013"/>
                      <a:pt x="114672" y="19631"/>
                    </a:cubicBezTo>
                    <a:cubicBezTo>
                      <a:pt x="127277" y="32167"/>
                      <a:pt x="134354" y="49210"/>
                      <a:pt x="134336" y="66989"/>
                    </a:cubicBezTo>
                    <a:cubicBezTo>
                      <a:pt x="134246" y="104090"/>
                      <a:pt x="104094" y="134111"/>
                      <a:pt x="66987" y="134013"/>
                    </a:cubicBezTo>
                    <a:cubicBezTo>
                      <a:pt x="66877" y="134013"/>
                      <a:pt x="66767" y="134013"/>
                      <a:pt x="66657" y="134013"/>
                    </a:cubicBezTo>
                    <a:close/>
                    <a:moveTo>
                      <a:pt x="66657" y="13404"/>
                    </a:moveTo>
                    <a:cubicBezTo>
                      <a:pt x="37100" y="13486"/>
                      <a:pt x="13162" y="37427"/>
                      <a:pt x="13072" y="66989"/>
                    </a:cubicBezTo>
                    <a:cubicBezTo>
                      <a:pt x="13190" y="81312"/>
                      <a:pt x="19102" y="94962"/>
                      <a:pt x="29459" y="104844"/>
                    </a:cubicBezTo>
                    <a:cubicBezTo>
                      <a:pt x="39363" y="115167"/>
                      <a:pt x="53005" y="121067"/>
                      <a:pt x="67313" y="121231"/>
                    </a:cubicBezTo>
                    <a:cubicBezTo>
                      <a:pt x="96934" y="121231"/>
                      <a:pt x="120972" y="97273"/>
                      <a:pt x="121063" y="67645"/>
                    </a:cubicBezTo>
                    <a:cubicBezTo>
                      <a:pt x="120907" y="53339"/>
                      <a:pt x="115001" y="39689"/>
                      <a:pt x="104676" y="29791"/>
                    </a:cubicBezTo>
                    <a:cubicBezTo>
                      <a:pt x="94732" y="19418"/>
                      <a:pt x="81021" y="13518"/>
                      <a:pt x="6665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39" name="Freeform: Shape 12938">
                <a:extLst>
                  <a:ext uri="{FF2B5EF4-FFF2-40B4-BE49-F238E27FC236}">
                    <a16:creationId xmlns:a16="http://schemas.microsoft.com/office/drawing/2014/main" id="{FF53B2A9-1AD2-45A7-B6DD-733D2A12FCCE}"/>
                  </a:ext>
                </a:extLst>
              </p:cNvPr>
              <p:cNvSpPr/>
              <p:nvPr/>
            </p:nvSpPr>
            <p:spPr>
              <a:xfrm>
                <a:off x="1461892" y="5731223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40" name="Freeform: Shape 12939">
                <a:extLst>
                  <a:ext uri="{FF2B5EF4-FFF2-40B4-BE49-F238E27FC236}">
                    <a16:creationId xmlns:a16="http://schemas.microsoft.com/office/drawing/2014/main" id="{5BDC3955-D780-45CD-BAB4-6C999E8D0BC9}"/>
                  </a:ext>
                </a:extLst>
              </p:cNvPr>
              <p:cNvSpPr/>
              <p:nvPr/>
            </p:nvSpPr>
            <p:spPr>
              <a:xfrm>
                <a:off x="2005289" y="5670918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2 w 134046"/>
                  <a:gd name="connsiteY8" fmla="*/ 66989 h 134046"/>
                  <a:gd name="connsiteX9" fmla="*/ 67147 w 134046"/>
                  <a:gd name="connsiteY9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31" y="134013"/>
                      <a:pt x="123" y="104008"/>
                      <a:pt x="123" y="66989"/>
                    </a:cubicBezTo>
                    <a:cubicBezTo>
                      <a:pt x="123" y="29971"/>
                      <a:pt x="30131" y="-34"/>
                      <a:pt x="67147" y="-34"/>
                    </a:cubicBezTo>
                    <a:cubicBezTo>
                      <a:pt x="104163" y="-34"/>
                      <a:pt x="134170" y="29971"/>
                      <a:pt x="134170" y="66989"/>
                    </a:cubicBezTo>
                    <a:cubicBezTo>
                      <a:pt x="134080" y="103975"/>
                      <a:pt x="104125" y="133931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52" y="13404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1" y="120575"/>
                      <a:pt x="120732" y="96584"/>
                      <a:pt x="120732" y="66989"/>
                    </a:cubicBezTo>
                    <a:cubicBezTo>
                      <a:pt x="120643" y="37427"/>
                      <a:pt x="96704" y="13486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41" name="Freeform: Shape 12940">
                <a:extLst>
                  <a:ext uri="{FF2B5EF4-FFF2-40B4-BE49-F238E27FC236}">
                    <a16:creationId xmlns:a16="http://schemas.microsoft.com/office/drawing/2014/main" id="{0AE8E4E3-FE1F-4243-9B71-1C8FF6E3D73D}"/>
                  </a:ext>
                </a:extLst>
              </p:cNvPr>
              <p:cNvSpPr/>
              <p:nvPr/>
            </p:nvSpPr>
            <p:spPr>
              <a:xfrm rot="-2701201">
                <a:off x="1993538" y="5396651"/>
                <a:ext cx="827220" cy="13437"/>
              </a:xfrm>
              <a:custGeom>
                <a:avLst/>
                <a:gdLst>
                  <a:gd name="connsiteX0" fmla="*/ 123 w 827220"/>
                  <a:gd name="connsiteY0" fmla="*/ -34 h 13437"/>
                  <a:gd name="connsiteX1" fmla="*/ 827344 w 827220"/>
                  <a:gd name="connsiteY1" fmla="*/ -34 h 13437"/>
                  <a:gd name="connsiteX2" fmla="*/ 827344 w 827220"/>
                  <a:gd name="connsiteY2" fmla="*/ 13404 h 13437"/>
                  <a:gd name="connsiteX3" fmla="*/ 123 w 827220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13437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42" name="Freeform: Shape 12941">
                <a:extLst>
                  <a:ext uri="{FF2B5EF4-FFF2-40B4-BE49-F238E27FC236}">
                    <a16:creationId xmlns:a16="http://schemas.microsoft.com/office/drawing/2014/main" id="{BCFD3C5C-5E65-47C7-9F9D-4631CD9C1E59}"/>
                  </a:ext>
                </a:extLst>
              </p:cNvPr>
              <p:cNvSpPr/>
              <p:nvPr/>
            </p:nvSpPr>
            <p:spPr>
              <a:xfrm>
                <a:off x="2675685" y="5000850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96807 w 134047"/>
                  <a:gd name="connsiteY3" fmla="*/ 7012 h 134046"/>
                  <a:gd name="connsiteX4" fmla="*/ 96807 w 134047"/>
                  <a:gd name="connsiteY4" fmla="*/ 7012 h 134046"/>
                  <a:gd name="connsiteX5" fmla="*/ 134170 w 134047"/>
                  <a:gd name="connsiteY5" fmla="*/ 67153 h 134046"/>
                  <a:gd name="connsiteX6" fmla="*/ 67147 w 134047"/>
                  <a:gd name="connsiteY6" fmla="*/ 134012 h 134046"/>
                  <a:gd name="connsiteX7" fmla="*/ 67147 w 134047"/>
                  <a:gd name="connsiteY7" fmla="*/ 13404 h 134046"/>
                  <a:gd name="connsiteX8" fmla="*/ 13397 w 134047"/>
                  <a:gd name="connsiteY8" fmla="*/ 66989 h 134046"/>
                  <a:gd name="connsiteX9" fmla="*/ 66619 w 134047"/>
                  <a:gd name="connsiteY9" fmla="*/ 121263 h 134046"/>
                  <a:gd name="connsiteX10" fmla="*/ 120891 w 134047"/>
                  <a:gd name="connsiteY10" fmla="*/ 68038 h 134046"/>
                  <a:gd name="connsiteX11" fmla="*/ 90908 w 134047"/>
                  <a:gd name="connsiteY11" fmla="*/ 19303 h 134046"/>
                  <a:gd name="connsiteX12" fmla="*/ 67147 w 134047"/>
                  <a:gd name="connsiteY12" fmla="*/ 13567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77446" y="-17"/>
                      <a:pt x="87601" y="2391"/>
                      <a:pt x="96807" y="7012"/>
                    </a:cubicBezTo>
                    <a:lnTo>
                      <a:pt x="96807" y="7012"/>
                    </a:lnTo>
                    <a:cubicBezTo>
                      <a:pt x="119780" y="18221"/>
                      <a:pt x="134303" y="41589"/>
                      <a:pt x="134170" y="67153"/>
                    </a:cubicBezTo>
                    <a:cubicBezTo>
                      <a:pt x="133990" y="104073"/>
                      <a:pt x="104062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25" y="13404"/>
                      <a:pt x="13487" y="37361"/>
                      <a:pt x="13397" y="66989"/>
                    </a:cubicBezTo>
                    <a:cubicBezTo>
                      <a:pt x="13107" y="96666"/>
                      <a:pt x="36935" y="120968"/>
                      <a:pt x="66619" y="121263"/>
                    </a:cubicBezTo>
                    <a:cubicBezTo>
                      <a:pt x="96303" y="121558"/>
                      <a:pt x="120601" y="97715"/>
                      <a:pt x="120891" y="68038"/>
                    </a:cubicBezTo>
                    <a:cubicBezTo>
                      <a:pt x="121093" y="47374"/>
                      <a:pt x="109437" y="28430"/>
                      <a:pt x="90908" y="19303"/>
                    </a:cubicBezTo>
                    <a:cubicBezTo>
                      <a:pt x="83558" y="15518"/>
                      <a:pt x="75411" y="13551"/>
                      <a:pt x="67147" y="1356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43" name="Freeform: Shape 12942">
                <a:extLst>
                  <a:ext uri="{FF2B5EF4-FFF2-40B4-BE49-F238E27FC236}">
                    <a16:creationId xmlns:a16="http://schemas.microsoft.com/office/drawing/2014/main" id="{66FB3C5D-1E5D-42AB-950B-EE0A888734E6}"/>
                  </a:ext>
                </a:extLst>
              </p:cNvPr>
              <p:cNvSpPr/>
              <p:nvPr/>
            </p:nvSpPr>
            <p:spPr>
              <a:xfrm rot="-3816599">
                <a:off x="2387994" y="4391194"/>
                <a:ext cx="1375532" cy="13437"/>
              </a:xfrm>
              <a:custGeom>
                <a:avLst/>
                <a:gdLst>
                  <a:gd name="connsiteX0" fmla="*/ 123 w 1375532"/>
                  <a:gd name="connsiteY0" fmla="*/ -34 h 13437"/>
                  <a:gd name="connsiteX1" fmla="*/ 1375656 w 1375532"/>
                  <a:gd name="connsiteY1" fmla="*/ -34 h 13437"/>
                  <a:gd name="connsiteX2" fmla="*/ 1375656 w 1375532"/>
                  <a:gd name="connsiteY2" fmla="*/ 13404 h 13437"/>
                  <a:gd name="connsiteX3" fmla="*/ 123 w 137553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5532" h="13437">
                    <a:moveTo>
                      <a:pt x="123" y="-34"/>
                    </a:moveTo>
                    <a:lnTo>
                      <a:pt x="1375656" y="-34"/>
                    </a:lnTo>
                    <a:lnTo>
                      <a:pt x="137565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44" name="Freeform: Shape 12943">
                <a:extLst>
                  <a:ext uri="{FF2B5EF4-FFF2-40B4-BE49-F238E27FC236}">
                    <a16:creationId xmlns:a16="http://schemas.microsoft.com/office/drawing/2014/main" id="{B25B5494-2AED-4873-9003-6B42F31B526C}"/>
                  </a:ext>
                </a:extLst>
              </p:cNvPr>
              <p:cNvSpPr/>
              <p:nvPr/>
            </p:nvSpPr>
            <p:spPr>
              <a:xfrm>
                <a:off x="3341656" y="366120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4 h 134046"/>
                  <a:gd name="connsiteX6" fmla="*/ 13428 w 134046"/>
                  <a:gd name="connsiteY6" fmla="*/ 66858 h 134046"/>
                  <a:gd name="connsiteX7" fmla="*/ 43221 w 134046"/>
                  <a:gd name="connsiteY7" fmla="*/ 115003 h 134046"/>
                  <a:gd name="connsiteX8" fmla="*/ 105165 w 134046"/>
                  <a:gd name="connsiteY8" fmla="*/ 104679 h 134046"/>
                  <a:gd name="connsiteX9" fmla="*/ 120733 w 134046"/>
                  <a:gd name="connsiteY9" fmla="*/ 66989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104162" y="-34"/>
                      <a:pt x="134170" y="29971"/>
                      <a:pt x="134170" y="66989"/>
                    </a:cubicBezTo>
                    <a:cubicBezTo>
                      <a:pt x="134080" y="103975"/>
                      <a:pt x="104126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338"/>
                      <a:pt x="13502" y="37263"/>
                      <a:pt x="13428" y="66858"/>
                    </a:cubicBezTo>
                    <a:cubicBezTo>
                      <a:pt x="13377" y="87277"/>
                      <a:pt x="24930" y="105941"/>
                      <a:pt x="43221" y="115003"/>
                    </a:cubicBezTo>
                    <a:cubicBezTo>
                      <a:pt x="63973" y="125032"/>
                      <a:pt x="88787" y="120886"/>
                      <a:pt x="105165" y="104679"/>
                    </a:cubicBezTo>
                    <a:cubicBezTo>
                      <a:pt x="115164" y="94684"/>
                      <a:pt x="120767" y="81131"/>
                      <a:pt x="120733" y="66989"/>
                    </a:cubicBezTo>
                    <a:cubicBezTo>
                      <a:pt x="120642" y="37427"/>
                      <a:pt x="96704" y="13502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45" name="Freeform: Shape 12944">
                <a:extLst>
                  <a:ext uri="{FF2B5EF4-FFF2-40B4-BE49-F238E27FC236}">
                    <a16:creationId xmlns:a16="http://schemas.microsoft.com/office/drawing/2014/main" id="{59749C40-0AE1-4710-B5CF-744F701463A7}"/>
                  </a:ext>
                </a:extLst>
              </p:cNvPr>
              <p:cNvSpPr/>
              <p:nvPr/>
            </p:nvSpPr>
            <p:spPr>
              <a:xfrm>
                <a:off x="3446698" y="3765918"/>
                <a:ext cx="599112" cy="594523"/>
              </a:xfrm>
              <a:custGeom>
                <a:avLst/>
                <a:gdLst>
                  <a:gd name="connsiteX0" fmla="*/ 589608 w 599112"/>
                  <a:gd name="connsiteY0" fmla="*/ 594524 h 594523"/>
                  <a:gd name="connsiteX1" fmla="*/ 0 w 599112"/>
                  <a:gd name="connsiteY1" fmla="*/ 9505 h 594523"/>
                  <a:gd name="connsiteX2" fmla="*/ 9505 w 599112"/>
                  <a:gd name="connsiteY2" fmla="*/ 0 h 594523"/>
                  <a:gd name="connsiteX3" fmla="*/ 599112 w 599112"/>
                  <a:gd name="connsiteY3" fmla="*/ 585020 h 594523"/>
                  <a:gd name="connsiteX4" fmla="*/ 589608 w 599112"/>
                  <a:gd name="connsiteY4" fmla="*/ 594524 h 59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112" h="594523">
                    <a:moveTo>
                      <a:pt x="589608" y="594524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9112" y="585020"/>
                    </a:lnTo>
                    <a:lnTo>
                      <a:pt x="589608" y="59452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46" name="Freeform: Shape 12945">
                <a:extLst>
                  <a:ext uri="{FF2B5EF4-FFF2-40B4-BE49-F238E27FC236}">
                    <a16:creationId xmlns:a16="http://schemas.microsoft.com/office/drawing/2014/main" id="{A9363146-5F2A-44F3-9286-A83309717686}"/>
                  </a:ext>
                </a:extLst>
              </p:cNvPr>
              <p:cNvSpPr/>
              <p:nvPr/>
            </p:nvSpPr>
            <p:spPr>
              <a:xfrm>
                <a:off x="4016805" y="4331109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2610 w 134046"/>
                  <a:gd name="connsiteY6" fmla="*/ 66350 h 134046"/>
                  <a:gd name="connsiteX7" fmla="*/ 65557 w 134046"/>
                  <a:gd name="connsiteY7" fmla="*/ 120886 h 134046"/>
                  <a:gd name="connsiteX8" fmla="*/ 120093 w 134046"/>
                  <a:gd name="connsiteY8" fmla="*/ 67939 h 134046"/>
                  <a:gd name="connsiteX9" fmla="*/ 105001 w 134046"/>
                  <a:gd name="connsiteY9" fmla="*/ 29790 h 134046"/>
                  <a:gd name="connsiteX10" fmla="*/ 105001 w 134046"/>
                  <a:gd name="connsiteY10" fmla="*/ 29790 h 134046"/>
                  <a:gd name="connsiteX11" fmla="*/ 67147 w 134046"/>
                  <a:gd name="connsiteY11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470" y="12961"/>
                      <a:pt x="13053" y="36673"/>
                      <a:pt x="12610" y="66350"/>
                    </a:cubicBezTo>
                    <a:cubicBezTo>
                      <a:pt x="12168" y="96043"/>
                      <a:pt x="35880" y="120460"/>
                      <a:pt x="65557" y="120886"/>
                    </a:cubicBezTo>
                    <a:cubicBezTo>
                      <a:pt x="95250" y="121329"/>
                      <a:pt x="119667" y="97617"/>
                      <a:pt x="120093" y="67939"/>
                    </a:cubicBezTo>
                    <a:cubicBezTo>
                      <a:pt x="120306" y="53732"/>
                      <a:pt x="114882" y="40016"/>
                      <a:pt x="105001" y="29790"/>
                    </a:cubicBezTo>
                    <a:lnTo>
                      <a:pt x="105001" y="29790"/>
                    </a:lnTo>
                    <a:cubicBezTo>
                      <a:pt x="95136" y="19401"/>
                      <a:pt x="8146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47" name="Freeform: Shape 12946">
                <a:extLst>
                  <a:ext uri="{FF2B5EF4-FFF2-40B4-BE49-F238E27FC236}">
                    <a16:creationId xmlns:a16="http://schemas.microsoft.com/office/drawing/2014/main" id="{03F49122-E0F5-4AFF-90FB-779500D6DB77}"/>
                  </a:ext>
                </a:extLst>
              </p:cNvPr>
              <p:cNvSpPr/>
              <p:nvPr/>
            </p:nvSpPr>
            <p:spPr>
              <a:xfrm>
                <a:off x="4121846" y="3766082"/>
                <a:ext cx="594687" cy="594195"/>
              </a:xfrm>
              <a:custGeom>
                <a:avLst/>
                <a:gdLst>
                  <a:gd name="connsiteX0" fmla="*/ 9505 w 594687"/>
                  <a:gd name="connsiteY0" fmla="*/ 594196 h 594195"/>
                  <a:gd name="connsiteX1" fmla="*/ 0 w 594687"/>
                  <a:gd name="connsiteY1" fmla="*/ 584692 h 594195"/>
                  <a:gd name="connsiteX2" fmla="*/ 585183 w 594687"/>
                  <a:gd name="connsiteY2" fmla="*/ 0 h 594195"/>
                  <a:gd name="connsiteX3" fmla="*/ 594688 w 594687"/>
                  <a:gd name="connsiteY3" fmla="*/ 9504 h 594195"/>
                  <a:gd name="connsiteX4" fmla="*/ 9505 w 594687"/>
                  <a:gd name="connsiteY4" fmla="*/ 594196 h 59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5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4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48" name="Freeform: Shape 12947">
                <a:extLst>
                  <a:ext uri="{FF2B5EF4-FFF2-40B4-BE49-F238E27FC236}">
                    <a16:creationId xmlns:a16="http://schemas.microsoft.com/office/drawing/2014/main" id="{48411C91-6D91-419A-A314-E3FCDD020462}"/>
                  </a:ext>
                </a:extLst>
              </p:cNvPr>
              <p:cNvSpPr/>
              <p:nvPr/>
            </p:nvSpPr>
            <p:spPr>
              <a:xfrm>
                <a:off x="4687365" y="3661205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134170 w 134047"/>
                  <a:gd name="connsiteY3" fmla="*/ 66989 h 134046"/>
                  <a:gd name="connsiteX4" fmla="*/ 67802 w 134047"/>
                  <a:gd name="connsiteY4" fmla="*/ 134012 h 134046"/>
                  <a:gd name="connsiteX5" fmla="*/ 67147 w 134047"/>
                  <a:gd name="connsiteY5" fmla="*/ 134012 h 134046"/>
                  <a:gd name="connsiteX6" fmla="*/ 67147 w 134047"/>
                  <a:gd name="connsiteY6" fmla="*/ 13404 h 134046"/>
                  <a:gd name="connsiteX7" fmla="*/ 13725 w 134047"/>
                  <a:gd name="connsiteY7" fmla="*/ 67153 h 134046"/>
                  <a:gd name="connsiteX8" fmla="*/ 67474 w 134047"/>
                  <a:gd name="connsiteY8" fmla="*/ 120575 h 134046"/>
                  <a:gd name="connsiteX9" fmla="*/ 120896 w 134047"/>
                  <a:gd name="connsiteY9" fmla="*/ 66989 h 134046"/>
                  <a:gd name="connsiteX10" fmla="*/ 67147 w 134047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350" y="103827"/>
                      <a:pt x="104640" y="133832"/>
                      <a:pt x="67802" y="134012"/>
                    </a:cubicBezTo>
                    <a:cubicBezTo>
                      <a:pt x="67589" y="134012"/>
                      <a:pt x="67360" y="134012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502"/>
                      <a:pt x="13627" y="37558"/>
                      <a:pt x="13725" y="67153"/>
                    </a:cubicBezTo>
                    <a:cubicBezTo>
                      <a:pt x="13823" y="96748"/>
                      <a:pt x="37879" y="120673"/>
                      <a:pt x="67474" y="120575"/>
                    </a:cubicBezTo>
                    <a:cubicBezTo>
                      <a:pt x="97004" y="120477"/>
                      <a:pt x="120896" y="96519"/>
                      <a:pt x="120896" y="66989"/>
                    </a:cubicBezTo>
                    <a:cubicBezTo>
                      <a:pt x="120798" y="37361"/>
                      <a:pt x="96774" y="13404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49" name="Freeform: Shape 12948">
                <a:extLst>
                  <a:ext uri="{FF2B5EF4-FFF2-40B4-BE49-F238E27FC236}">
                    <a16:creationId xmlns:a16="http://schemas.microsoft.com/office/drawing/2014/main" id="{20C184A5-BBC7-46E5-B7ED-DD2CCEA0C6DC}"/>
                  </a:ext>
                </a:extLst>
              </p:cNvPr>
              <p:cNvSpPr/>
              <p:nvPr/>
            </p:nvSpPr>
            <p:spPr>
              <a:xfrm>
                <a:off x="4792406" y="3096178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50" name="Freeform: Shape 12949">
                <a:extLst>
                  <a:ext uri="{FF2B5EF4-FFF2-40B4-BE49-F238E27FC236}">
                    <a16:creationId xmlns:a16="http://schemas.microsoft.com/office/drawing/2014/main" id="{5A3CF94E-2CC2-42C6-9804-DD0BC0A57E96}"/>
                  </a:ext>
                </a:extLst>
              </p:cNvPr>
              <p:cNvSpPr/>
              <p:nvPr/>
            </p:nvSpPr>
            <p:spPr>
              <a:xfrm>
                <a:off x="5358088" y="2991300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0 w 134047"/>
                  <a:gd name="connsiteY3" fmla="*/ 66990 h 134046"/>
                  <a:gd name="connsiteX4" fmla="*/ 67802 w 134047"/>
                  <a:gd name="connsiteY4" fmla="*/ 134013 h 134046"/>
                  <a:gd name="connsiteX5" fmla="*/ 66983 w 134047"/>
                  <a:gd name="connsiteY5" fmla="*/ 134013 h 134046"/>
                  <a:gd name="connsiteX6" fmla="*/ 66983 w 134047"/>
                  <a:gd name="connsiteY6" fmla="*/ 13404 h 134046"/>
                  <a:gd name="connsiteX7" fmla="*/ 13561 w 134047"/>
                  <a:gd name="connsiteY7" fmla="*/ 67153 h 134046"/>
                  <a:gd name="connsiteX8" fmla="*/ 67311 w 134047"/>
                  <a:gd name="connsiteY8" fmla="*/ 120575 h 134046"/>
                  <a:gd name="connsiteX9" fmla="*/ 120733 w 134047"/>
                  <a:gd name="connsiteY9" fmla="*/ 66990 h 134046"/>
                  <a:gd name="connsiteX10" fmla="*/ 67311 w 134047"/>
                  <a:gd name="connsiteY10" fmla="*/ 13240 h 134046"/>
                  <a:gd name="connsiteX11" fmla="*/ 66983 w 134047"/>
                  <a:gd name="connsiteY11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4"/>
                      <a:pt x="25" y="103844"/>
                      <a:pt x="124" y="66826"/>
                    </a:cubicBezTo>
                    <a:cubicBezTo>
                      <a:pt x="222" y="29807"/>
                      <a:pt x="30292" y="-132"/>
                      <a:pt x="67311" y="-34"/>
                    </a:cubicBezTo>
                    <a:cubicBezTo>
                      <a:pt x="104264" y="65"/>
                      <a:pt x="134170" y="30037"/>
                      <a:pt x="134170" y="66990"/>
                    </a:cubicBezTo>
                    <a:cubicBezTo>
                      <a:pt x="134351" y="103828"/>
                      <a:pt x="104641" y="133832"/>
                      <a:pt x="67802" y="134013"/>
                    </a:cubicBezTo>
                    <a:cubicBezTo>
                      <a:pt x="67524" y="134013"/>
                      <a:pt x="67262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8" y="13502"/>
                      <a:pt x="13463" y="37558"/>
                      <a:pt x="13561" y="67153"/>
                    </a:cubicBezTo>
                    <a:cubicBezTo>
                      <a:pt x="13660" y="96748"/>
                      <a:pt x="37716" y="120657"/>
                      <a:pt x="67311" y="120575"/>
                    </a:cubicBezTo>
                    <a:cubicBezTo>
                      <a:pt x="96840" y="120477"/>
                      <a:pt x="120733" y="96519"/>
                      <a:pt x="120733" y="66990"/>
                    </a:cubicBezTo>
                    <a:cubicBezTo>
                      <a:pt x="120831" y="37394"/>
                      <a:pt x="96906" y="13338"/>
                      <a:pt x="67311" y="13240"/>
                    </a:cubicBezTo>
                    <a:cubicBezTo>
                      <a:pt x="67196" y="13240"/>
                      <a:pt x="67098" y="13240"/>
                      <a:pt x="66983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51" name="Freeform: Shape 12950">
                <a:extLst>
                  <a:ext uri="{FF2B5EF4-FFF2-40B4-BE49-F238E27FC236}">
                    <a16:creationId xmlns:a16="http://schemas.microsoft.com/office/drawing/2014/main" id="{1ADD3AD1-AEBD-43EE-AB5B-46B7DDD5BDA6}"/>
                  </a:ext>
                </a:extLst>
              </p:cNvPr>
              <p:cNvSpPr/>
              <p:nvPr/>
            </p:nvSpPr>
            <p:spPr>
              <a:xfrm>
                <a:off x="5485416" y="3051605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8 h 13437"/>
                  <a:gd name="connsiteX3" fmla="*/ 0 w 549950"/>
                  <a:gd name="connsiteY3" fmla="*/ 13438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8"/>
                    </a:lnTo>
                    <a:lnTo>
                      <a:pt x="0" y="13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52" name="Freeform: Shape 12951">
                <a:extLst>
                  <a:ext uri="{FF2B5EF4-FFF2-40B4-BE49-F238E27FC236}">
                    <a16:creationId xmlns:a16="http://schemas.microsoft.com/office/drawing/2014/main" id="{6808D937-5BC7-49B0-8BEF-22FEA4BACA6A}"/>
                  </a:ext>
                </a:extLst>
              </p:cNvPr>
              <p:cNvSpPr/>
              <p:nvPr/>
            </p:nvSpPr>
            <p:spPr>
              <a:xfrm>
                <a:off x="602864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104345 w 134046"/>
                  <a:gd name="connsiteY9" fmla="*/ 29135 h 134046"/>
                  <a:gd name="connsiteX10" fmla="*/ 67147 w 134046"/>
                  <a:gd name="connsiteY10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088" y="103975"/>
                      <a:pt x="104132" y="133931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51" y="52667"/>
                      <a:pt x="114735" y="39000"/>
                      <a:pt x="104345" y="29135"/>
                    </a:cubicBezTo>
                    <a:cubicBezTo>
                      <a:pt x="94513" y="19155"/>
                      <a:pt x="81158" y="13436"/>
                      <a:pt x="67147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53" name="Freeform: Shape 12952">
                <a:extLst>
                  <a:ext uri="{FF2B5EF4-FFF2-40B4-BE49-F238E27FC236}">
                    <a16:creationId xmlns:a16="http://schemas.microsoft.com/office/drawing/2014/main" id="{CFCC216A-8AAB-4B6B-ABF3-BB7A8F85D6C6}"/>
                  </a:ext>
                </a:extLst>
              </p:cNvPr>
              <p:cNvSpPr/>
              <p:nvPr/>
            </p:nvSpPr>
            <p:spPr>
              <a:xfrm>
                <a:off x="6133526" y="2426273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347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54" name="Freeform: Shape 12953">
                <a:extLst>
                  <a:ext uri="{FF2B5EF4-FFF2-40B4-BE49-F238E27FC236}">
                    <a16:creationId xmlns:a16="http://schemas.microsoft.com/office/drawing/2014/main" id="{030D1639-29CA-4A5F-AD49-779BB9D6629F}"/>
                  </a:ext>
                </a:extLst>
              </p:cNvPr>
              <p:cNvSpPr/>
              <p:nvPr/>
            </p:nvSpPr>
            <p:spPr>
              <a:xfrm>
                <a:off x="6698913" y="2321067"/>
                <a:ext cx="134374" cy="134374"/>
              </a:xfrm>
              <a:custGeom>
                <a:avLst/>
                <a:gdLst>
                  <a:gd name="connsiteX0" fmla="*/ 67442 w 134374"/>
                  <a:gd name="connsiteY0" fmla="*/ 134341 h 134374"/>
                  <a:gd name="connsiteX1" fmla="*/ 124 w 134374"/>
                  <a:gd name="connsiteY1" fmla="*/ 67284 h 134374"/>
                  <a:gd name="connsiteX2" fmla="*/ 67163 w 134374"/>
                  <a:gd name="connsiteY2" fmla="*/ -34 h 134374"/>
                  <a:gd name="connsiteX3" fmla="*/ 134498 w 134374"/>
                  <a:gd name="connsiteY3" fmla="*/ 67022 h 134374"/>
                  <a:gd name="connsiteX4" fmla="*/ 114800 w 134374"/>
                  <a:gd name="connsiteY4" fmla="*/ 114676 h 134374"/>
                  <a:gd name="connsiteX5" fmla="*/ 67442 w 134374"/>
                  <a:gd name="connsiteY5" fmla="*/ 134341 h 134374"/>
                  <a:gd name="connsiteX6" fmla="*/ 67442 w 134374"/>
                  <a:gd name="connsiteY6" fmla="*/ 13732 h 134374"/>
                  <a:gd name="connsiteX7" fmla="*/ 13758 w 134374"/>
                  <a:gd name="connsiteY7" fmla="*/ 67219 h 134374"/>
                  <a:gd name="connsiteX8" fmla="*/ 29424 w 134374"/>
                  <a:gd name="connsiteY8" fmla="*/ 105172 h 134374"/>
                  <a:gd name="connsiteX9" fmla="*/ 105296 w 134374"/>
                  <a:gd name="connsiteY9" fmla="*/ 105172 h 134374"/>
                  <a:gd name="connsiteX10" fmla="*/ 105230 w 134374"/>
                  <a:gd name="connsiteY10" fmla="*/ 29398 h 134374"/>
                  <a:gd name="connsiteX11" fmla="*/ 67442 w 134374"/>
                  <a:gd name="connsiteY11" fmla="*/ 13732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4" h="134374">
                    <a:moveTo>
                      <a:pt x="67442" y="134341"/>
                    </a:moveTo>
                    <a:cubicBezTo>
                      <a:pt x="30341" y="134422"/>
                      <a:pt x="189" y="104401"/>
                      <a:pt x="124" y="67284"/>
                    </a:cubicBezTo>
                    <a:cubicBezTo>
                      <a:pt x="42" y="30184"/>
                      <a:pt x="30063" y="48"/>
                      <a:pt x="67163" y="-34"/>
                    </a:cubicBezTo>
                    <a:cubicBezTo>
                      <a:pt x="104280" y="-115"/>
                      <a:pt x="134416" y="29906"/>
                      <a:pt x="134498" y="67022"/>
                    </a:cubicBezTo>
                    <a:cubicBezTo>
                      <a:pt x="134531" y="84884"/>
                      <a:pt x="127435" y="102042"/>
                      <a:pt x="114800" y="114676"/>
                    </a:cubicBezTo>
                    <a:cubicBezTo>
                      <a:pt x="102248" y="127245"/>
                      <a:pt x="85205" y="134324"/>
                      <a:pt x="67442" y="134341"/>
                    </a:cubicBezTo>
                    <a:close/>
                    <a:moveTo>
                      <a:pt x="67442" y="13732"/>
                    </a:moveTo>
                    <a:cubicBezTo>
                      <a:pt x="37847" y="13682"/>
                      <a:pt x="13823" y="37640"/>
                      <a:pt x="13758" y="67219"/>
                    </a:cubicBezTo>
                    <a:cubicBezTo>
                      <a:pt x="13741" y="81459"/>
                      <a:pt x="19378" y="95110"/>
                      <a:pt x="29424" y="105172"/>
                    </a:cubicBezTo>
                    <a:cubicBezTo>
                      <a:pt x="50645" y="125459"/>
                      <a:pt x="84074" y="125459"/>
                      <a:pt x="105296" y="105172"/>
                    </a:cubicBezTo>
                    <a:cubicBezTo>
                      <a:pt x="126206" y="84229"/>
                      <a:pt x="126173" y="50291"/>
                      <a:pt x="105230" y="29398"/>
                    </a:cubicBezTo>
                    <a:cubicBezTo>
                      <a:pt x="95202" y="19385"/>
                      <a:pt x="81617" y="13748"/>
                      <a:pt x="67442" y="1373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55" name="Freeform: Shape 12954">
                <a:extLst>
                  <a:ext uri="{FF2B5EF4-FFF2-40B4-BE49-F238E27FC236}">
                    <a16:creationId xmlns:a16="http://schemas.microsoft.com/office/drawing/2014/main" id="{FABF261F-6114-4D41-A3BB-F1D9C096D15E}"/>
                  </a:ext>
                </a:extLst>
              </p:cNvPr>
              <p:cNvSpPr/>
              <p:nvPr/>
            </p:nvSpPr>
            <p:spPr>
              <a:xfrm>
                <a:off x="6804086" y="2426273"/>
                <a:ext cx="594851" cy="594196"/>
              </a:xfrm>
              <a:custGeom>
                <a:avLst/>
                <a:gdLst>
                  <a:gd name="connsiteX0" fmla="*/ 585347 w 594851"/>
                  <a:gd name="connsiteY0" fmla="*/ 594196 h 594196"/>
                  <a:gd name="connsiteX1" fmla="*/ 0 w 594851"/>
                  <a:gd name="connsiteY1" fmla="*/ 9505 h 594196"/>
                  <a:gd name="connsiteX2" fmla="*/ 9505 w 594851"/>
                  <a:gd name="connsiteY2" fmla="*/ 0 h 594196"/>
                  <a:gd name="connsiteX3" fmla="*/ 594852 w 594851"/>
                  <a:gd name="connsiteY3" fmla="*/ 584692 h 594196"/>
                  <a:gd name="connsiteX4" fmla="*/ 585347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585347" y="594196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4852" y="584692"/>
                    </a:lnTo>
                    <a:lnTo>
                      <a:pt x="585347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56" name="Freeform: Shape 12955">
                <a:extLst>
                  <a:ext uri="{FF2B5EF4-FFF2-40B4-BE49-F238E27FC236}">
                    <a16:creationId xmlns:a16="http://schemas.microsoft.com/office/drawing/2014/main" id="{AC2F66EC-043E-46D3-858D-E5772E8EE8D4}"/>
                  </a:ext>
                </a:extLst>
              </p:cNvPr>
              <p:cNvSpPr/>
              <p:nvPr/>
            </p:nvSpPr>
            <p:spPr>
              <a:xfrm>
                <a:off x="736976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67147 w 134046"/>
                  <a:gd name="connsiteY9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9" y="134012"/>
                      <a:pt x="123" y="104008"/>
                      <a:pt x="123" y="66989"/>
                    </a:cubicBezTo>
                    <a:cubicBezTo>
                      <a:pt x="205" y="30004"/>
                      <a:pt x="30161" y="48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34" y="37427"/>
                      <a:pt x="9670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57" name="Freeform: Shape 12956">
                <a:extLst>
                  <a:ext uri="{FF2B5EF4-FFF2-40B4-BE49-F238E27FC236}">
                    <a16:creationId xmlns:a16="http://schemas.microsoft.com/office/drawing/2014/main" id="{5CA4367E-4785-45FD-81E5-D34BDA1293AB}"/>
                  </a:ext>
                </a:extLst>
              </p:cNvPr>
              <p:cNvSpPr/>
              <p:nvPr/>
            </p:nvSpPr>
            <p:spPr>
              <a:xfrm>
                <a:off x="7474646" y="2426273"/>
                <a:ext cx="594851" cy="594196"/>
              </a:xfrm>
              <a:custGeom>
                <a:avLst/>
                <a:gdLst>
                  <a:gd name="connsiteX0" fmla="*/ 9504 w 594851"/>
                  <a:gd name="connsiteY0" fmla="*/ 594196 h 594196"/>
                  <a:gd name="connsiteX1" fmla="*/ 0 w 594851"/>
                  <a:gd name="connsiteY1" fmla="*/ 584692 h 594196"/>
                  <a:gd name="connsiteX2" fmla="*/ 585347 w 594851"/>
                  <a:gd name="connsiteY2" fmla="*/ 0 h 594196"/>
                  <a:gd name="connsiteX3" fmla="*/ 594851 w 594851"/>
                  <a:gd name="connsiteY3" fmla="*/ 9505 h 594196"/>
                  <a:gd name="connsiteX4" fmla="*/ 9504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851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58" name="Freeform: Shape 12957">
                <a:extLst>
                  <a:ext uri="{FF2B5EF4-FFF2-40B4-BE49-F238E27FC236}">
                    <a16:creationId xmlns:a16="http://schemas.microsoft.com/office/drawing/2014/main" id="{5216D76F-F442-47EC-9DF2-DADF61FD1F41}"/>
                  </a:ext>
                </a:extLst>
              </p:cNvPr>
              <p:cNvSpPr/>
              <p:nvPr/>
            </p:nvSpPr>
            <p:spPr>
              <a:xfrm>
                <a:off x="8040326" y="2321395"/>
                <a:ext cx="134048" cy="134046"/>
              </a:xfrm>
              <a:custGeom>
                <a:avLst/>
                <a:gdLst>
                  <a:gd name="connsiteX0" fmla="*/ 67149 w 134048"/>
                  <a:gd name="connsiteY0" fmla="*/ 134013 h 134046"/>
                  <a:gd name="connsiteX1" fmla="*/ 19790 w 134048"/>
                  <a:gd name="connsiteY1" fmla="*/ 114348 h 134046"/>
                  <a:gd name="connsiteX2" fmla="*/ 126 w 134048"/>
                  <a:gd name="connsiteY2" fmla="*/ 66989 h 134046"/>
                  <a:gd name="connsiteX3" fmla="*/ 67149 w 134048"/>
                  <a:gd name="connsiteY3" fmla="*/ -34 h 134046"/>
                  <a:gd name="connsiteX4" fmla="*/ 134172 w 134048"/>
                  <a:gd name="connsiteY4" fmla="*/ 66989 h 134046"/>
                  <a:gd name="connsiteX5" fmla="*/ 67149 w 134048"/>
                  <a:gd name="connsiteY5" fmla="*/ 134013 h 134046"/>
                  <a:gd name="connsiteX6" fmla="*/ 67149 w 134048"/>
                  <a:gd name="connsiteY6" fmla="*/ 13404 h 134046"/>
                  <a:gd name="connsiteX7" fmla="*/ 13629 w 134048"/>
                  <a:gd name="connsiteY7" fmla="*/ 67055 h 134046"/>
                  <a:gd name="connsiteX8" fmla="*/ 29295 w 134048"/>
                  <a:gd name="connsiteY8" fmla="*/ 104844 h 134046"/>
                  <a:gd name="connsiteX9" fmla="*/ 67149 w 134048"/>
                  <a:gd name="connsiteY9" fmla="*/ 121231 h 134046"/>
                  <a:gd name="connsiteX10" fmla="*/ 120735 w 134048"/>
                  <a:gd name="connsiteY10" fmla="*/ 67645 h 134046"/>
                  <a:gd name="connsiteX11" fmla="*/ 67149 w 134048"/>
                  <a:gd name="connsiteY11" fmla="*/ 14059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8" h="134046">
                    <a:moveTo>
                      <a:pt x="67149" y="134013"/>
                    </a:moveTo>
                    <a:cubicBezTo>
                      <a:pt x="49369" y="134029"/>
                      <a:pt x="32326" y="126950"/>
                      <a:pt x="19790" y="114348"/>
                    </a:cubicBezTo>
                    <a:cubicBezTo>
                      <a:pt x="7074" y="101894"/>
                      <a:pt x="-22" y="84786"/>
                      <a:pt x="126" y="66989"/>
                    </a:cubicBezTo>
                    <a:cubicBezTo>
                      <a:pt x="126" y="29971"/>
                      <a:pt x="30130" y="-34"/>
                      <a:pt x="67149" y="-34"/>
                    </a:cubicBezTo>
                    <a:cubicBezTo>
                      <a:pt x="104167" y="-34"/>
                      <a:pt x="134172" y="29971"/>
                      <a:pt x="134172" y="66989"/>
                    </a:cubicBezTo>
                    <a:cubicBezTo>
                      <a:pt x="134172" y="104008"/>
                      <a:pt x="104167" y="134013"/>
                      <a:pt x="67149" y="134013"/>
                    </a:cubicBezTo>
                    <a:close/>
                    <a:moveTo>
                      <a:pt x="67149" y="13404"/>
                    </a:moveTo>
                    <a:cubicBezTo>
                      <a:pt x="37554" y="13436"/>
                      <a:pt x="13596" y="37476"/>
                      <a:pt x="13629" y="67055"/>
                    </a:cubicBezTo>
                    <a:cubicBezTo>
                      <a:pt x="13661" y="81230"/>
                      <a:pt x="19282" y="94815"/>
                      <a:pt x="29295" y="104844"/>
                    </a:cubicBezTo>
                    <a:cubicBezTo>
                      <a:pt x="39176" y="115200"/>
                      <a:pt x="52827" y="121116"/>
                      <a:pt x="67149" y="121231"/>
                    </a:cubicBezTo>
                    <a:cubicBezTo>
                      <a:pt x="96744" y="121231"/>
                      <a:pt x="120735" y="97240"/>
                      <a:pt x="120735" y="67645"/>
                    </a:cubicBezTo>
                    <a:cubicBezTo>
                      <a:pt x="120735" y="38050"/>
                      <a:pt x="96744" y="14059"/>
                      <a:pt x="67149" y="140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59" name="Freeform: Shape 12958">
                <a:extLst>
                  <a:ext uri="{FF2B5EF4-FFF2-40B4-BE49-F238E27FC236}">
                    <a16:creationId xmlns:a16="http://schemas.microsoft.com/office/drawing/2014/main" id="{0CD7F5DE-10F4-4D6F-9575-ED00795C4B9B}"/>
                  </a:ext>
                </a:extLst>
              </p:cNvPr>
              <p:cNvSpPr/>
              <p:nvPr/>
            </p:nvSpPr>
            <p:spPr>
              <a:xfrm>
                <a:off x="8167820" y="2381700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60" name="Freeform: Shape 12959">
                <a:extLst>
                  <a:ext uri="{FF2B5EF4-FFF2-40B4-BE49-F238E27FC236}">
                    <a16:creationId xmlns:a16="http://schemas.microsoft.com/office/drawing/2014/main" id="{2516FC0F-EDCE-4F54-9785-579E85419845}"/>
                  </a:ext>
                </a:extLst>
              </p:cNvPr>
              <p:cNvSpPr/>
              <p:nvPr/>
            </p:nvSpPr>
            <p:spPr>
              <a:xfrm>
                <a:off x="8710888" y="232139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250 w 134046"/>
                  <a:gd name="connsiteY6" fmla="*/ 66334 h 134046"/>
                  <a:gd name="connsiteX7" fmla="*/ 66180 w 134046"/>
                  <a:gd name="connsiteY7" fmla="*/ 120247 h 134046"/>
                  <a:gd name="connsiteX8" fmla="*/ 120077 w 134046"/>
                  <a:gd name="connsiteY8" fmla="*/ 67301 h 134046"/>
                  <a:gd name="connsiteX9" fmla="*/ 105165 w 134046"/>
                  <a:gd name="connsiteY9" fmla="*/ 29791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29" y="134013"/>
                      <a:pt x="123" y="104008"/>
                      <a:pt x="123" y="66989"/>
                    </a:cubicBezTo>
                    <a:cubicBezTo>
                      <a:pt x="123" y="29971"/>
                      <a:pt x="30129" y="-34"/>
                      <a:pt x="67147" y="-34"/>
                    </a:cubicBezTo>
                    <a:cubicBezTo>
                      <a:pt x="104133" y="64"/>
                      <a:pt x="134088" y="30004"/>
                      <a:pt x="134170" y="66989"/>
                    </a:cubicBezTo>
                    <a:cubicBezTo>
                      <a:pt x="134170" y="104008"/>
                      <a:pt x="104166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650" y="13141"/>
                      <a:pt x="13512" y="36837"/>
                      <a:pt x="13250" y="66334"/>
                    </a:cubicBezTo>
                    <a:cubicBezTo>
                      <a:pt x="12971" y="95847"/>
                      <a:pt x="36667" y="119969"/>
                      <a:pt x="66180" y="120247"/>
                    </a:cubicBezTo>
                    <a:cubicBezTo>
                      <a:pt x="95677" y="120510"/>
                      <a:pt x="119815" y="96814"/>
                      <a:pt x="120077" y="67301"/>
                    </a:cubicBezTo>
                    <a:cubicBezTo>
                      <a:pt x="120208" y="53339"/>
                      <a:pt x="114850" y="39869"/>
                      <a:pt x="105165" y="29791"/>
                    </a:cubicBezTo>
                    <a:cubicBezTo>
                      <a:pt x="95201" y="19450"/>
                      <a:pt x="81502" y="13551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61" name="Freeform: Shape 12960">
                <a:extLst>
                  <a:ext uri="{FF2B5EF4-FFF2-40B4-BE49-F238E27FC236}">
                    <a16:creationId xmlns:a16="http://schemas.microsoft.com/office/drawing/2014/main" id="{50A6AEBF-409C-4175-AD05-B0E0ECD4A3CB}"/>
                  </a:ext>
                </a:extLst>
              </p:cNvPr>
              <p:cNvSpPr/>
              <p:nvPr/>
            </p:nvSpPr>
            <p:spPr>
              <a:xfrm>
                <a:off x="8815930" y="1756368"/>
                <a:ext cx="594688" cy="594196"/>
              </a:xfrm>
              <a:custGeom>
                <a:avLst/>
                <a:gdLst>
                  <a:gd name="connsiteX0" fmla="*/ 9505 w 594688"/>
                  <a:gd name="connsiteY0" fmla="*/ 594196 h 594196"/>
                  <a:gd name="connsiteX1" fmla="*/ 0 w 594688"/>
                  <a:gd name="connsiteY1" fmla="*/ 584692 h 594196"/>
                  <a:gd name="connsiteX2" fmla="*/ 585184 w 594688"/>
                  <a:gd name="connsiteY2" fmla="*/ 0 h 594196"/>
                  <a:gd name="connsiteX3" fmla="*/ 594688 w 594688"/>
                  <a:gd name="connsiteY3" fmla="*/ 9505 h 594196"/>
                  <a:gd name="connsiteX4" fmla="*/ 9505 w 594688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8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4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62" name="Freeform: Shape 12961">
                <a:extLst>
                  <a:ext uri="{FF2B5EF4-FFF2-40B4-BE49-F238E27FC236}">
                    <a16:creationId xmlns:a16="http://schemas.microsoft.com/office/drawing/2014/main" id="{5DD6FF1D-E794-4E2D-A859-CF7ED019F1BD}"/>
                  </a:ext>
                </a:extLst>
              </p:cNvPr>
              <p:cNvSpPr/>
              <p:nvPr/>
            </p:nvSpPr>
            <p:spPr>
              <a:xfrm>
                <a:off x="9381317" y="1651163"/>
                <a:ext cx="134373" cy="134374"/>
              </a:xfrm>
              <a:custGeom>
                <a:avLst/>
                <a:gdLst>
                  <a:gd name="connsiteX0" fmla="*/ 67278 w 134373"/>
                  <a:gd name="connsiteY0" fmla="*/ 134340 h 134374"/>
                  <a:gd name="connsiteX1" fmla="*/ 123 w 134373"/>
                  <a:gd name="connsiteY1" fmla="*/ 67120 h 134374"/>
                  <a:gd name="connsiteX2" fmla="*/ 67327 w 134373"/>
                  <a:gd name="connsiteY2" fmla="*/ -34 h 134374"/>
                  <a:gd name="connsiteX3" fmla="*/ 134497 w 134373"/>
                  <a:gd name="connsiteY3" fmla="*/ 67186 h 134374"/>
                  <a:gd name="connsiteX4" fmla="*/ 114800 w 134373"/>
                  <a:gd name="connsiteY4" fmla="*/ 114676 h 134374"/>
                  <a:gd name="connsiteX5" fmla="*/ 67278 w 134373"/>
                  <a:gd name="connsiteY5" fmla="*/ 134340 h 134374"/>
                  <a:gd name="connsiteX6" fmla="*/ 67278 w 134373"/>
                  <a:gd name="connsiteY6" fmla="*/ 13731 h 134374"/>
                  <a:gd name="connsiteX7" fmla="*/ 13758 w 134373"/>
                  <a:gd name="connsiteY7" fmla="*/ 67383 h 134374"/>
                  <a:gd name="connsiteX8" fmla="*/ 29424 w 134373"/>
                  <a:gd name="connsiteY8" fmla="*/ 105171 h 134374"/>
                  <a:gd name="connsiteX9" fmla="*/ 105296 w 134373"/>
                  <a:gd name="connsiteY9" fmla="*/ 105171 h 134374"/>
                  <a:gd name="connsiteX10" fmla="*/ 105230 w 134373"/>
                  <a:gd name="connsiteY10" fmla="*/ 29397 h 134374"/>
                  <a:gd name="connsiteX11" fmla="*/ 67278 w 134373"/>
                  <a:gd name="connsiteY11" fmla="*/ 13731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3" h="134374">
                    <a:moveTo>
                      <a:pt x="67278" y="134340"/>
                    </a:moveTo>
                    <a:cubicBezTo>
                      <a:pt x="30177" y="134324"/>
                      <a:pt x="107" y="104237"/>
                      <a:pt x="123" y="67120"/>
                    </a:cubicBezTo>
                    <a:cubicBezTo>
                      <a:pt x="140" y="30020"/>
                      <a:pt x="30227" y="-50"/>
                      <a:pt x="67327" y="-34"/>
                    </a:cubicBezTo>
                    <a:cubicBezTo>
                      <a:pt x="104444" y="-18"/>
                      <a:pt x="134514" y="30069"/>
                      <a:pt x="134497" y="67186"/>
                    </a:cubicBezTo>
                    <a:cubicBezTo>
                      <a:pt x="134481" y="84999"/>
                      <a:pt x="127402" y="102074"/>
                      <a:pt x="114800" y="114676"/>
                    </a:cubicBezTo>
                    <a:cubicBezTo>
                      <a:pt x="102231" y="127327"/>
                      <a:pt x="85107" y="134406"/>
                      <a:pt x="67278" y="134340"/>
                    </a:cubicBezTo>
                    <a:close/>
                    <a:moveTo>
                      <a:pt x="67278" y="13731"/>
                    </a:moveTo>
                    <a:cubicBezTo>
                      <a:pt x="37683" y="13764"/>
                      <a:pt x="13725" y="37804"/>
                      <a:pt x="13758" y="67383"/>
                    </a:cubicBezTo>
                    <a:cubicBezTo>
                      <a:pt x="13790" y="81558"/>
                      <a:pt x="19411" y="95142"/>
                      <a:pt x="29424" y="105171"/>
                    </a:cubicBezTo>
                    <a:cubicBezTo>
                      <a:pt x="50645" y="125458"/>
                      <a:pt x="84074" y="125458"/>
                      <a:pt x="105296" y="105171"/>
                    </a:cubicBezTo>
                    <a:cubicBezTo>
                      <a:pt x="126206" y="84229"/>
                      <a:pt x="126173" y="50291"/>
                      <a:pt x="105230" y="29397"/>
                    </a:cubicBezTo>
                    <a:cubicBezTo>
                      <a:pt x="95152" y="19336"/>
                      <a:pt x="81502" y="13715"/>
                      <a:pt x="67278" y="137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63" name="Freeform: Shape 12962">
                <a:extLst>
                  <a:ext uri="{FF2B5EF4-FFF2-40B4-BE49-F238E27FC236}">
                    <a16:creationId xmlns:a16="http://schemas.microsoft.com/office/drawing/2014/main" id="{AA09DC78-E94D-41E2-8C93-83687B3FFC9C}"/>
                  </a:ext>
                </a:extLst>
              </p:cNvPr>
              <p:cNvSpPr/>
              <p:nvPr/>
            </p:nvSpPr>
            <p:spPr>
              <a:xfrm>
                <a:off x="9486490" y="1756368"/>
                <a:ext cx="594687" cy="594196"/>
              </a:xfrm>
              <a:custGeom>
                <a:avLst/>
                <a:gdLst>
                  <a:gd name="connsiteX0" fmla="*/ 585183 w 594687"/>
                  <a:gd name="connsiteY0" fmla="*/ 594196 h 594196"/>
                  <a:gd name="connsiteX1" fmla="*/ 0 w 594687"/>
                  <a:gd name="connsiteY1" fmla="*/ 9505 h 594196"/>
                  <a:gd name="connsiteX2" fmla="*/ 9504 w 594687"/>
                  <a:gd name="connsiteY2" fmla="*/ 0 h 594196"/>
                  <a:gd name="connsiteX3" fmla="*/ 594687 w 594687"/>
                  <a:gd name="connsiteY3" fmla="*/ 584692 h 594196"/>
                  <a:gd name="connsiteX4" fmla="*/ 585183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585183" y="594196"/>
                    </a:moveTo>
                    <a:lnTo>
                      <a:pt x="0" y="9505"/>
                    </a:lnTo>
                    <a:lnTo>
                      <a:pt x="9504" y="0"/>
                    </a:lnTo>
                    <a:lnTo>
                      <a:pt x="594687" y="584692"/>
                    </a:lnTo>
                    <a:lnTo>
                      <a:pt x="585183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64" name="Freeform: Shape 12963">
                <a:extLst>
                  <a:ext uri="{FF2B5EF4-FFF2-40B4-BE49-F238E27FC236}">
                    <a16:creationId xmlns:a16="http://schemas.microsoft.com/office/drawing/2014/main" id="{0705A7B8-4E75-41B8-AA13-19FF75C3A970}"/>
                  </a:ext>
                </a:extLst>
              </p:cNvPr>
              <p:cNvSpPr/>
              <p:nvPr/>
            </p:nvSpPr>
            <p:spPr>
              <a:xfrm>
                <a:off x="10051091" y="2321141"/>
                <a:ext cx="134475" cy="134301"/>
              </a:xfrm>
              <a:custGeom>
                <a:avLst/>
                <a:gdLst>
                  <a:gd name="connsiteX0" fmla="*/ 67409 w 134475"/>
                  <a:gd name="connsiteY0" fmla="*/ 134267 h 134301"/>
                  <a:gd name="connsiteX1" fmla="*/ 124 w 134475"/>
                  <a:gd name="connsiteY1" fmla="*/ 67506 h 134301"/>
                  <a:gd name="connsiteX2" fmla="*/ 20050 w 134475"/>
                  <a:gd name="connsiteY2" fmla="*/ 19557 h 134301"/>
                  <a:gd name="connsiteX3" fmla="*/ 114768 w 134475"/>
                  <a:gd name="connsiteY3" fmla="*/ 19557 h 134301"/>
                  <a:gd name="connsiteX4" fmla="*/ 114768 w 134475"/>
                  <a:gd name="connsiteY4" fmla="*/ 19557 h 134301"/>
                  <a:gd name="connsiteX5" fmla="*/ 134596 w 134475"/>
                  <a:gd name="connsiteY5" fmla="*/ 67079 h 134301"/>
                  <a:gd name="connsiteX6" fmla="*/ 67409 w 134475"/>
                  <a:gd name="connsiteY6" fmla="*/ 134267 h 134301"/>
                  <a:gd name="connsiteX7" fmla="*/ 67409 w 134475"/>
                  <a:gd name="connsiteY7" fmla="*/ 13658 h 134301"/>
                  <a:gd name="connsiteX8" fmla="*/ 13987 w 134475"/>
                  <a:gd name="connsiteY8" fmla="*/ 67407 h 134301"/>
                  <a:gd name="connsiteX9" fmla="*/ 67737 w 134475"/>
                  <a:gd name="connsiteY9" fmla="*/ 120829 h 134301"/>
                  <a:gd name="connsiteX10" fmla="*/ 121159 w 134475"/>
                  <a:gd name="connsiteY10" fmla="*/ 67243 h 134301"/>
                  <a:gd name="connsiteX11" fmla="*/ 104772 w 134475"/>
                  <a:gd name="connsiteY11" fmla="*/ 29225 h 134301"/>
                  <a:gd name="connsiteX12" fmla="*/ 104772 w 134475"/>
                  <a:gd name="connsiteY12" fmla="*/ 29225 h 134301"/>
                  <a:gd name="connsiteX13" fmla="*/ 67409 w 134475"/>
                  <a:gd name="connsiteY13" fmla="*/ 13658 h 13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475" h="134301">
                    <a:moveTo>
                      <a:pt x="67409" y="134267"/>
                    </a:moveTo>
                    <a:cubicBezTo>
                      <a:pt x="30391" y="134414"/>
                      <a:pt x="271" y="104524"/>
                      <a:pt x="124" y="67506"/>
                    </a:cubicBezTo>
                    <a:cubicBezTo>
                      <a:pt x="58" y="49496"/>
                      <a:pt x="7236" y="32208"/>
                      <a:pt x="20050" y="19557"/>
                    </a:cubicBezTo>
                    <a:cubicBezTo>
                      <a:pt x="46221" y="-6564"/>
                      <a:pt x="88598" y="-6564"/>
                      <a:pt x="114768" y="19557"/>
                    </a:cubicBezTo>
                    <a:lnTo>
                      <a:pt x="114768" y="19557"/>
                    </a:lnTo>
                    <a:cubicBezTo>
                      <a:pt x="127582" y="32028"/>
                      <a:pt x="134744" y="49201"/>
                      <a:pt x="134596" y="67079"/>
                    </a:cubicBezTo>
                    <a:cubicBezTo>
                      <a:pt x="134596" y="104180"/>
                      <a:pt x="104510" y="134267"/>
                      <a:pt x="67409" y="134267"/>
                    </a:cubicBezTo>
                    <a:close/>
                    <a:moveTo>
                      <a:pt x="67409" y="13658"/>
                    </a:moveTo>
                    <a:cubicBezTo>
                      <a:pt x="37814" y="13756"/>
                      <a:pt x="13889" y="37812"/>
                      <a:pt x="13987" y="67407"/>
                    </a:cubicBezTo>
                    <a:cubicBezTo>
                      <a:pt x="14086" y="97002"/>
                      <a:pt x="38142" y="120911"/>
                      <a:pt x="67737" y="120829"/>
                    </a:cubicBezTo>
                    <a:cubicBezTo>
                      <a:pt x="97266" y="120731"/>
                      <a:pt x="121159" y="96773"/>
                      <a:pt x="121159" y="67243"/>
                    </a:cubicBezTo>
                    <a:cubicBezTo>
                      <a:pt x="121110" y="52872"/>
                      <a:pt x="115178" y="39139"/>
                      <a:pt x="104772" y="29225"/>
                    </a:cubicBezTo>
                    <a:lnTo>
                      <a:pt x="104772" y="29225"/>
                    </a:lnTo>
                    <a:cubicBezTo>
                      <a:pt x="94857" y="19311"/>
                      <a:pt x="81436" y="13707"/>
                      <a:pt x="67409" y="1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65" name="Freeform: Shape 12964">
                <a:extLst>
                  <a:ext uri="{FF2B5EF4-FFF2-40B4-BE49-F238E27FC236}">
                    <a16:creationId xmlns:a16="http://schemas.microsoft.com/office/drawing/2014/main" id="{1CAE63E1-9748-4F95-8197-18AC1ADC016A}"/>
                  </a:ext>
                </a:extLst>
              </p:cNvPr>
              <p:cNvSpPr/>
              <p:nvPr/>
            </p:nvSpPr>
            <p:spPr>
              <a:xfrm rot="-2711401">
                <a:off x="10040154" y="2046616"/>
                <a:ext cx="824598" cy="13437"/>
              </a:xfrm>
              <a:custGeom>
                <a:avLst/>
                <a:gdLst>
                  <a:gd name="connsiteX0" fmla="*/ 124 w 824598"/>
                  <a:gd name="connsiteY0" fmla="*/ -34 h 13437"/>
                  <a:gd name="connsiteX1" fmla="*/ 824722 w 824598"/>
                  <a:gd name="connsiteY1" fmla="*/ -34 h 13437"/>
                  <a:gd name="connsiteX2" fmla="*/ 824722 w 824598"/>
                  <a:gd name="connsiteY2" fmla="*/ 13404 h 13437"/>
                  <a:gd name="connsiteX3" fmla="*/ 123 w 824598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98" h="13437">
                    <a:moveTo>
                      <a:pt x="124" y="-34"/>
                    </a:moveTo>
                    <a:lnTo>
                      <a:pt x="824722" y="-34"/>
                    </a:lnTo>
                    <a:lnTo>
                      <a:pt x="824722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66" name="Freeform: Shape 12965">
                <a:extLst>
                  <a:ext uri="{FF2B5EF4-FFF2-40B4-BE49-F238E27FC236}">
                    <a16:creationId xmlns:a16="http://schemas.microsoft.com/office/drawing/2014/main" id="{88C5AD22-16F4-4065-BEFC-4424C6DC167F}"/>
                  </a:ext>
                </a:extLst>
              </p:cNvPr>
              <p:cNvSpPr/>
              <p:nvPr/>
            </p:nvSpPr>
            <p:spPr>
              <a:xfrm>
                <a:off x="10719127" y="1651491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1 w 134047"/>
                  <a:gd name="connsiteY3" fmla="*/ 66990 h 134046"/>
                  <a:gd name="connsiteX4" fmla="*/ 66983 w 134047"/>
                  <a:gd name="connsiteY4" fmla="*/ 134013 h 134046"/>
                  <a:gd name="connsiteX5" fmla="*/ 66983 w 134047"/>
                  <a:gd name="connsiteY5" fmla="*/ 13404 h 134046"/>
                  <a:gd name="connsiteX6" fmla="*/ 13397 w 134047"/>
                  <a:gd name="connsiteY6" fmla="*/ 66990 h 134046"/>
                  <a:gd name="connsiteX7" fmla="*/ 66983 w 134047"/>
                  <a:gd name="connsiteY7" fmla="*/ 120575 h 134046"/>
                  <a:gd name="connsiteX8" fmla="*/ 120832 w 134047"/>
                  <a:gd name="connsiteY8" fmla="*/ 67252 h 134046"/>
                  <a:gd name="connsiteX9" fmla="*/ 105166 w 134047"/>
                  <a:gd name="connsiteY9" fmla="*/ 29136 h 134046"/>
                  <a:gd name="connsiteX10" fmla="*/ 105166 w 134047"/>
                  <a:gd name="connsiteY10" fmla="*/ 29136 h 134046"/>
                  <a:gd name="connsiteX11" fmla="*/ 66983 w 134047"/>
                  <a:gd name="connsiteY11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5"/>
                      <a:pt x="26" y="103844"/>
                      <a:pt x="124" y="66826"/>
                    </a:cubicBezTo>
                    <a:cubicBezTo>
                      <a:pt x="206" y="29807"/>
                      <a:pt x="30292" y="-132"/>
                      <a:pt x="67311" y="-34"/>
                    </a:cubicBezTo>
                    <a:cubicBezTo>
                      <a:pt x="104264" y="65"/>
                      <a:pt x="134171" y="30037"/>
                      <a:pt x="134171" y="66990"/>
                    </a:cubicBezTo>
                    <a:cubicBezTo>
                      <a:pt x="134072" y="104025"/>
                      <a:pt x="104018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9" y="13404"/>
                      <a:pt x="13397" y="37395"/>
                      <a:pt x="13397" y="66990"/>
                    </a:cubicBezTo>
                    <a:cubicBezTo>
                      <a:pt x="13479" y="96552"/>
                      <a:pt x="37421" y="120494"/>
                      <a:pt x="66983" y="120575"/>
                    </a:cubicBezTo>
                    <a:cubicBezTo>
                      <a:pt x="96579" y="120723"/>
                      <a:pt x="120684" y="96847"/>
                      <a:pt x="120832" y="67252"/>
                    </a:cubicBezTo>
                    <a:cubicBezTo>
                      <a:pt x="120898" y="52962"/>
                      <a:pt x="115259" y="39246"/>
                      <a:pt x="105166" y="29136"/>
                    </a:cubicBezTo>
                    <a:lnTo>
                      <a:pt x="105166" y="29136"/>
                    </a:lnTo>
                    <a:cubicBezTo>
                      <a:pt x="95055" y="19008"/>
                      <a:pt x="81306" y="13338"/>
                      <a:pt x="66983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67" name="Freeform: Shape 12966">
                <a:extLst>
                  <a:ext uri="{FF2B5EF4-FFF2-40B4-BE49-F238E27FC236}">
                    <a16:creationId xmlns:a16="http://schemas.microsoft.com/office/drawing/2014/main" id="{D9D6C143-17D6-44AD-963A-DD5E00A77C1E}"/>
                  </a:ext>
                </a:extLst>
              </p:cNvPr>
              <p:cNvSpPr/>
              <p:nvPr/>
            </p:nvSpPr>
            <p:spPr>
              <a:xfrm rot="-2692202">
                <a:off x="10708031" y="1376310"/>
                <a:ext cx="829842" cy="13437"/>
              </a:xfrm>
              <a:custGeom>
                <a:avLst/>
                <a:gdLst>
                  <a:gd name="connsiteX0" fmla="*/ 123 w 829842"/>
                  <a:gd name="connsiteY0" fmla="*/ -34 h 13437"/>
                  <a:gd name="connsiteX1" fmla="*/ 829966 w 829842"/>
                  <a:gd name="connsiteY1" fmla="*/ -34 h 13437"/>
                  <a:gd name="connsiteX2" fmla="*/ 829966 w 829842"/>
                  <a:gd name="connsiteY2" fmla="*/ 13404 h 13437"/>
                  <a:gd name="connsiteX3" fmla="*/ 123 w 82984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842" h="13437">
                    <a:moveTo>
                      <a:pt x="123" y="-34"/>
                    </a:moveTo>
                    <a:lnTo>
                      <a:pt x="829966" y="-34"/>
                    </a:lnTo>
                    <a:lnTo>
                      <a:pt x="82996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68" name="Freeform: Shape 12967">
                <a:extLst>
                  <a:ext uri="{FF2B5EF4-FFF2-40B4-BE49-F238E27FC236}">
                    <a16:creationId xmlns:a16="http://schemas.microsoft.com/office/drawing/2014/main" id="{1CBA430F-9105-4C05-9B6C-D27A580B28BA}"/>
                  </a:ext>
                </a:extLst>
              </p:cNvPr>
              <p:cNvSpPr/>
              <p:nvPr/>
            </p:nvSpPr>
            <p:spPr>
              <a:xfrm rot="-2701201">
                <a:off x="11373958" y="686399"/>
                <a:ext cx="887525" cy="13437"/>
              </a:xfrm>
              <a:custGeom>
                <a:avLst/>
                <a:gdLst>
                  <a:gd name="connsiteX0" fmla="*/ 124 w 887525"/>
                  <a:gd name="connsiteY0" fmla="*/ -34 h 13437"/>
                  <a:gd name="connsiteX1" fmla="*/ 887649 w 887525"/>
                  <a:gd name="connsiteY1" fmla="*/ -34 h 13437"/>
                  <a:gd name="connsiteX2" fmla="*/ 887649 w 887525"/>
                  <a:gd name="connsiteY2" fmla="*/ 13404 h 13437"/>
                  <a:gd name="connsiteX3" fmla="*/ 124 w 887525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525" h="13437">
                    <a:moveTo>
                      <a:pt x="124" y="-34"/>
                    </a:moveTo>
                    <a:lnTo>
                      <a:pt x="887649" y="-34"/>
                    </a:lnTo>
                    <a:lnTo>
                      <a:pt x="887649" y="13404"/>
                    </a:lnTo>
                    <a:lnTo>
                      <a:pt x="124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69" name="Freeform: Shape 12968">
                <a:extLst>
                  <a:ext uri="{FF2B5EF4-FFF2-40B4-BE49-F238E27FC236}">
                    <a16:creationId xmlns:a16="http://schemas.microsoft.com/office/drawing/2014/main" id="{DAD97AA5-CFA6-42FB-AE1B-E5169E896F46}"/>
                  </a:ext>
                </a:extLst>
              </p:cNvPr>
              <p:cNvSpPr/>
              <p:nvPr/>
            </p:nvSpPr>
            <p:spPr>
              <a:xfrm>
                <a:off x="11393292" y="981422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4 w 134046"/>
                  <a:gd name="connsiteY1" fmla="*/ 67317 h 134046"/>
                  <a:gd name="connsiteX2" fmla="*/ 124 w 134046"/>
                  <a:gd name="connsiteY2" fmla="*/ 67153 h 134046"/>
                  <a:gd name="connsiteX3" fmla="*/ 66983 w 134046"/>
                  <a:gd name="connsiteY3" fmla="*/ -34 h 134046"/>
                  <a:gd name="connsiteX4" fmla="*/ 134170 w 134046"/>
                  <a:gd name="connsiteY4" fmla="*/ 66826 h 134046"/>
                  <a:gd name="connsiteX5" fmla="*/ 67311 w 134046"/>
                  <a:gd name="connsiteY5" fmla="*/ 134013 h 134046"/>
                  <a:gd name="connsiteX6" fmla="*/ 67147 w 134046"/>
                  <a:gd name="connsiteY6" fmla="*/ 134013 h 134046"/>
                  <a:gd name="connsiteX7" fmla="*/ 67147 w 134046"/>
                  <a:gd name="connsiteY7" fmla="*/ 13568 h 134046"/>
                  <a:gd name="connsiteX8" fmla="*/ 13397 w 134046"/>
                  <a:gd name="connsiteY8" fmla="*/ 66990 h 134046"/>
                  <a:gd name="connsiteX9" fmla="*/ 13397 w 134046"/>
                  <a:gd name="connsiteY9" fmla="*/ 67153 h 134046"/>
                  <a:gd name="connsiteX10" fmla="*/ 29784 w 134046"/>
                  <a:gd name="connsiteY10" fmla="*/ 104844 h 134046"/>
                  <a:gd name="connsiteX11" fmla="*/ 105559 w 134046"/>
                  <a:gd name="connsiteY11" fmla="*/ 105237 h 134046"/>
                  <a:gd name="connsiteX12" fmla="*/ 105968 w 134046"/>
                  <a:gd name="connsiteY12" fmla="*/ 29463 h 134046"/>
                  <a:gd name="connsiteX13" fmla="*/ 67802 w 134046"/>
                  <a:gd name="connsiteY13" fmla="*/ 13568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227" y="134111"/>
                      <a:pt x="223" y="104237"/>
                      <a:pt x="124" y="67317"/>
                    </a:cubicBezTo>
                    <a:cubicBezTo>
                      <a:pt x="124" y="67268"/>
                      <a:pt x="124" y="67203"/>
                      <a:pt x="124" y="67153"/>
                    </a:cubicBezTo>
                    <a:cubicBezTo>
                      <a:pt x="42" y="30135"/>
                      <a:pt x="29964" y="65"/>
                      <a:pt x="66983" y="-34"/>
                    </a:cubicBezTo>
                    <a:cubicBezTo>
                      <a:pt x="104001" y="-132"/>
                      <a:pt x="134088" y="29807"/>
                      <a:pt x="134170" y="66826"/>
                    </a:cubicBezTo>
                    <a:cubicBezTo>
                      <a:pt x="134269" y="103844"/>
                      <a:pt x="104329" y="133914"/>
                      <a:pt x="67311" y="134013"/>
                    </a:cubicBezTo>
                    <a:cubicBezTo>
                      <a:pt x="67261" y="134013"/>
                      <a:pt x="67196" y="134013"/>
                      <a:pt x="67147" y="134013"/>
                    </a:cubicBezTo>
                    <a:close/>
                    <a:moveTo>
                      <a:pt x="67147" y="13568"/>
                    </a:moveTo>
                    <a:cubicBezTo>
                      <a:pt x="37552" y="13469"/>
                      <a:pt x="13496" y="37394"/>
                      <a:pt x="13397" y="66990"/>
                    </a:cubicBezTo>
                    <a:cubicBezTo>
                      <a:pt x="13397" y="67039"/>
                      <a:pt x="13397" y="67104"/>
                      <a:pt x="13397" y="67153"/>
                    </a:cubicBezTo>
                    <a:cubicBezTo>
                      <a:pt x="13528" y="81427"/>
                      <a:pt x="19444" y="95028"/>
                      <a:pt x="29784" y="104844"/>
                    </a:cubicBezTo>
                    <a:cubicBezTo>
                      <a:pt x="50596" y="125885"/>
                      <a:pt x="84534" y="126065"/>
                      <a:pt x="105559" y="105237"/>
                    </a:cubicBezTo>
                    <a:cubicBezTo>
                      <a:pt x="126600" y="84425"/>
                      <a:pt x="126780" y="50504"/>
                      <a:pt x="105968" y="29463"/>
                    </a:cubicBezTo>
                    <a:cubicBezTo>
                      <a:pt x="95890" y="19270"/>
                      <a:pt x="82141" y="13551"/>
                      <a:pt x="67802" y="135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70" name="Freeform: Shape 12969">
                <a:extLst>
                  <a:ext uri="{FF2B5EF4-FFF2-40B4-BE49-F238E27FC236}">
                    <a16:creationId xmlns:a16="http://schemas.microsoft.com/office/drawing/2014/main" id="{0D75EA46-B642-4688-9FBA-B4C44CD3F6AD}"/>
                  </a:ext>
                </a:extLst>
              </p:cNvPr>
              <p:cNvSpPr/>
              <p:nvPr/>
            </p:nvSpPr>
            <p:spPr>
              <a:xfrm>
                <a:off x="2682239" y="2998576"/>
                <a:ext cx="120688" cy="120707"/>
              </a:xfrm>
              <a:custGeom>
                <a:avLst/>
                <a:gdLst>
                  <a:gd name="connsiteX0" fmla="*/ 103198 w 120688"/>
                  <a:gd name="connsiteY0" fmla="*/ 17107 h 120707"/>
                  <a:gd name="connsiteX1" fmla="*/ 103198 w 120688"/>
                  <a:gd name="connsiteY1" fmla="*/ 102156 h 120707"/>
                  <a:gd name="connsiteX2" fmla="*/ 60592 w 120688"/>
                  <a:gd name="connsiteY2" fmla="*/ 120673 h 120707"/>
                  <a:gd name="connsiteX3" fmla="*/ 124 w 120688"/>
                  <a:gd name="connsiteY3" fmla="*/ 60533 h 120707"/>
                  <a:gd name="connsiteX4" fmla="*/ 124 w 120688"/>
                  <a:gd name="connsiteY4" fmla="*/ 60369 h 120707"/>
                  <a:gd name="connsiteX5" fmla="*/ 60335 w 120688"/>
                  <a:gd name="connsiteY5" fmla="*/ -34 h 120707"/>
                  <a:gd name="connsiteX6" fmla="*/ 103198 w 120688"/>
                  <a:gd name="connsiteY6" fmla="*/ 17762 h 12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88" h="120707">
                    <a:moveTo>
                      <a:pt x="103198" y="17107"/>
                    </a:moveTo>
                    <a:cubicBezTo>
                      <a:pt x="126683" y="40590"/>
                      <a:pt x="126683" y="78673"/>
                      <a:pt x="103198" y="102156"/>
                    </a:cubicBezTo>
                    <a:cubicBezTo>
                      <a:pt x="92039" y="113774"/>
                      <a:pt x="76697" y="120444"/>
                      <a:pt x="60592" y="120673"/>
                    </a:cubicBezTo>
                    <a:cubicBezTo>
                      <a:pt x="27287" y="120772"/>
                      <a:pt x="214" y="93831"/>
                      <a:pt x="124" y="60533"/>
                    </a:cubicBezTo>
                    <a:cubicBezTo>
                      <a:pt x="124" y="60484"/>
                      <a:pt x="124" y="60418"/>
                      <a:pt x="124" y="60369"/>
                    </a:cubicBezTo>
                    <a:cubicBezTo>
                      <a:pt x="71" y="27070"/>
                      <a:pt x="27029" y="15"/>
                      <a:pt x="60335" y="-34"/>
                    </a:cubicBezTo>
                    <a:cubicBezTo>
                      <a:pt x="76423" y="-50"/>
                      <a:pt x="91855" y="6357"/>
                      <a:pt x="103198" y="1776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71" name="Freeform: Shape 12970">
                <a:extLst>
                  <a:ext uri="{FF2B5EF4-FFF2-40B4-BE49-F238E27FC236}">
                    <a16:creationId xmlns:a16="http://schemas.microsoft.com/office/drawing/2014/main" id="{5D5EE626-A6A7-43BF-B1EE-B35CDED54F10}"/>
                  </a:ext>
                </a:extLst>
              </p:cNvPr>
              <p:cNvSpPr/>
              <p:nvPr/>
            </p:nvSpPr>
            <p:spPr>
              <a:xfrm rot="-2701801">
                <a:off x="2664475" y="2718121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72" name="Freeform: Shape 12971">
                <a:extLst>
                  <a:ext uri="{FF2B5EF4-FFF2-40B4-BE49-F238E27FC236}">
                    <a16:creationId xmlns:a16="http://schemas.microsoft.com/office/drawing/2014/main" id="{E723FADE-B3EF-4B4A-9768-762E1410C661}"/>
                  </a:ext>
                </a:extLst>
              </p:cNvPr>
              <p:cNvSpPr/>
              <p:nvPr/>
            </p:nvSpPr>
            <p:spPr>
              <a:xfrm>
                <a:off x="3353128" y="2328038"/>
                <a:ext cx="120608" cy="120615"/>
              </a:xfrm>
              <a:custGeom>
                <a:avLst/>
                <a:gdLst>
                  <a:gd name="connsiteX0" fmla="*/ 120568 w 120608"/>
                  <a:gd name="connsiteY0" fmla="*/ 60346 h 120615"/>
                  <a:gd name="connsiteX1" fmla="*/ 103034 w 120608"/>
                  <a:gd name="connsiteY1" fmla="*/ 102953 h 120615"/>
                  <a:gd name="connsiteX2" fmla="*/ 103034 w 120608"/>
                  <a:gd name="connsiteY2" fmla="*/ 102953 h 120615"/>
                  <a:gd name="connsiteX3" fmla="*/ 17751 w 120608"/>
                  <a:gd name="connsiteY3" fmla="*/ 102887 h 120615"/>
                  <a:gd name="connsiteX4" fmla="*/ 17821 w 120608"/>
                  <a:gd name="connsiteY4" fmla="*/ 17593 h 120615"/>
                  <a:gd name="connsiteX5" fmla="*/ 103105 w 120608"/>
                  <a:gd name="connsiteY5" fmla="*/ 17675 h 120615"/>
                  <a:gd name="connsiteX6" fmla="*/ 120732 w 120608"/>
                  <a:gd name="connsiteY6" fmla="*/ 60346 h 12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8" h="120615">
                    <a:moveTo>
                      <a:pt x="120568" y="60346"/>
                    </a:moveTo>
                    <a:cubicBezTo>
                      <a:pt x="120593" y="76307"/>
                      <a:pt x="114287" y="91630"/>
                      <a:pt x="103034" y="102953"/>
                    </a:cubicBezTo>
                    <a:lnTo>
                      <a:pt x="103034" y="102953"/>
                    </a:lnTo>
                    <a:cubicBezTo>
                      <a:pt x="79465" y="126485"/>
                      <a:pt x="41281" y="126452"/>
                      <a:pt x="17751" y="102887"/>
                    </a:cubicBezTo>
                    <a:cubicBezTo>
                      <a:pt x="-5780" y="79306"/>
                      <a:pt x="-5748" y="41125"/>
                      <a:pt x="17821" y="17593"/>
                    </a:cubicBezTo>
                    <a:cubicBezTo>
                      <a:pt x="41391" y="-5939"/>
                      <a:pt x="79574" y="-5907"/>
                      <a:pt x="103105" y="17675"/>
                    </a:cubicBezTo>
                    <a:cubicBezTo>
                      <a:pt x="114410" y="28998"/>
                      <a:pt x="120750" y="44353"/>
                      <a:pt x="120732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73" name="Freeform: Shape 12972">
                <a:extLst>
                  <a:ext uri="{FF2B5EF4-FFF2-40B4-BE49-F238E27FC236}">
                    <a16:creationId xmlns:a16="http://schemas.microsoft.com/office/drawing/2014/main" id="{86FD5F21-6F68-423D-A1FD-29B48A92A9CB}"/>
                  </a:ext>
                </a:extLst>
              </p:cNvPr>
              <p:cNvSpPr/>
              <p:nvPr/>
            </p:nvSpPr>
            <p:spPr>
              <a:xfrm rot="-2701801">
                <a:off x="3743641" y="2309789"/>
                <a:ext cx="9996" cy="827220"/>
              </a:xfrm>
              <a:custGeom>
                <a:avLst/>
                <a:gdLst>
                  <a:gd name="connsiteX0" fmla="*/ 124 w 9996"/>
                  <a:gd name="connsiteY0" fmla="*/ -34 h 827220"/>
                  <a:gd name="connsiteX1" fmla="*/ 10120 w 9996"/>
                  <a:gd name="connsiteY1" fmla="*/ -34 h 827220"/>
                  <a:gd name="connsiteX2" fmla="*/ 10120 w 9996"/>
                  <a:gd name="connsiteY2" fmla="*/ 827187 h 827220"/>
                  <a:gd name="connsiteX3" fmla="*/ 124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4" y="-34"/>
                    </a:moveTo>
                    <a:lnTo>
                      <a:pt x="10120" y="-34"/>
                    </a:lnTo>
                    <a:lnTo>
                      <a:pt x="10120" y="827187"/>
                    </a:lnTo>
                    <a:lnTo>
                      <a:pt x="124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74" name="Freeform: Shape 12973">
                <a:extLst>
                  <a:ext uri="{FF2B5EF4-FFF2-40B4-BE49-F238E27FC236}">
                    <a16:creationId xmlns:a16="http://schemas.microsoft.com/office/drawing/2014/main" id="{FE051187-359C-45FE-8667-1D018ED30F32}"/>
                  </a:ext>
                </a:extLst>
              </p:cNvPr>
              <p:cNvSpPr/>
              <p:nvPr/>
            </p:nvSpPr>
            <p:spPr>
              <a:xfrm>
                <a:off x="4024178" y="2998084"/>
                <a:ext cx="119884" cy="120543"/>
              </a:xfrm>
              <a:custGeom>
                <a:avLst/>
                <a:gdLst>
                  <a:gd name="connsiteX0" fmla="*/ 102379 w 119884"/>
                  <a:gd name="connsiteY0" fmla="*/ 17598 h 120543"/>
                  <a:gd name="connsiteX1" fmla="*/ 102314 w 119884"/>
                  <a:gd name="connsiteY1" fmla="*/ 102877 h 120543"/>
                  <a:gd name="connsiteX2" fmla="*/ 59773 w 119884"/>
                  <a:gd name="connsiteY2" fmla="*/ 120510 h 120543"/>
                  <a:gd name="connsiteX3" fmla="*/ 32898 w 119884"/>
                  <a:gd name="connsiteY3" fmla="*/ 114282 h 120543"/>
                  <a:gd name="connsiteX4" fmla="*/ 124 w 119884"/>
                  <a:gd name="connsiteY4" fmla="*/ 60205 h 120543"/>
                  <a:gd name="connsiteX5" fmla="*/ 60494 w 119884"/>
                  <a:gd name="connsiteY5" fmla="*/ -34 h 120543"/>
                  <a:gd name="connsiteX6" fmla="*/ 103035 w 119884"/>
                  <a:gd name="connsiteY6" fmla="*/ 17598 h 12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884" h="120543">
                    <a:moveTo>
                      <a:pt x="102379" y="17598"/>
                    </a:moveTo>
                    <a:cubicBezTo>
                      <a:pt x="125911" y="41163"/>
                      <a:pt x="125878" y="79345"/>
                      <a:pt x="102314" y="102877"/>
                    </a:cubicBezTo>
                    <a:cubicBezTo>
                      <a:pt x="91023" y="114151"/>
                      <a:pt x="75718" y="120493"/>
                      <a:pt x="59773" y="120510"/>
                    </a:cubicBezTo>
                    <a:cubicBezTo>
                      <a:pt x="50465" y="120493"/>
                      <a:pt x="41272" y="118363"/>
                      <a:pt x="32898" y="114282"/>
                    </a:cubicBezTo>
                    <a:cubicBezTo>
                      <a:pt x="12693" y="103828"/>
                      <a:pt x="42" y="82950"/>
                      <a:pt x="124" y="60205"/>
                    </a:cubicBezTo>
                    <a:cubicBezTo>
                      <a:pt x="157" y="26906"/>
                      <a:pt x="27195" y="-67"/>
                      <a:pt x="60494" y="-34"/>
                    </a:cubicBezTo>
                    <a:cubicBezTo>
                      <a:pt x="76455" y="-18"/>
                      <a:pt x="91744" y="6324"/>
                      <a:pt x="103035" y="175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75" name="Freeform: Shape 12974">
                <a:extLst>
                  <a:ext uri="{FF2B5EF4-FFF2-40B4-BE49-F238E27FC236}">
                    <a16:creationId xmlns:a16="http://schemas.microsoft.com/office/drawing/2014/main" id="{BF1B79A3-5838-46BE-B028-AA6641F59A95}"/>
                  </a:ext>
                </a:extLst>
              </p:cNvPr>
              <p:cNvSpPr/>
              <p:nvPr/>
            </p:nvSpPr>
            <p:spPr>
              <a:xfrm rot="-2701801">
                <a:off x="4005583" y="271812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76" name="Freeform: Shape 12975">
                <a:extLst>
                  <a:ext uri="{FF2B5EF4-FFF2-40B4-BE49-F238E27FC236}">
                    <a16:creationId xmlns:a16="http://schemas.microsoft.com/office/drawing/2014/main" id="{1EED95C6-8EE1-481A-A0A5-D660E66154DE}"/>
                  </a:ext>
                </a:extLst>
              </p:cNvPr>
              <p:cNvSpPr/>
              <p:nvPr/>
            </p:nvSpPr>
            <p:spPr>
              <a:xfrm>
                <a:off x="5364763" y="2328015"/>
                <a:ext cx="120674" cy="120708"/>
              </a:xfrm>
              <a:custGeom>
                <a:avLst/>
                <a:gdLst>
                  <a:gd name="connsiteX0" fmla="*/ 114386 w 120674"/>
                  <a:gd name="connsiteY0" fmla="*/ 33331 h 120708"/>
                  <a:gd name="connsiteX1" fmla="*/ 87527 w 120674"/>
                  <a:gd name="connsiteY1" fmla="*/ 114267 h 120708"/>
                  <a:gd name="connsiteX2" fmla="*/ 60308 w 120674"/>
                  <a:gd name="connsiteY2" fmla="*/ 120674 h 120708"/>
                  <a:gd name="connsiteX3" fmla="*/ 33597 w 120674"/>
                  <a:gd name="connsiteY3" fmla="*/ 114283 h 120708"/>
                  <a:gd name="connsiteX4" fmla="*/ 6444 w 120674"/>
                  <a:gd name="connsiteY4" fmla="*/ 33446 h 120708"/>
                  <a:gd name="connsiteX5" fmla="*/ 87281 w 120674"/>
                  <a:gd name="connsiteY5" fmla="*/ 6276 h 120708"/>
                  <a:gd name="connsiteX6" fmla="*/ 114386 w 120674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74" h="120708">
                    <a:moveTo>
                      <a:pt x="114386" y="33331"/>
                    </a:moveTo>
                    <a:cubicBezTo>
                      <a:pt x="129314" y="63106"/>
                      <a:pt x="117286" y="99338"/>
                      <a:pt x="87527" y="114267"/>
                    </a:cubicBezTo>
                    <a:cubicBezTo>
                      <a:pt x="79072" y="118511"/>
                      <a:pt x="69764" y="120707"/>
                      <a:pt x="60308" y="120674"/>
                    </a:cubicBezTo>
                    <a:cubicBezTo>
                      <a:pt x="51017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5" y="12110"/>
                      <a:pt x="108536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77" name="Freeform: Shape 12976">
                <a:extLst>
                  <a:ext uri="{FF2B5EF4-FFF2-40B4-BE49-F238E27FC236}">
                    <a16:creationId xmlns:a16="http://schemas.microsoft.com/office/drawing/2014/main" id="{7A16FBCA-4AFE-4608-9744-230CB18D8280}"/>
                  </a:ext>
                </a:extLst>
              </p:cNvPr>
              <p:cNvSpPr/>
              <p:nvPr/>
            </p:nvSpPr>
            <p:spPr>
              <a:xfrm>
                <a:off x="5476731" y="2075917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78" name="Freeform: Shape 12977">
                <a:extLst>
                  <a:ext uri="{FF2B5EF4-FFF2-40B4-BE49-F238E27FC236}">
                    <a16:creationId xmlns:a16="http://schemas.microsoft.com/office/drawing/2014/main" id="{523CF648-2179-419C-891A-982C7FF9D985}"/>
                  </a:ext>
                </a:extLst>
              </p:cNvPr>
              <p:cNvSpPr/>
              <p:nvPr/>
            </p:nvSpPr>
            <p:spPr>
              <a:xfrm>
                <a:off x="6035203" y="1992686"/>
                <a:ext cx="120794" cy="121084"/>
              </a:xfrm>
              <a:custGeom>
                <a:avLst/>
                <a:gdLst>
                  <a:gd name="connsiteX0" fmla="*/ 114506 w 120794"/>
                  <a:gd name="connsiteY0" fmla="*/ 33708 h 121084"/>
                  <a:gd name="connsiteX1" fmla="*/ 87648 w 120794"/>
                  <a:gd name="connsiteY1" fmla="*/ 114644 h 121084"/>
                  <a:gd name="connsiteX2" fmla="*/ 60593 w 120794"/>
                  <a:gd name="connsiteY2" fmla="*/ 121051 h 121084"/>
                  <a:gd name="connsiteX3" fmla="*/ 124 w 120794"/>
                  <a:gd name="connsiteY3" fmla="*/ 60747 h 121084"/>
                  <a:gd name="connsiteX4" fmla="*/ 60281 w 120794"/>
                  <a:gd name="connsiteY4" fmla="*/ -33 h 121084"/>
                  <a:gd name="connsiteX5" fmla="*/ 114834 w 120794"/>
                  <a:gd name="connsiteY5" fmla="*/ 33708 h 12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794" h="121084">
                    <a:moveTo>
                      <a:pt x="114506" y="33708"/>
                    </a:moveTo>
                    <a:cubicBezTo>
                      <a:pt x="129435" y="63483"/>
                      <a:pt x="117407" y="99715"/>
                      <a:pt x="87648" y="114644"/>
                    </a:cubicBezTo>
                    <a:cubicBezTo>
                      <a:pt x="79241" y="118855"/>
                      <a:pt x="69983" y="121051"/>
                      <a:pt x="60593" y="121051"/>
                    </a:cubicBezTo>
                    <a:cubicBezTo>
                      <a:pt x="27261" y="121051"/>
                      <a:pt x="223" y="94078"/>
                      <a:pt x="124" y="60747"/>
                    </a:cubicBezTo>
                    <a:cubicBezTo>
                      <a:pt x="-56" y="27350"/>
                      <a:pt x="26884" y="131"/>
                      <a:pt x="60281" y="-33"/>
                    </a:cubicBezTo>
                    <a:cubicBezTo>
                      <a:pt x="83420" y="-148"/>
                      <a:pt x="104608" y="12945"/>
                      <a:pt x="114834" y="3370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79" name="Freeform: Shape 12978">
                <a:extLst>
                  <a:ext uri="{FF2B5EF4-FFF2-40B4-BE49-F238E27FC236}">
                    <a16:creationId xmlns:a16="http://schemas.microsoft.com/office/drawing/2014/main" id="{F6971CDB-44F2-4F38-B701-EA64C6D6E4F4}"/>
                  </a:ext>
                </a:extLst>
              </p:cNvPr>
              <p:cNvSpPr/>
              <p:nvPr/>
            </p:nvSpPr>
            <p:spPr>
              <a:xfrm>
                <a:off x="6147455" y="174096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569 w 566993"/>
                  <a:gd name="connsiteY2" fmla="*/ 0 h 290051"/>
                  <a:gd name="connsiteX3" fmla="*/ 566993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6993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80" name="Freeform: Shape 12979">
                <a:extLst>
                  <a:ext uri="{FF2B5EF4-FFF2-40B4-BE49-F238E27FC236}">
                    <a16:creationId xmlns:a16="http://schemas.microsoft.com/office/drawing/2014/main" id="{2B089C9C-807E-4191-B5D1-2CF9BF1A3BA8}"/>
                  </a:ext>
                </a:extLst>
              </p:cNvPr>
              <p:cNvSpPr/>
              <p:nvPr/>
            </p:nvSpPr>
            <p:spPr>
              <a:xfrm>
                <a:off x="6705927" y="1661027"/>
                <a:ext cx="120772" cy="117628"/>
              </a:xfrm>
              <a:custGeom>
                <a:avLst/>
                <a:gdLst>
                  <a:gd name="connsiteX0" fmla="*/ 120732 w 120772"/>
                  <a:gd name="connsiteY0" fmla="*/ 57454 h 117628"/>
                  <a:gd name="connsiteX1" fmla="*/ 103198 w 120772"/>
                  <a:gd name="connsiteY1" fmla="*/ 99896 h 117628"/>
                  <a:gd name="connsiteX2" fmla="*/ 103198 w 120772"/>
                  <a:gd name="connsiteY2" fmla="*/ 99896 h 117628"/>
                  <a:gd name="connsiteX3" fmla="*/ 60592 w 120772"/>
                  <a:gd name="connsiteY3" fmla="*/ 117594 h 117628"/>
                  <a:gd name="connsiteX4" fmla="*/ 123 w 120772"/>
                  <a:gd name="connsiteY4" fmla="*/ 57290 h 117628"/>
                  <a:gd name="connsiteX5" fmla="*/ 63656 w 120772"/>
                  <a:gd name="connsiteY5" fmla="*/ 49 h 117628"/>
                  <a:gd name="connsiteX6" fmla="*/ 120896 w 120772"/>
                  <a:gd name="connsiteY6" fmla="*/ 57290 h 11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628">
                    <a:moveTo>
                      <a:pt x="120732" y="57454"/>
                    </a:moveTo>
                    <a:cubicBezTo>
                      <a:pt x="120716" y="73365"/>
                      <a:pt x="114407" y="88622"/>
                      <a:pt x="103198" y="99896"/>
                    </a:cubicBezTo>
                    <a:lnTo>
                      <a:pt x="103198" y="99896"/>
                    </a:lnTo>
                    <a:cubicBezTo>
                      <a:pt x="91875" y="111170"/>
                      <a:pt x="76569" y="117529"/>
                      <a:pt x="60592" y="117594"/>
                    </a:cubicBezTo>
                    <a:cubicBezTo>
                      <a:pt x="27260" y="117594"/>
                      <a:pt x="221" y="90621"/>
                      <a:pt x="123" y="57290"/>
                    </a:cubicBezTo>
                    <a:cubicBezTo>
                      <a:pt x="1860" y="23942"/>
                      <a:pt x="30308" y="-1688"/>
                      <a:pt x="63656" y="49"/>
                    </a:cubicBezTo>
                    <a:cubicBezTo>
                      <a:pt x="94578" y="1655"/>
                      <a:pt x="119290" y="26367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81" name="Freeform: Shape 12980">
                <a:extLst>
                  <a:ext uri="{FF2B5EF4-FFF2-40B4-BE49-F238E27FC236}">
                    <a16:creationId xmlns:a16="http://schemas.microsoft.com/office/drawing/2014/main" id="{D4310060-87DA-4ABE-BD0C-EAC70A698FDC}"/>
                  </a:ext>
                </a:extLst>
              </p:cNvPr>
              <p:cNvSpPr/>
              <p:nvPr/>
            </p:nvSpPr>
            <p:spPr>
              <a:xfrm rot="-2701801">
                <a:off x="7096500" y="1639749"/>
                <a:ext cx="9996" cy="827220"/>
              </a:xfrm>
              <a:custGeom>
                <a:avLst/>
                <a:gdLst>
                  <a:gd name="connsiteX0" fmla="*/ 123 w 9996"/>
                  <a:gd name="connsiteY0" fmla="*/ -34 h 827220"/>
                  <a:gd name="connsiteX1" fmla="*/ 10119 w 9996"/>
                  <a:gd name="connsiteY1" fmla="*/ -34 h 827220"/>
                  <a:gd name="connsiteX2" fmla="*/ 10119 w 9996"/>
                  <a:gd name="connsiteY2" fmla="*/ 827187 h 827220"/>
                  <a:gd name="connsiteX3" fmla="*/ 123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3" y="-34"/>
                    </a:moveTo>
                    <a:lnTo>
                      <a:pt x="10119" y="-34"/>
                    </a:lnTo>
                    <a:lnTo>
                      <a:pt x="10119" y="827187"/>
                    </a:lnTo>
                    <a:lnTo>
                      <a:pt x="123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82" name="Freeform: Shape 12981">
                <a:extLst>
                  <a:ext uri="{FF2B5EF4-FFF2-40B4-BE49-F238E27FC236}">
                    <a16:creationId xmlns:a16="http://schemas.microsoft.com/office/drawing/2014/main" id="{37F2D7BA-3C50-4C7B-8F94-0B993641C8A9}"/>
                  </a:ext>
                </a:extLst>
              </p:cNvPr>
              <p:cNvSpPr/>
              <p:nvPr/>
            </p:nvSpPr>
            <p:spPr>
              <a:xfrm>
                <a:off x="7377077" y="2328114"/>
                <a:ext cx="120674" cy="120609"/>
              </a:xfrm>
              <a:custGeom>
                <a:avLst/>
                <a:gdLst>
                  <a:gd name="connsiteX0" fmla="*/ 103100 w 120674"/>
                  <a:gd name="connsiteY0" fmla="*/ 17664 h 120609"/>
                  <a:gd name="connsiteX1" fmla="*/ 120798 w 120674"/>
                  <a:gd name="connsiteY1" fmla="*/ 60271 h 120609"/>
                  <a:gd name="connsiteX2" fmla="*/ 60493 w 120674"/>
                  <a:gd name="connsiteY2" fmla="*/ 120575 h 120609"/>
                  <a:gd name="connsiteX3" fmla="*/ 124 w 120674"/>
                  <a:gd name="connsiteY3" fmla="*/ 60336 h 120609"/>
                  <a:gd name="connsiteX4" fmla="*/ 60346 w 120674"/>
                  <a:gd name="connsiteY4" fmla="*/ -34 h 120609"/>
                  <a:gd name="connsiteX5" fmla="*/ 103100 w 120674"/>
                  <a:gd name="connsiteY5" fmla="*/ 17664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674" h="120609">
                    <a:moveTo>
                      <a:pt x="103100" y="17664"/>
                    </a:moveTo>
                    <a:cubicBezTo>
                      <a:pt x="114489" y="28906"/>
                      <a:pt x="120864" y="44261"/>
                      <a:pt x="120798" y="60271"/>
                    </a:cubicBezTo>
                    <a:cubicBezTo>
                      <a:pt x="120700" y="93536"/>
                      <a:pt x="93759" y="120493"/>
                      <a:pt x="60493" y="120575"/>
                    </a:cubicBezTo>
                    <a:cubicBezTo>
                      <a:pt x="27195" y="120608"/>
                      <a:pt x="156" y="93651"/>
                      <a:pt x="124" y="60336"/>
                    </a:cubicBezTo>
                    <a:cubicBezTo>
                      <a:pt x="75" y="27038"/>
                      <a:pt x="27048" y="-1"/>
                      <a:pt x="60346" y="-34"/>
                    </a:cubicBezTo>
                    <a:cubicBezTo>
                      <a:pt x="76389" y="-50"/>
                      <a:pt x="91776" y="6324"/>
                      <a:pt x="103100" y="1766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83" name="Freeform: Shape 12982">
                <a:extLst>
                  <a:ext uri="{FF2B5EF4-FFF2-40B4-BE49-F238E27FC236}">
                    <a16:creationId xmlns:a16="http://schemas.microsoft.com/office/drawing/2014/main" id="{DF1A1E34-8A0C-4754-93E3-F4F270317EFB}"/>
                  </a:ext>
                </a:extLst>
              </p:cNvPr>
              <p:cNvSpPr/>
              <p:nvPr/>
            </p:nvSpPr>
            <p:spPr>
              <a:xfrm rot="-2701801">
                <a:off x="7358278" y="204808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84" name="Freeform: Shape 12983">
                <a:extLst>
                  <a:ext uri="{FF2B5EF4-FFF2-40B4-BE49-F238E27FC236}">
                    <a16:creationId xmlns:a16="http://schemas.microsoft.com/office/drawing/2014/main" id="{3D839103-ABD7-4E69-9E6F-0E7DC8E51842}"/>
                  </a:ext>
                </a:extLst>
              </p:cNvPr>
              <p:cNvSpPr/>
              <p:nvPr/>
            </p:nvSpPr>
            <p:spPr>
              <a:xfrm>
                <a:off x="8044660" y="1656477"/>
                <a:ext cx="122997" cy="122341"/>
              </a:xfrm>
              <a:custGeom>
                <a:avLst/>
                <a:gdLst>
                  <a:gd name="connsiteX0" fmla="*/ 105422 w 122997"/>
                  <a:gd name="connsiteY0" fmla="*/ 19396 h 122341"/>
                  <a:gd name="connsiteX1" fmla="*/ 123120 w 122997"/>
                  <a:gd name="connsiteY1" fmla="*/ 62003 h 122341"/>
                  <a:gd name="connsiteX2" fmla="*/ 62816 w 122997"/>
                  <a:gd name="connsiteY2" fmla="*/ 122307 h 122341"/>
                  <a:gd name="connsiteX3" fmla="*/ 35941 w 122997"/>
                  <a:gd name="connsiteY3" fmla="*/ 115916 h 122341"/>
                  <a:gd name="connsiteX4" fmla="*/ 19554 w 122997"/>
                  <a:gd name="connsiteY4" fmla="*/ 104609 h 122341"/>
                  <a:gd name="connsiteX5" fmla="*/ 16080 w 122997"/>
                  <a:gd name="connsiteY5" fmla="*/ 19396 h 122341"/>
                  <a:gd name="connsiteX6" fmla="*/ 101292 w 122997"/>
                  <a:gd name="connsiteY6" fmla="*/ 15922 h 122341"/>
                  <a:gd name="connsiteX7" fmla="*/ 104767 w 122997"/>
                  <a:gd name="connsiteY7" fmla="*/ 19396 h 122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97" h="122341">
                    <a:moveTo>
                      <a:pt x="105422" y="19396"/>
                    </a:moveTo>
                    <a:cubicBezTo>
                      <a:pt x="116811" y="30638"/>
                      <a:pt x="123185" y="45993"/>
                      <a:pt x="123120" y="62003"/>
                    </a:cubicBezTo>
                    <a:cubicBezTo>
                      <a:pt x="123022" y="95269"/>
                      <a:pt x="96081" y="122226"/>
                      <a:pt x="62816" y="122307"/>
                    </a:cubicBezTo>
                    <a:cubicBezTo>
                      <a:pt x="53475" y="122307"/>
                      <a:pt x="44282" y="120128"/>
                      <a:pt x="35941" y="115916"/>
                    </a:cubicBezTo>
                    <a:cubicBezTo>
                      <a:pt x="29845" y="113147"/>
                      <a:pt x="24306" y="109312"/>
                      <a:pt x="19554" y="104609"/>
                    </a:cubicBezTo>
                    <a:cubicBezTo>
                      <a:pt x="-4929" y="82044"/>
                      <a:pt x="-6486" y="43879"/>
                      <a:pt x="16080" y="19396"/>
                    </a:cubicBezTo>
                    <a:cubicBezTo>
                      <a:pt x="38661" y="-5086"/>
                      <a:pt x="76810" y="-6643"/>
                      <a:pt x="101292" y="15922"/>
                    </a:cubicBezTo>
                    <a:cubicBezTo>
                      <a:pt x="102505" y="17037"/>
                      <a:pt x="103652" y="18200"/>
                      <a:pt x="104767" y="19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85" name="Freeform: Shape 12984">
                <a:extLst>
                  <a:ext uri="{FF2B5EF4-FFF2-40B4-BE49-F238E27FC236}">
                    <a16:creationId xmlns:a16="http://schemas.microsoft.com/office/drawing/2014/main" id="{9C510070-C9A3-4A5F-BFAB-CBD5E7AA0C8A}"/>
                  </a:ext>
                </a:extLst>
              </p:cNvPr>
              <p:cNvSpPr/>
              <p:nvPr/>
            </p:nvSpPr>
            <p:spPr>
              <a:xfrm rot="-2701801">
                <a:off x="8028805" y="1378156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86" name="Freeform: Shape 12985">
                <a:extLst>
                  <a:ext uri="{FF2B5EF4-FFF2-40B4-BE49-F238E27FC236}">
                    <a16:creationId xmlns:a16="http://schemas.microsoft.com/office/drawing/2014/main" id="{3558C9ED-297D-45DF-B9C8-AA59D2980C86}"/>
                  </a:ext>
                </a:extLst>
              </p:cNvPr>
              <p:cNvSpPr/>
              <p:nvPr/>
            </p:nvSpPr>
            <p:spPr>
              <a:xfrm>
                <a:off x="8717120" y="988229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60916 w 121096"/>
                  <a:gd name="connsiteY1" fmla="*/ 120651 h 120685"/>
                  <a:gd name="connsiteX2" fmla="*/ 34205 w 121096"/>
                  <a:gd name="connsiteY2" fmla="*/ 114260 h 120685"/>
                  <a:gd name="connsiteX3" fmla="*/ 17818 w 121096"/>
                  <a:gd name="connsiteY3" fmla="*/ 102953 h 120685"/>
                  <a:gd name="connsiteX4" fmla="*/ 17752 w 121096"/>
                  <a:gd name="connsiteY4" fmla="*/ 17674 h 120685"/>
                  <a:gd name="connsiteX5" fmla="*/ 103030 w 121096"/>
                  <a:gd name="connsiteY5" fmla="*/ 17592 h 120685"/>
                  <a:gd name="connsiteX6" fmla="*/ 120729 w 121096"/>
                  <a:gd name="connsiteY6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138" y="93612"/>
                      <a:pt x="94182" y="120569"/>
                      <a:pt x="60916" y="120651"/>
                    </a:cubicBezTo>
                    <a:cubicBezTo>
                      <a:pt x="51624" y="120684"/>
                      <a:pt x="42480" y="118488"/>
                      <a:pt x="34205" y="114260"/>
                    </a:cubicBezTo>
                    <a:cubicBezTo>
                      <a:pt x="28158" y="111409"/>
                      <a:pt x="22619" y="107590"/>
                      <a:pt x="17818" y="102953"/>
                    </a:cubicBezTo>
                    <a:cubicBezTo>
                      <a:pt x="-5747" y="79421"/>
                      <a:pt x="-5780" y="41239"/>
                      <a:pt x="17752" y="17674"/>
                    </a:cubicBezTo>
                    <a:cubicBezTo>
                      <a:pt x="41284" y="-5907"/>
                      <a:pt x="79466" y="-5939"/>
                      <a:pt x="103030" y="17592"/>
                    </a:cubicBezTo>
                    <a:cubicBezTo>
                      <a:pt x="114387" y="28932"/>
                      <a:pt x="120745" y="44304"/>
                      <a:pt x="120729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87" name="Freeform: Shape 12986">
                <a:extLst>
                  <a:ext uri="{FF2B5EF4-FFF2-40B4-BE49-F238E27FC236}">
                    <a16:creationId xmlns:a16="http://schemas.microsoft.com/office/drawing/2014/main" id="{A1E197F2-17F9-49AD-A9DF-375B9BA8DE8A}"/>
                  </a:ext>
                </a:extLst>
              </p:cNvPr>
              <p:cNvSpPr/>
              <p:nvPr/>
            </p:nvSpPr>
            <p:spPr>
              <a:xfrm>
                <a:off x="8838380" y="1043530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88" name="Freeform: Shape 12987">
                <a:extLst>
                  <a:ext uri="{FF2B5EF4-FFF2-40B4-BE49-F238E27FC236}">
                    <a16:creationId xmlns:a16="http://schemas.microsoft.com/office/drawing/2014/main" id="{F4C94789-D7D3-4F72-9F43-73DC5D7B5679}"/>
                  </a:ext>
                </a:extLst>
              </p:cNvPr>
              <p:cNvSpPr/>
              <p:nvPr/>
            </p:nvSpPr>
            <p:spPr>
              <a:xfrm>
                <a:off x="9388287" y="988370"/>
                <a:ext cx="120637" cy="120708"/>
              </a:xfrm>
              <a:custGeom>
                <a:avLst/>
                <a:gdLst>
                  <a:gd name="connsiteX0" fmla="*/ 114386 w 120637"/>
                  <a:gd name="connsiteY0" fmla="*/ 33331 h 120708"/>
                  <a:gd name="connsiteX1" fmla="*/ 103242 w 120637"/>
                  <a:gd name="connsiteY1" fmla="*/ 102812 h 120708"/>
                  <a:gd name="connsiteX2" fmla="*/ 60308 w 120637"/>
                  <a:gd name="connsiteY2" fmla="*/ 120674 h 120708"/>
                  <a:gd name="connsiteX3" fmla="*/ 33597 w 120637"/>
                  <a:gd name="connsiteY3" fmla="*/ 114283 h 120708"/>
                  <a:gd name="connsiteX4" fmla="*/ 6444 w 120637"/>
                  <a:gd name="connsiteY4" fmla="*/ 33446 h 120708"/>
                  <a:gd name="connsiteX5" fmla="*/ 87281 w 120637"/>
                  <a:gd name="connsiteY5" fmla="*/ 6276 h 120708"/>
                  <a:gd name="connsiteX6" fmla="*/ 114386 w 120637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37" h="120708">
                    <a:moveTo>
                      <a:pt x="114386" y="33331"/>
                    </a:moveTo>
                    <a:cubicBezTo>
                      <a:pt x="125971" y="56486"/>
                      <a:pt x="121481" y="84443"/>
                      <a:pt x="103242" y="102812"/>
                    </a:cubicBezTo>
                    <a:cubicBezTo>
                      <a:pt x="91869" y="114234"/>
                      <a:pt x="76433" y="120658"/>
                      <a:pt x="60308" y="120674"/>
                    </a:cubicBezTo>
                    <a:cubicBezTo>
                      <a:pt x="51033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4" y="12110"/>
                      <a:pt x="108535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89" name="Freeform: Shape 12988">
                <a:extLst>
                  <a:ext uri="{FF2B5EF4-FFF2-40B4-BE49-F238E27FC236}">
                    <a16:creationId xmlns:a16="http://schemas.microsoft.com/office/drawing/2014/main" id="{7B8E0BEB-6D51-4690-A296-58A289C99E85}"/>
                  </a:ext>
                </a:extLst>
              </p:cNvPr>
              <p:cNvSpPr/>
              <p:nvPr/>
            </p:nvSpPr>
            <p:spPr>
              <a:xfrm>
                <a:off x="9500255" y="735780"/>
                <a:ext cx="567157" cy="290379"/>
              </a:xfrm>
              <a:custGeom>
                <a:avLst/>
                <a:gdLst>
                  <a:gd name="connsiteX0" fmla="*/ 4589 w 567157"/>
                  <a:gd name="connsiteY0" fmla="*/ 290379 h 290379"/>
                  <a:gd name="connsiteX1" fmla="*/ 0 w 567157"/>
                  <a:gd name="connsiteY1" fmla="*/ 281366 h 290379"/>
                  <a:gd name="connsiteX2" fmla="*/ 562569 w 567157"/>
                  <a:gd name="connsiteY2" fmla="*/ 0 h 290379"/>
                  <a:gd name="connsiteX3" fmla="*/ 567157 w 567157"/>
                  <a:gd name="connsiteY3" fmla="*/ 9013 h 290379"/>
                  <a:gd name="connsiteX4" fmla="*/ 4589 w 567157"/>
                  <a:gd name="connsiteY4" fmla="*/ 290379 h 290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379">
                    <a:moveTo>
                      <a:pt x="4589" y="290379"/>
                    </a:moveTo>
                    <a:lnTo>
                      <a:pt x="0" y="281366"/>
                    </a:lnTo>
                    <a:lnTo>
                      <a:pt x="562569" y="0"/>
                    </a:lnTo>
                    <a:lnTo>
                      <a:pt x="567157" y="9013"/>
                    </a:lnTo>
                    <a:lnTo>
                      <a:pt x="4589" y="290379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90" name="Freeform: Shape 12989">
                <a:extLst>
                  <a:ext uri="{FF2B5EF4-FFF2-40B4-BE49-F238E27FC236}">
                    <a16:creationId xmlns:a16="http://schemas.microsoft.com/office/drawing/2014/main" id="{173BF491-19BB-4B71-BFC1-631BE5C44949}"/>
                  </a:ext>
                </a:extLst>
              </p:cNvPr>
              <p:cNvSpPr/>
              <p:nvPr/>
            </p:nvSpPr>
            <p:spPr>
              <a:xfrm>
                <a:off x="10058192" y="652923"/>
                <a:ext cx="121308" cy="120555"/>
              </a:xfrm>
              <a:custGeom>
                <a:avLst/>
                <a:gdLst>
                  <a:gd name="connsiteX0" fmla="*/ 115041 w 121308"/>
                  <a:gd name="connsiteY0" fmla="*/ 33334 h 120555"/>
                  <a:gd name="connsiteX1" fmla="*/ 121432 w 121308"/>
                  <a:gd name="connsiteY1" fmla="*/ 60209 h 120555"/>
                  <a:gd name="connsiteX2" fmla="*/ 61472 w 121308"/>
                  <a:gd name="connsiteY2" fmla="*/ 120521 h 120555"/>
                  <a:gd name="connsiteX3" fmla="*/ 60308 w 121308"/>
                  <a:gd name="connsiteY3" fmla="*/ 120513 h 120555"/>
                  <a:gd name="connsiteX4" fmla="*/ 33597 w 121308"/>
                  <a:gd name="connsiteY4" fmla="*/ 114286 h 120555"/>
                  <a:gd name="connsiteX5" fmla="*/ 6444 w 121308"/>
                  <a:gd name="connsiteY5" fmla="*/ 33443 h 120555"/>
                  <a:gd name="connsiteX6" fmla="*/ 87281 w 121308"/>
                  <a:gd name="connsiteY6" fmla="*/ 6282 h 120555"/>
                  <a:gd name="connsiteX7" fmla="*/ 114385 w 121308"/>
                  <a:gd name="connsiteY7" fmla="*/ 33334 h 12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308" h="120555">
                    <a:moveTo>
                      <a:pt x="115041" y="33334"/>
                    </a:moveTo>
                    <a:cubicBezTo>
                      <a:pt x="119252" y="41668"/>
                      <a:pt x="121432" y="50873"/>
                      <a:pt x="121432" y="60209"/>
                    </a:cubicBezTo>
                    <a:cubicBezTo>
                      <a:pt x="121530" y="93424"/>
                      <a:pt x="94672" y="120426"/>
                      <a:pt x="61472" y="120521"/>
                    </a:cubicBezTo>
                    <a:cubicBezTo>
                      <a:pt x="61078" y="120521"/>
                      <a:pt x="60701" y="120520"/>
                      <a:pt x="60308" y="120513"/>
                    </a:cubicBezTo>
                    <a:cubicBezTo>
                      <a:pt x="51033" y="120570"/>
                      <a:pt x="41889" y="118437"/>
                      <a:pt x="33597" y="114286"/>
                    </a:cubicBezTo>
                    <a:cubicBezTo>
                      <a:pt x="3772" y="99462"/>
                      <a:pt x="-8386" y="63268"/>
                      <a:pt x="6444" y="33443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4" y="12116"/>
                      <a:pt x="108535" y="21610"/>
                      <a:pt x="114385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91" name="Freeform: Shape 12990">
                <a:extLst>
                  <a:ext uri="{FF2B5EF4-FFF2-40B4-BE49-F238E27FC236}">
                    <a16:creationId xmlns:a16="http://schemas.microsoft.com/office/drawing/2014/main" id="{D8ED2075-484B-4BBC-B2A0-495C5DBF687F}"/>
                  </a:ext>
                </a:extLst>
              </p:cNvPr>
              <p:cNvSpPr/>
              <p:nvPr/>
            </p:nvSpPr>
            <p:spPr>
              <a:xfrm>
                <a:off x="10170979" y="400991"/>
                <a:ext cx="566994" cy="289887"/>
              </a:xfrm>
              <a:custGeom>
                <a:avLst/>
                <a:gdLst>
                  <a:gd name="connsiteX0" fmla="*/ 4425 w 566994"/>
                  <a:gd name="connsiteY0" fmla="*/ 289888 h 289887"/>
                  <a:gd name="connsiteX1" fmla="*/ 0 w 566994"/>
                  <a:gd name="connsiteY1" fmla="*/ 280875 h 289887"/>
                  <a:gd name="connsiteX2" fmla="*/ 562405 w 566994"/>
                  <a:gd name="connsiteY2" fmla="*/ 0 h 289887"/>
                  <a:gd name="connsiteX3" fmla="*/ 566994 w 566994"/>
                  <a:gd name="connsiteY3" fmla="*/ 9013 h 289887"/>
                  <a:gd name="connsiteX4" fmla="*/ 4425 w 566994"/>
                  <a:gd name="connsiteY4" fmla="*/ 289888 h 28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4" h="289887">
                    <a:moveTo>
                      <a:pt x="4425" y="289888"/>
                    </a:moveTo>
                    <a:lnTo>
                      <a:pt x="0" y="280875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5" y="28988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92" name="Freeform: Shape 12991">
                <a:extLst>
                  <a:ext uri="{FF2B5EF4-FFF2-40B4-BE49-F238E27FC236}">
                    <a16:creationId xmlns:a16="http://schemas.microsoft.com/office/drawing/2014/main" id="{5CB90310-1CC9-4F1C-A366-C3D95B192A60}"/>
                  </a:ext>
                </a:extLst>
              </p:cNvPr>
              <p:cNvSpPr/>
              <p:nvPr/>
            </p:nvSpPr>
            <p:spPr>
              <a:xfrm>
                <a:off x="10729779" y="321381"/>
                <a:ext cx="120772" cy="117466"/>
              </a:xfrm>
              <a:custGeom>
                <a:avLst/>
                <a:gdLst>
                  <a:gd name="connsiteX0" fmla="*/ 120405 w 120772"/>
                  <a:gd name="connsiteY0" fmla="*/ 57290 h 117466"/>
                  <a:gd name="connsiteX1" fmla="*/ 60592 w 120772"/>
                  <a:gd name="connsiteY1" fmla="*/ 117430 h 117466"/>
                  <a:gd name="connsiteX2" fmla="*/ 33717 w 120772"/>
                  <a:gd name="connsiteY2" fmla="*/ 111203 h 117466"/>
                  <a:gd name="connsiteX3" fmla="*/ 6515 w 120772"/>
                  <a:gd name="connsiteY3" fmla="*/ 84164 h 117466"/>
                  <a:gd name="connsiteX4" fmla="*/ 123 w 120772"/>
                  <a:gd name="connsiteY4" fmla="*/ 57290 h 117466"/>
                  <a:gd name="connsiteX5" fmla="*/ 63656 w 120772"/>
                  <a:gd name="connsiteY5" fmla="*/ 49 h 117466"/>
                  <a:gd name="connsiteX6" fmla="*/ 120896 w 120772"/>
                  <a:gd name="connsiteY6" fmla="*/ 57290 h 11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466">
                    <a:moveTo>
                      <a:pt x="120405" y="57290"/>
                    </a:moveTo>
                    <a:cubicBezTo>
                      <a:pt x="120405" y="90377"/>
                      <a:pt x="93677" y="117250"/>
                      <a:pt x="60592" y="117430"/>
                    </a:cubicBezTo>
                    <a:cubicBezTo>
                      <a:pt x="51268" y="117507"/>
                      <a:pt x="42058" y="115374"/>
                      <a:pt x="33717" y="111203"/>
                    </a:cubicBezTo>
                    <a:cubicBezTo>
                      <a:pt x="21952" y="105391"/>
                      <a:pt x="12398" y="95898"/>
                      <a:pt x="6515" y="84164"/>
                    </a:cubicBezTo>
                    <a:cubicBezTo>
                      <a:pt x="2303" y="75830"/>
                      <a:pt x="123" y="66625"/>
                      <a:pt x="123" y="57290"/>
                    </a:cubicBezTo>
                    <a:cubicBezTo>
                      <a:pt x="1861" y="23939"/>
                      <a:pt x="30308" y="-1688"/>
                      <a:pt x="63656" y="49"/>
                    </a:cubicBezTo>
                    <a:cubicBezTo>
                      <a:pt x="94578" y="1662"/>
                      <a:pt x="119290" y="26369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93" name="Freeform: Shape 12992">
                <a:extLst>
                  <a:ext uri="{FF2B5EF4-FFF2-40B4-BE49-F238E27FC236}">
                    <a16:creationId xmlns:a16="http://schemas.microsoft.com/office/drawing/2014/main" id="{397A9469-0DB9-4297-BDA8-151EF7C445D8}"/>
                  </a:ext>
                </a:extLst>
              </p:cNvPr>
              <p:cNvSpPr/>
              <p:nvPr/>
            </p:nvSpPr>
            <p:spPr>
              <a:xfrm>
                <a:off x="10850060" y="373625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94" name="Freeform: Shape 12993">
                <a:extLst>
                  <a:ext uri="{FF2B5EF4-FFF2-40B4-BE49-F238E27FC236}">
                    <a16:creationId xmlns:a16="http://schemas.microsoft.com/office/drawing/2014/main" id="{2EE4FDB4-FBCD-4C3C-A70E-F9614A75D775}"/>
                  </a:ext>
                </a:extLst>
              </p:cNvPr>
              <p:cNvSpPr/>
              <p:nvPr/>
            </p:nvSpPr>
            <p:spPr>
              <a:xfrm>
                <a:off x="11399967" y="318299"/>
                <a:ext cx="120693" cy="120549"/>
              </a:xfrm>
              <a:custGeom>
                <a:avLst/>
                <a:gdLst>
                  <a:gd name="connsiteX0" fmla="*/ 114386 w 120693"/>
                  <a:gd name="connsiteY0" fmla="*/ 33334 h 120549"/>
                  <a:gd name="connsiteX1" fmla="*/ 87707 w 120693"/>
                  <a:gd name="connsiteY1" fmla="*/ 114093 h 120549"/>
                  <a:gd name="connsiteX2" fmla="*/ 60472 w 120693"/>
                  <a:gd name="connsiteY2" fmla="*/ 120513 h 120549"/>
                  <a:gd name="connsiteX3" fmla="*/ 33597 w 120693"/>
                  <a:gd name="connsiteY3" fmla="*/ 114286 h 120549"/>
                  <a:gd name="connsiteX4" fmla="*/ 6444 w 120693"/>
                  <a:gd name="connsiteY4" fmla="*/ 33444 h 120549"/>
                  <a:gd name="connsiteX5" fmla="*/ 87281 w 120693"/>
                  <a:gd name="connsiteY5" fmla="*/ 6282 h 120549"/>
                  <a:gd name="connsiteX6" fmla="*/ 114386 w 120693"/>
                  <a:gd name="connsiteY6" fmla="*/ 33334 h 1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93" h="120549">
                    <a:moveTo>
                      <a:pt x="114386" y="33334"/>
                    </a:moveTo>
                    <a:cubicBezTo>
                      <a:pt x="129314" y="63003"/>
                      <a:pt x="117368" y="99159"/>
                      <a:pt x="87707" y="114093"/>
                    </a:cubicBezTo>
                    <a:cubicBezTo>
                      <a:pt x="79252" y="118343"/>
                      <a:pt x="69927" y="120544"/>
                      <a:pt x="60472" y="120513"/>
                    </a:cubicBezTo>
                    <a:cubicBezTo>
                      <a:pt x="51148" y="120590"/>
                      <a:pt x="41938" y="118456"/>
                      <a:pt x="33597" y="114286"/>
                    </a:cubicBezTo>
                    <a:cubicBezTo>
                      <a:pt x="3773" y="99462"/>
                      <a:pt x="-8387" y="63268"/>
                      <a:pt x="6444" y="33444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5" y="12116"/>
                      <a:pt x="108535" y="21610"/>
                      <a:pt x="114386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95" name="Freeform: Shape 12994">
                <a:extLst>
                  <a:ext uri="{FF2B5EF4-FFF2-40B4-BE49-F238E27FC236}">
                    <a16:creationId xmlns:a16="http://schemas.microsoft.com/office/drawing/2014/main" id="{B5E4DFB1-2D6D-4365-BE12-9093F6EED207}"/>
                  </a:ext>
                </a:extLst>
              </p:cNvPr>
              <p:cNvSpPr/>
              <p:nvPr/>
            </p:nvSpPr>
            <p:spPr>
              <a:xfrm>
                <a:off x="11512099" y="39164"/>
                <a:ext cx="621070" cy="317090"/>
              </a:xfrm>
              <a:custGeom>
                <a:avLst/>
                <a:gdLst>
                  <a:gd name="connsiteX0" fmla="*/ 4425 w 621070"/>
                  <a:gd name="connsiteY0" fmla="*/ 317090 h 317090"/>
                  <a:gd name="connsiteX1" fmla="*/ 0 w 621070"/>
                  <a:gd name="connsiteY1" fmla="*/ 308077 h 317090"/>
                  <a:gd name="connsiteX2" fmla="*/ 616483 w 621070"/>
                  <a:gd name="connsiteY2" fmla="*/ 0 h 317090"/>
                  <a:gd name="connsiteX3" fmla="*/ 621070 w 621070"/>
                  <a:gd name="connsiteY3" fmla="*/ 9013 h 317090"/>
                  <a:gd name="connsiteX4" fmla="*/ 4425 w 621070"/>
                  <a:gd name="connsiteY4" fmla="*/ 317090 h 3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070" h="317090">
                    <a:moveTo>
                      <a:pt x="4425" y="317090"/>
                    </a:moveTo>
                    <a:lnTo>
                      <a:pt x="0" y="308077"/>
                    </a:lnTo>
                    <a:lnTo>
                      <a:pt x="616483" y="0"/>
                    </a:lnTo>
                    <a:lnTo>
                      <a:pt x="621070" y="9013"/>
                    </a:lnTo>
                    <a:lnTo>
                      <a:pt x="4425" y="31709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96" name="Freeform: Shape 12995">
                <a:extLst>
                  <a:ext uri="{FF2B5EF4-FFF2-40B4-BE49-F238E27FC236}">
                    <a16:creationId xmlns:a16="http://schemas.microsoft.com/office/drawing/2014/main" id="{9A6AF3B1-5AF3-4FC8-A567-344CB73016BA}"/>
                  </a:ext>
                </a:extLst>
              </p:cNvPr>
              <p:cNvSpPr/>
              <p:nvPr/>
            </p:nvSpPr>
            <p:spPr>
              <a:xfrm>
                <a:off x="12070571" y="-16059"/>
                <a:ext cx="120609" cy="120118"/>
              </a:xfrm>
              <a:custGeom>
                <a:avLst/>
                <a:gdLst>
                  <a:gd name="connsiteX0" fmla="*/ 120732 w 120609"/>
                  <a:gd name="connsiteY0" fmla="*/ 59615 h 120118"/>
                  <a:gd name="connsiteX1" fmla="*/ 60920 w 120609"/>
                  <a:gd name="connsiteY1" fmla="*/ 120084 h 120118"/>
                  <a:gd name="connsiteX2" fmla="*/ 60428 w 120609"/>
                  <a:gd name="connsiteY2" fmla="*/ 120084 h 120118"/>
                  <a:gd name="connsiteX3" fmla="*/ 33553 w 120609"/>
                  <a:gd name="connsiteY3" fmla="*/ 113856 h 120118"/>
                  <a:gd name="connsiteX4" fmla="*/ 6351 w 120609"/>
                  <a:gd name="connsiteY4" fmla="*/ 87309 h 120118"/>
                  <a:gd name="connsiteX5" fmla="*/ 123 w 120609"/>
                  <a:gd name="connsiteY5" fmla="*/ 60271 h 120118"/>
                  <a:gd name="connsiteX6" fmla="*/ 60428 w 120609"/>
                  <a:gd name="connsiteY6" fmla="*/ -34 h 120118"/>
                  <a:gd name="connsiteX7" fmla="*/ 120732 w 120609"/>
                  <a:gd name="connsiteY7" fmla="*/ 60271 h 12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609" h="120118">
                    <a:moveTo>
                      <a:pt x="120732" y="59615"/>
                    </a:moveTo>
                    <a:cubicBezTo>
                      <a:pt x="120912" y="92830"/>
                      <a:pt x="94136" y="119902"/>
                      <a:pt x="60920" y="120084"/>
                    </a:cubicBezTo>
                    <a:cubicBezTo>
                      <a:pt x="60756" y="120084"/>
                      <a:pt x="60592" y="120084"/>
                      <a:pt x="60428" y="120084"/>
                    </a:cubicBezTo>
                    <a:cubicBezTo>
                      <a:pt x="51104" y="120143"/>
                      <a:pt x="41894" y="118009"/>
                      <a:pt x="33553" y="113856"/>
                    </a:cubicBezTo>
                    <a:cubicBezTo>
                      <a:pt x="21902" y="108123"/>
                      <a:pt x="12365" y="98825"/>
                      <a:pt x="6351" y="87309"/>
                    </a:cubicBezTo>
                    <a:cubicBezTo>
                      <a:pt x="2254" y="78885"/>
                      <a:pt x="123" y="69639"/>
                      <a:pt x="123" y="60271"/>
                    </a:cubicBezTo>
                    <a:cubicBezTo>
                      <a:pt x="123" y="26966"/>
                      <a:pt x="27130" y="-34"/>
                      <a:pt x="60428" y="-34"/>
                    </a:cubicBezTo>
                    <a:cubicBezTo>
                      <a:pt x="93726" y="-34"/>
                      <a:pt x="120732" y="26966"/>
                      <a:pt x="120732" y="602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97" name="Freeform: Shape 12996">
                <a:extLst>
                  <a:ext uri="{FF2B5EF4-FFF2-40B4-BE49-F238E27FC236}">
                    <a16:creationId xmlns:a16="http://schemas.microsoft.com/office/drawing/2014/main" id="{03F3F939-7983-4776-8B87-BE755A4FE5A5}"/>
                  </a:ext>
                </a:extLst>
              </p:cNvPr>
              <p:cNvSpPr/>
              <p:nvPr/>
            </p:nvSpPr>
            <p:spPr>
              <a:xfrm>
                <a:off x="4693596" y="2328038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103850 w 121096"/>
                  <a:gd name="connsiteY1" fmla="*/ 102789 h 120685"/>
                  <a:gd name="connsiteX2" fmla="*/ 60915 w 121096"/>
                  <a:gd name="connsiteY2" fmla="*/ 120651 h 120685"/>
                  <a:gd name="connsiteX3" fmla="*/ 34204 w 121096"/>
                  <a:gd name="connsiteY3" fmla="*/ 114260 h 120685"/>
                  <a:gd name="connsiteX4" fmla="*/ 17817 w 121096"/>
                  <a:gd name="connsiteY4" fmla="*/ 102953 h 120685"/>
                  <a:gd name="connsiteX5" fmla="*/ 17752 w 121096"/>
                  <a:gd name="connsiteY5" fmla="*/ 17675 h 120685"/>
                  <a:gd name="connsiteX6" fmla="*/ 103030 w 121096"/>
                  <a:gd name="connsiteY6" fmla="*/ 17593 h 120685"/>
                  <a:gd name="connsiteX7" fmla="*/ 120728 w 121096"/>
                  <a:gd name="connsiteY7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269" y="76226"/>
                      <a:pt x="115026" y="91498"/>
                      <a:pt x="103850" y="102789"/>
                    </a:cubicBezTo>
                    <a:cubicBezTo>
                      <a:pt x="92477" y="114211"/>
                      <a:pt x="77040" y="120635"/>
                      <a:pt x="60915" y="120651"/>
                    </a:cubicBezTo>
                    <a:cubicBezTo>
                      <a:pt x="51624" y="120684"/>
                      <a:pt x="42480" y="118488"/>
                      <a:pt x="34204" y="114260"/>
                    </a:cubicBezTo>
                    <a:cubicBezTo>
                      <a:pt x="28125" y="111474"/>
                      <a:pt x="22586" y="107656"/>
                      <a:pt x="17817" y="102953"/>
                    </a:cubicBezTo>
                    <a:cubicBezTo>
                      <a:pt x="-5747" y="79421"/>
                      <a:pt x="-5780" y="41239"/>
                      <a:pt x="17752" y="17675"/>
                    </a:cubicBezTo>
                    <a:cubicBezTo>
                      <a:pt x="41284" y="-5907"/>
                      <a:pt x="79466" y="-5939"/>
                      <a:pt x="103030" y="17593"/>
                    </a:cubicBezTo>
                    <a:cubicBezTo>
                      <a:pt x="114387" y="28932"/>
                      <a:pt x="120745" y="44304"/>
                      <a:pt x="120728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98" name="Freeform: Shape 12997">
                <a:extLst>
                  <a:ext uri="{FF2B5EF4-FFF2-40B4-BE49-F238E27FC236}">
                    <a16:creationId xmlns:a16="http://schemas.microsoft.com/office/drawing/2014/main" id="{33FD0C86-9BDD-476C-9067-13E0B608D30D}"/>
                  </a:ext>
                </a:extLst>
              </p:cNvPr>
              <p:cNvSpPr/>
              <p:nvPr/>
            </p:nvSpPr>
            <p:spPr>
              <a:xfrm>
                <a:off x="4814856" y="2383339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99" name="Freeform: Shape 12998">
                <a:extLst>
                  <a:ext uri="{FF2B5EF4-FFF2-40B4-BE49-F238E27FC236}">
                    <a16:creationId xmlns:a16="http://schemas.microsoft.com/office/drawing/2014/main" id="{E8420A7D-9A94-4989-A94D-F8A54834E61B}"/>
                  </a:ext>
                </a:extLst>
              </p:cNvPr>
              <p:cNvSpPr/>
              <p:nvPr/>
            </p:nvSpPr>
            <p:spPr>
              <a:xfrm>
                <a:off x="2011843" y="3002311"/>
                <a:ext cx="120773" cy="116974"/>
              </a:xfrm>
              <a:custGeom>
                <a:avLst/>
                <a:gdLst>
                  <a:gd name="connsiteX0" fmla="*/ 120733 w 120773"/>
                  <a:gd name="connsiteY0" fmla="*/ 55979 h 116974"/>
                  <a:gd name="connsiteX1" fmla="*/ 60759 w 120773"/>
                  <a:gd name="connsiteY1" fmla="*/ 116939 h 116974"/>
                  <a:gd name="connsiteX2" fmla="*/ 60592 w 120773"/>
                  <a:gd name="connsiteY2" fmla="*/ 116939 h 116974"/>
                  <a:gd name="connsiteX3" fmla="*/ 6515 w 120773"/>
                  <a:gd name="connsiteY3" fmla="*/ 84164 h 116974"/>
                  <a:gd name="connsiteX4" fmla="*/ 124 w 120773"/>
                  <a:gd name="connsiteY4" fmla="*/ 57290 h 116974"/>
                  <a:gd name="connsiteX5" fmla="*/ 63657 w 120773"/>
                  <a:gd name="connsiteY5" fmla="*/ 49 h 116974"/>
                  <a:gd name="connsiteX6" fmla="*/ 120897 w 120773"/>
                  <a:gd name="connsiteY6" fmla="*/ 57290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3" h="116974">
                    <a:moveTo>
                      <a:pt x="120733" y="55979"/>
                    </a:moveTo>
                    <a:cubicBezTo>
                      <a:pt x="121005" y="89375"/>
                      <a:pt x="94153" y="116660"/>
                      <a:pt x="60759" y="116939"/>
                    </a:cubicBezTo>
                    <a:cubicBezTo>
                      <a:pt x="60703" y="116939"/>
                      <a:pt x="60648" y="116939"/>
                      <a:pt x="60592" y="116939"/>
                    </a:cubicBezTo>
                    <a:cubicBezTo>
                      <a:pt x="37814" y="117135"/>
                      <a:pt x="16879" y="104452"/>
                      <a:pt x="6515" y="84164"/>
                    </a:cubicBezTo>
                    <a:cubicBezTo>
                      <a:pt x="2293" y="75840"/>
                      <a:pt x="103" y="66630"/>
                      <a:pt x="124" y="57290"/>
                    </a:cubicBezTo>
                    <a:cubicBezTo>
                      <a:pt x="1862" y="23942"/>
                      <a:pt x="30306" y="-1688"/>
                      <a:pt x="63657" y="49"/>
                    </a:cubicBezTo>
                    <a:cubicBezTo>
                      <a:pt x="94578" y="1655"/>
                      <a:pt x="119285" y="26367"/>
                      <a:pt x="120897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00" name="Freeform: Shape 12999">
                <a:extLst>
                  <a:ext uri="{FF2B5EF4-FFF2-40B4-BE49-F238E27FC236}">
                    <a16:creationId xmlns:a16="http://schemas.microsoft.com/office/drawing/2014/main" id="{594E9C6F-8CFB-47F9-9D01-0FB9498A7527}"/>
                  </a:ext>
                </a:extLst>
              </p:cNvPr>
              <p:cNvSpPr/>
              <p:nvPr/>
            </p:nvSpPr>
            <p:spPr>
              <a:xfrm>
                <a:off x="2132452" y="3053243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01" name="Freeform: Shape 13000">
                <a:extLst>
                  <a:ext uri="{FF2B5EF4-FFF2-40B4-BE49-F238E27FC236}">
                    <a16:creationId xmlns:a16="http://schemas.microsoft.com/office/drawing/2014/main" id="{5AE56561-8D05-4B2F-9FC5-2BB31E90A8AA}"/>
                  </a:ext>
                </a:extLst>
              </p:cNvPr>
              <p:cNvSpPr/>
              <p:nvPr/>
            </p:nvSpPr>
            <p:spPr>
              <a:xfrm>
                <a:off x="1341116" y="3332316"/>
                <a:ext cx="120776" cy="121264"/>
              </a:xfrm>
              <a:custGeom>
                <a:avLst/>
                <a:gdLst>
                  <a:gd name="connsiteX0" fmla="*/ 114509 w 120776"/>
                  <a:gd name="connsiteY0" fmla="*/ 33888 h 121264"/>
                  <a:gd name="connsiteX1" fmla="*/ 120900 w 120776"/>
                  <a:gd name="connsiteY1" fmla="*/ 60926 h 121264"/>
                  <a:gd name="connsiteX2" fmla="*/ 103366 w 120776"/>
                  <a:gd name="connsiteY2" fmla="*/ 103369 h 121264"/>
                  <a:gd name="connsiteX3" fmla="*/ 60432 w 120776"/>
                  <a:gd name="connsiteY3" fmla="*/ 121231 h 121264"/>
                  <a:gd name="connsiteX4" fmla="*/ 33721 w 120776"/>
                  <a:gd name="connsiteY4" fmla="*/ 115003 h 121264"/>
                  <a:gd name="connsiteX5" fmla="*/ 6518 w 120776"/>
                  <a:gd name="connsiteY5" fmla="*/ 87801 h 121264"/>
                  <a:gd name="connsiteX6" fmla="*/ 127 w 120776"/>
                  <a:gd name="connsiteY6" fmla="*/ 60926 h 121264"/>
                  <a:gd name="connsiteX7" fmla="*/ 59773 w 120776"/>
                  <a:gd name="connsiteY7" fmla="*/ -34 h 121264"/>
                  <a:gd name="connsiteX8" fmla="*/ 60432 w 120776"/>
                  <a:gd name="connsiteY8" fmla="*/ -34 h 121264"/>
                  <a:gd name="connsiteX9" fmla="*/ 114509 w 120776"/>
                  <a:gd name="connsiteY9" fmla="*/ 33888 h 121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776" h="121264">
                    <a:moveTo>
                      <a:pt x="114509" y="33888"/>
                    </a:moveTo>
                    <a:cubicBezTo>
                      <a:pt x="118716" y="42278"/>
                      <a:pt x="120903" y="51536"/>
                      <a:pt x="120900" y="60926"/>
                    </a:cubicBezTo>
                    <a:cubicBezTo>
                      <a:pt x="120918" y="76838"/>
                      <a:pt x="114609" y="92111"/>
                      <a:pt x="103366" y="103369"/>
                    </a:cubicBezTo>
                    <a:cubicBezTo>
                      <a:pt x="92008" y="114807"/>
                      <a:pt x="76552" y="121231"/>
                      <a:pt x="60432" y="121231"/>
                    </a:cubicBezTo>
                    <a:cubicBezTo>
                      <a:pt x="51171" y="121214"/>
                      <a:pt x="42035" y="119084"/>
                      <a:pt x="33721" y="115003"/>
                    </a:cubicBezTo>
                    <a:cubicBezTo>
                      <a:pt x="21940" y="109137"/>
                      <a:pt x="12393" y="99583"/>
                      <a:pt x="6518" y="87801"/>
                    </a:cubicBezTo>
                    <a:cubicBezTo>
                      <a:pt x="2297" y="79476"/>
                      <a:pt x="107" y="70267"/>
                      <a:pt x="127" y="60926"/>
                    </a:cubicBezTo>
                    <a:cubicBezTo>
                      <a:pt x="-235" y="27628"/>
                      <a:pt x="26469" y="327"/>
                      <a:pt x="59773" y="-34"/>
                    </a:cubicBezTo>
                    <a:cubicBezTo>
                      <a:pt x="59992" y="-34"/>
                      <a:pt x="60212" y="-34"/>
                      <a:pt x="60432" y="-34"/>
                    </a:cubicBezTo>
                    <a:cubicBezTo>
                      <a:pt x="83455" y="15"/>
                      <a:pt x="104436" y="13191"/>
                      <a:pt x="114509" y="3388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02" name="Freeform: Shape 13001">
                <a:extLst>
                  <a:ext uri="{FF2B5EF4-FFF2-40B4-BE49-F238E27FC236}">
                    <a16:creationId xmlns:a16="http://schemas.microsoft.com/office/drawing/2014/main" id="{173F8A3E-C6DA-4009-BC2A-C789D513AAE5}"/>
                  </a:ext>
                </a:extLst>
              </p:cNvPr>
              <p:cNvSpPr/>
              <p:nvPr/>
            </p:nvSpPr>
            <p:spPr>
              <a:xfrm>
                <a:off x="1453371" y="308077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405 w 566993"/>
                  <a:gd name="connsiteY2" fmla="*/ 0 h 290051"/>
                  <a:gd name="connsiteX3" fmla="*/ 566994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03" name="Freeform: Shape 13002">
                <a:extLst>
                  <a:ext uri="{FF2B5EF4-FFF2-40B4-BE49-F238E27FC236}">
                    <a16:creationId xmlns:a16="http://schemas.microsoft.com/office/drawing/2014/main" id="{C116BCA3-6F31-4664-BD2D-6D11191DA068}"/>
                  </a:ext>
                </a:extLst>
              </p:cNvPr>
              <p:cNvSpPr/>
              <p:nvPr/>
            </p:nvSpPr>
            <p:spPr>
              <a:xfrm>
                <a:off x="670559" y="3667924"/>
                <a:ext cx="120773" cy="120608"/>
              </a:xfrm>
              <a:custGeom>
                <a:avLst/>
                <a:gdLst>
                  <a:gd name="connsiteX0" fmla="*/ 114506 w 120773"/>
                  <a:gd name="connsiteY0" fmla="*/ 33395 h 120608"/>
                  <a:gd name="connsiteX1" fmla="*/ 120897 w 120773"/>
                  <a:gd name="connsiteY1" fmla="*/ 60271 h 120608"/>
                  <a:gd name="connsiteX2" fmla="*/ 103362 w 120773"/>
                  <a:gd name="connsiteY2" fmla="*/ 102713 h 120608"/>
                  <a:gd name="connsiteX3" fmla="*/ 60428 w 120773"/>
                  <a:gd name="connsiteY3" fmla="*/ 120575 h 120608"/>
                  <a:gd name="connsiteX4" fmla="*/ 33717 w 120773"/>
                  <a:gd name="connsiteY4" fmla="*/ 114348 h 120608"/>
                  <a:gd name="connsiteX5" fmla="*/ 6515 w 120773"/>
                  <a:gd name="connsiteY5" fmla="*/ 87145 h 120608"/>
                  <a:gd name="connsiteX6" fmla="*/ 124 w 120773"/>
                  <a:gd name="connsiteY6" fmla="*/ 60271 h 120608"/>
                  <a:gd name="connsiteX7" fmla="*/ 60428 w 120773"/>
                  <a:gd name="connsiteY7" fmla="*/ -34 h 120608"/>
                  <a:gd name="connsiteX8" fmla="*/ 114506 w 120773"/>
                  <a:gd name="connsiteY8" fmla="*/ 33395 h 12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773" h="120608">
                    <a:moveTo>
                      <a:pt x="114506" y="33395"/>
                    </a:moveTo>
                    <a:cubicBezTo>
                      <a:pt x="118727" y="41720"/>
                      <a:pt x="120916" y="50930"/>
                      <a:pt x="120897" y="60271"/>
                    </a:cubicBezTo>
                    <a:cubicBezTo>
                      <a:pt x="120915" y="76183"/>
                      <a:pt x="114605" y="91455"/>
                      <a:pt x="103362" y="102713"/>
                    </a:cubicBezTo>
                    <a:cubicBezTo>
                      <a:pt x="91993" y="114135"/>
                      <a:pt x="76545" y="120558"/>
                      <a:pt x="60428" y="120575"/>
                    </a:cubicBezTo>
                    <a:cubicBezTo>
                      <a:pt x="51164" y="120575"/>
                      <a:pt x="42027" y="118445"/>
                      <a:pt x="33717" y="114348"/>
                    </a:cubicBezTo>
                    <a:cubicBezTo>
                      <a:pt x="21909" y="108514"/>
                      <a:pt x="12350" y="98960"/>
                      <a:pt x="6515" y="87145"/>
                    </a:cubicBezTo>
                    <a:cubicBezTo>
                      <a:pt x="2293" y="78821"/>
                      <a:pt x="104" y="69611"/>
                      <a:pt x="124" y="60271"/>
                    </a:cubicBezTo>
                    <a:cubicBezTo>
                      <a:pt x="124" y="26972"/>
                      <a:pt x="27123" y="-34"/>
                      <a:pt x="60428" y="-34"/>
                    </a:cubicBezTo>
                    <a:cubicBezTo>
                      <a:pt x="83319" y="15"/>
                      <a:pt x="104236" y="12945"/>
                      <a:pt x="114506" y="3339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04" name="Freeform: Shape 13003">
                <a:extLst>
                  <a:ext uri="{FF2B5EF4-FFF2-40B4-BE49-F238E27FC236}">
                    <a16:creationId xmlns:a16="http://schemas.microsoft.com/office/drawing/2014/main" id="{9FE95C8B-CB1A-4560-898C-F937234CB0DF}"/>
                  </a:ext>
                </a:extLst>
              </p:cNvPr>
              <p:cNvSpPr/>
              <p:nvPr/>
            </p:nvSpPr>
            <p:spPr>
              <a:xfrm>
                <a:off x="782647" y="3415726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05" name="Freeform: Shape 13004">
                <a:extLst>
                  <a:ext uri="{FF2B5EF4-FFF2-40B4-BE49-F238E27FC236}">
                    <a16:creationId xmlns:a16="http://schemas.microsoft.com/office/drawing/2014/main" id="{B28C7199-82AC-4B2A-81AC-137BD578BCB3}"/>
                  </a:ext>
                </a:extLst>
              </p:cNvPr>
              <p:cNvSpPr/>
              <p:nvPr/>
            </p:nvSpPr>
            <p:spPr>
              <a:xfrm>
                <a:off x="655" y="4003531"/>
                <a:ext cx="119953" cy="120609"/>
              </a:xfrm>
              <a:custGeom>
                <a:avLst/>
                <a:gdLst>
                  <a:gd name="connsiteX0" fmla="*/ 113850 w 119953"/>
                  <a:gd name="connsiteY0" fmla="*/ 33396 h 120609"/>
                  <a:gd name="connsiteX1" fmla="*/ 120077 w 119953"/>
                  <a:gd name="connsiteY1" fmla="*/ 60271 h 120609"/>
                  <a:gd name="connsiteX2" fmla="*/ 102543 w 119953"/>
                  <a:gd name="connsiteY2" fmla="*/ 102714 h 120609"/>
                  <a:gd name="connsiteX3" fmla="*/ 59773 w 119953"/>
                  <a:gd name="connsiteY3" fmla="*/ 120575 h 120609"/>
                  <a:gd name="connsiteX4" fmla="*/ 32898 w 119953"/>
                  <a:gd name="connsiteY4" fmla="*/ 114348 h 120609"/>
                  <a:gd name="connsiteX5" fmla="*/ 124 w 119953"/>
                  <a:gd name="connsiteY5" fmla="*/ 60271 h 120609"/>
                  <a:gd name="connsiteX6" fmla="*/ 60428 w 119953"/>
                  <a:gd name="connsiteY6" fmla="*/ -34 h 120609"/>
                  <a:gd name="connsiteX7" fmla="*/ 113850 w 119953"/>
                  <a:gd name="connsiteY7" fmla="*/ 33396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953" h="120609">
                    <a:moveTo>
                      <a:pt x="113850" y="33396"/>
                    </a:moveTo>
                    <a:cubicBezTo>
                      <a:pt x="117947" y="41770"/>
                      <a:pt x="120077" y="50963"/>
                      <a:pt x="120077" y="60271"/>
                    </a:cubicBezTo>
                    <a:cubicBezTo>
                      <a:pt x="120094" y="76183"/>
                      <a:pt x="113785" y="91455"/>
                      <a:pt x="102543" y="102714"/>
                    </a:cubicBezTo>
                    <a:cubicBezTo>
                      <a:pt x="91252" y="114152"/>
                      <a:pt x="75849" y="120592"/>
                      <a:pt x="59773" y="120575"/>
                    </a:cubicBezTo>
                    <a:cubicBezTo>
                      <a:pt x="50465" y="120559"/>
                      <a:pt x="41272" y="118429"/>
                      <a:pt x="32898" y="114348"/>
                    </a:cubicBezTo>
                    <a:cubicBezTo>
                      <a:pt x="12693" y="103893"/>
                      <a:pt x="42" y="83016"/>
                      <a:pt x="124" y="60271"/>
                    </a:cubicBezTo>
                    <a:cubicBezTo>
                      <a:pt x="124" y="26972"/>
                      <a:pt x="27130" y="-34"/>
                      <a:pt x="60428" y="-34"/>
                    </a:cubicBezTo>
                    <a:cubicBezTo>
                      <a:pt x="83075" y="261"/>
                      <a:pt x="103690" y="13142"/>
                      <a:pt x="113850" y="33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06" name="Freeform: Shape 13005">
                <a:extLst>
                  <a:ext uri="{FF2B5EF4-FFF2-40B4-BE49-F238E27FC236}">
                    <a16:creationId xmlns:a16="http://schemas.microsoft.com/office/drawing/2014/main" id="{525F9D2F-B5C3-4713-86F3-92225A3EC23B}"/>
                  </a:ext>
                </a:extLst>
              </p:cNvPr>
              <p:cNvSpPr/>
              <p:nvPr/>
            </p:nvSpPr>
            <p:spPr>
              <a:xfrm rot="-1591798">
                <a:off x="29800" y="3902617"/>
                <a:ext cx="683342" cy="9996"/>
              </a:xfrm>
              <a:custGeom>
                <a:avLst/>
                <a:gdLst>
                  <a:gd name="connsiteX0" fmla="*/ 123 w 683342"/>
                  <a:gd name="connsiteY0" fmla="*/ -34 h 9996"/>
                  <a:gd name="connsiteX1" fmla="*/ 683465 w 683342"/>
                  <a:gd name="connsiteY1" fmla="*/ -34 h 9996"/>
                  <a:gd name="connsiteX2" fmla="*/ 683465 w 683342"/>
                  <a:gd name="connsiteY2" fmla="*/ 9962 h 9996"/>
                  <a:gd name="connsiteX3" fmla="*/ 123 w 683342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342" h="9996">
                    <a:moveTo>
                      <a:pt x="123" y="-34"/>
                    </a:moveTo>
                    <a:lnTo>
                      <a:pt x="683465" y="-34"/>
                    </a:lnTo>
                    <a:lnTo>
                      <a:pt x="683465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07" name="Freeform: Shape 13006">
                <a:extLst>
                  <a:ext uri="{FF2B5EF4-FFF2-40B4-BE49-F238E27FC236}">
                    <a16:creationId xmlns:a16="http://schemas.microsoft.com/office/drawing/2014/main" id="{62EDE6B1-8DC6-4216-83FC-1C237FFD9AC1}"/>
                  </a:ext>
                </a:extLst>
              </p:cNvPr>
              <p:cNvSpPr/>
              <p:nvPr/>
            </p:nvSpPr>
            <p:spPr>
              <a:xfrm>
                <a:off x="58174" y="1713926"/>
                <a:ext cx="12074995" cy="3693651"/>
              </a:xfrm>
              <a:custGeom>
                <a:avLst/>
                <a:gdLst>
                  <a:gd name="connsiteX0" fmla="*/ 4425 w 12074995"/>
                  <a:gd name="connsiteY0" fmla="*/ 3693652 h 3693651"/>
                  <a:gd name="connsiteX1" fmla="*/ 0 w 12074995"/>
                  <a:gd name="connsiteY1" fmla="*/ 3684639 h 3693651"/>
                  <a:gd name="connsiteX2" fmla="*/ 671543 w 12074995"/>
                  <a:gd name="connsiteY2" fmla="*/ 3349031 h 3693651"/>
                  <a:gd name="connsiteX3" fmla="*/ 1342103 w 12074995"/>
                  <a:gd name="connsiteY3" fmla="*/ 3349031 h 3693651"/>
                  <a:gd name="connsiteX4" fmla="*/ 2012827 w 12074995"/>
                  <a:gd name="connsiteY4" fmla="*/ 3014079 h 3693651"/>
                  <a:gd name="connsiteX5" fmla="*/ 2686828 w 12074995"/>
                  <a:gd name="connsiteY5" fmla="*/ 3014735 h 3693651"/>
                  <a:gd name="connsiteX6" fmla="*/ 3355094 w 12074995"/>
                  <a:gd name="connsiteY6" fmla="*/ 3348540 h 3693651"/>
                  <a:gd name="connsiteX7" fmla="*/ 4022705 w 12074995"/>
                  <a:gd name="connsiteY7" fmla="*/ 3015062 h 3693651"/>
                  <a:gd name="connsiteX8" fmla="*/ 4695231 w 12074995"/>
                  <a:gd name="connsiteY8" fmla="*/ 2343191 h 3693651"/>
                  <a:gd name="connsiteX9" fmla="*/ 5366938 w 12074995"/>
                  <a:gd name="connsiteY9" fmla="*/ 2678635 h 3693651"/>
                  <a:gd name="connsiteX10" fmla="*/ 6036187 w 12074995"/>
                  <a:gd name="connsiteY10" fmla="*/ 2344175 h 3693651"/>
                  <a:gd name="connsiteX11" fmla="*/ 6705928 w 12074995"/>
                  <a:gd name="connsiteY11" fmla="*/ 2344175 h 3693651"/>
                  <a:gd name="connsiteX12" fmla="*/ 7377635 w 12074995"/>
                  <a:gd name="connsiteY12" fmla="*/ 1673287 h 3693651"/>
                  <a:gd name="connsiteX13" fmla="*/ 8049178 w 12074995"/>
                  <a:gd name="connsiteY13" fmla="*/ 2008731 h 3693651"/>
                  <a:gd name="connsiteX14" fmla="*/ 9389151 w 12074995"/>
                  <a:gd name="connsiteY14" fmla="*/ 1339318 h 3693651"/>
                  <a:gd name="connsiteX15" fmla="*/ 10059711 w 12074995"/>
                  <a:gd name="connsiteY15" fmla="*/ 1339318 h 3693651"/>
                  <a:gd name="connsiteX16" fmla="*/ 10728632 w 12074995"/>
                  <a:gd name="connsiteY16" fmla="*/ 1005349 h 3693651"/>
                  <a:gd name="connsiteX17" fmla="*/ 11399192 w 12074995"/>
                  <a:gd name="connsiteY17" fmla="*/ 335444 h 3693651"/>
                  <a:gd name="connsiteX18" fmla="*/ 11399848 w 12074995"/>
                  <a:gd name="connsiteY18" fmla="*/ 334952 h 3693651"/>
                  <a:gd name="connsiteX19" fmla="*/ 12070408 w 12074995"/>
                  <a:gd name="connsiteY19" fmla="*/ 0 h 3693651"/>
                  <a:gd name="connsiteX20" fmla="*/ 12074996 w 12074995"/>
                  <a:gd name="connsiteY20" fmla="*/ 9013 h 3693651"/>
                  <a:gd name="connsiteX21" fmla="*/ 11405092 w 12074995"/>
                  <a:gd name="connsiteY21" fmla="*/ 343637 h 3693651"/>
                  <a:gd name="connsiteX22" fmla="*/ 10734531 w 12074995"/>
                  <a:gd name="connsiteY22" fmla="*/ 1013542 h 3693651"/>
                  <a:gd name="connsiteX23" fmla="*/ 10733876 w 12074995"/>
                  <a:gd name="connsiteY23" fmla="*/ 1013870 h 3693651"/>
                  <a:gd name="connsiteX24" fmla="*/ 10062169 w 12074995"/>
                  <a:gd name="connsiteY24" fmla="*/ 1349478 h 3693651"/>
                  <a:gd name="connsiteX25" fmla="*/ 9391609 w 12074995"/>
                  <a:gd name="connsiteY25" fmla="*/ 1349478 h 3693651"/>
                  <a:gd name="connsiteX26" fmla="*/ 8049178 w 12074995"/>
                  <a:gd name="connsiteY26" fmla="*/ 2019874 h 3693651"/>
                  <a:gd name="connsiteX27" fmla="*/ 7379602 w 12074995"/>
                  <a:gd name="connsiteY27" fmla="*/ 1685413 h 3693651"/>
                  <a:gd name="connsiteX28" fmla="*/ 6710189 w 12074995"/>
                  <a:gd name="connsiteY28" fmla="*/ 2354335 h 3693651"/>
                  <a:gd name="connsiteX29" fmla="*/ 6038645 w 12074995"/>
                  <a:gd name="connsiteY29" fmla="*/ 2354335 h 3693651"/>
                  <a:gd name="connsiteX30" fmla="*/ 5366938 w 12074995"/>
                  <a:gd name="connsiteY30" fmla="*/ 2689779 h 3693651"/>
                  <a:gd name="connsiteX31" fmla="*/ 4697198 w 12074995"/>
                  <a:gd name="connsiteY31" fmla="*/ 2355318 h 3693651"/>
                  <a:gd name="connsiteX32" fmla="*/ 4028604 w 12074995"/>
                  <a:gd name="connsiteY32" fmla="*/ 3023256 h 3693651"/>
                  <a:gd name="connsiteX33" fmla="*/ 4027949 w 12074995"/>
                  <a:gd name="connsiteY33" fmla="*/ 3023747 h 3693651"/>
                  <a:gd name="connsiteX34" fmla="*/ 3355094 w 12074995"/>
                  <a:gd name="connsiteY34" fmla="*/ 3359683 h 3693651"/>
                  <a:gd name="connsiteX35" fmla="*/ 2683387 w 12074995"/>
                  <a:gd name="connsiteY35" fmla="*/ 3024239 h 3693651"/>
                  <a:gd name="connsiteX36" fmla="*/ 2015121 w 12074995"/>
                  <a:gd name="connsiteY36" fmla="*/ 3024239 h 3693651"/>
                  <a:gd name="connsiteX37" fmla="*/ 1344561 w 12074995"/>
                  <a:gd name="connsiteY37" fmla="*/ 3359191 h 3693651"/>
                  <a:gd name="connsiteX38" fmla="*/ 674001 w 12074995"/>
                  <a:gd name="connsiteY38" fmla="*/ 3359191 h 3693651"/>
                  <a:gd name="connsiteX39" fmla="*/ 4425 w 12074995"/>
                  <a:gd name="connsiteY39" fmla="*/ 3693652 h 369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074995" h="3693651">
                    <a:moveTo>
                      <a:pt x="4425" y="3693652"/>
                    </a:moveTo>
                    <a:lnTo>
                      <a:pt x="0" y="3684639"/>
                    </a:lnTo>
                    <a:lnTo>
                      <a:pt x="671543" y="3349031"/>
                    </a:lnTo>
                    <a:lnTo>
                      <a:pt x="1342103" y="3349031"/>
                    </a:lnTo>
                    <a:lnTo>
                      <a:pt x="2012827" y="3014079"/>
                    </a:lnTo>
                    <a:lnTo>
                      <a:pt x="2686828" y="3014735"/>
                    </a:lnTo>
                    <a:lnTo>
                      <a:pt x="3355094" y="3348540"/>
                    </a:lnTo>
                    <a:lnTo>
                      <a:pt x="4022705" y="3015062"/>
                    </a:lnTo>
                    <a:lnTo>
                      <a:pt x="4695231" y="2343191"/>
                    </a:lnTo>
                    <a:lnTo>
                      <a:pt x="5366938" y="2678635"/>
                    </a:lnTo>
                    <a:lnTo>
                      <a:pt x="6036187" y="2344175"/>
                    </a:lnTo>
                    <a:lnTo>
                      <a:pt x="6705928" y="2344175"/>
                    </a:lnTo>
                    <a:lnTo>
                      <a:pt x="7377635" y="1673287"/>
                    </a:lnTo>
                    <a:lnTo>
                      <a:pt x="8049178" y="2008731"/>
                    </a:lnTo>
                    <a:lnTo>
                      <a:pt x="9389151" y="1339318"/>
                    </a:lnTo>
                    <a:lnTo>
                      <a:pt x="10059711" y="1339318"/>
                    </a:lnTo>
                    <a:lnTo>
                      <a:pt x="10728632" y="1005349"/>
                    </a:lnTo>
                    <a:lnTo>
                      <a:pt x="11399192" y="335444"/>
                    </a:lnTo>
                    <a:lnTo>
                      <a:pt x="11399848" y="334952"/>
                    </a:lnTo>
                    <a:lnTo>
                      <a:pt x="12070408" y="0"/>
                    </a:lnTo>
                    <a:lnTo>
                      <a:pt x="12074996" y="9013"/>
                    </a:lnTo>
                    <a:lnTo>
                      <a:pt x="11405092" y="343637"/>
                    </a:lnTo>
                    <a:lnTo>
                      <a:pt x="10734531" y="1013542"/>
                    </a:lnTo>
                    <a:lnTo>
                      <a:pt x="10733876" y="1013870"/>
                    </a:lnTo>
                    <a:lnTo>
                      <a:pt x="10062169" y="1349478"/>
                    </a:lnTo>
                    <a:lnTo>
                      <a:pt x="9391609" y="1349478"/>
                    </a:lnTo>
                    <a:lnTo>
                      <a:pt x="8049178" y="2019874"/>
                    </a:lnTo>
                    <a:lnTo>
                      <a:pt x="7379602" y="1685413"/>
                    </a:lnTo>
                    <a:lnTo>
                      <a:pt x="6710189" y="2354335"/>
                    </a:lnTo>
                    <a:lnTo>
                      <a:pt x="6038645" y="2354335"/>
                    </a:lnTo>
                    <a:lnTo>
                      <a:pt x="5366938" y="2689779"/>
                    </a:lnTo>
                    <a:lnTo>
                      <a:pt x="4697198" y="2355318"/>
                    </a:lnTo>
                    <a:lnTo>
                      <a:pt x="4028604" y="3023256"/>
                    </a:lnTo>
                    <a:lnTo>
                      <a:pt x="4027949" y="3023747"/>
                    </a:lnTo>
                    <a:lnTo>
                      <a:pt x="3355094" y="3359683"/>
                    </a:lnTo>
                    <a:lnTo>
                      <a:pt x="2683387" y="3024239"/>
                    </a:lnTo>
                    <a:lnTo>
                      <a:pt x="2015121" y="3024239"/>
                    </a:lnTo>
                    <a:lnTo>
                      <a:pt x="1344561" y="3359191"/>
                    </a:lnTo>
                    <a:lnTo>
                      <a:pt x="674001" y="3359191"/>
                    </a:lnTo>
                    <a:lnTo>
                      <a:pt x="4425" y="36936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08" name="Freeform: Shape 13007">
                <a:extLst>
                  <a:ext uri="{FF2B5EF4-FFF2-40B4-BE49-F238E27FC236}">
                    <a16:creationId xmlns:a16="http://schemas.microsoft.com/office/drawing/2014/main" id="{D1D0507E-D1F6-423F-9326-E4A85BCA4958}"/>
                  </a:ext>
                </a:extLst>
              </p:cNvPr>
              <p:cNvSpPr/>
              <p:nvPr/>
            </p:nvSpPr>
            <p:spPr>
              <a:xfrm>
                <a:off x="31791" y="5369887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549" y="14829"/>
                      <a:pt x="14987" y="392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09" name="Freeform: Shape 13008">
                <a:extLst>
                  <a:ext uri="{FF2B5EF4-FFF2-40B4-BE49-F238E27FC236}">
                    <a16:creationId xmlns:a16="http://schemas.microsoft.com/office/drawing/2014/main" id="{1D56D88C-C82F-448F-8B47-A0D4F7582E57}"/>
                  </a:ext>
                </a:extLst>
              </p:cNvPr>
              <p:cNvSpPr/>
              <p:nvPr/>
            </p:nvSpPr>
            <p:spPr>
              <a:xfrm>
                <a:off x="69889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8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8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8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8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10" name="Freeform: Shape 13009">
                <a:extLst>
                  <a:ext uri="{FF2B5EF4-FFF2-40B4-BE49-F238E27FC236}">
                    <a16:creationId xmlns:a16="http://schemas.microsoft.com/office/drawing/2014/main" id="{71B27435-5C6B-46C7-9612-12A95B0942C0}"/>
                  </a:ext>
                </a:extLst>
              </p:cNvPr>
              <p:cNvSpPr/>
              <p:nvPr/>
            </p:nvSpPr>
            <p:spPr>
              <a:xfrm>
                <a:off x="136945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7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7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7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7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11" name="Freeform: Shape 13010">
                <a:extLst>
                  <a:ext uri="{FF2B5EF4-FFF2-40B4-BE49-F238E27FC236}">
                    <a16:creationId xmlns:a16="http://schemas.microsoft.com/office/drawing/2014/main" id="{24193A20-E6F3-47AB-874C-279237A536F1}"/>
                  </a:ext>
                </a:extLst>
              </p:cNvPr>
              <p:cNvSpPr/>
              <p:nvPr/>
            </p:nvSpPr>
            <p:spPr>
              <a:xfrm>
                <a:off x="2039538" y="4700311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8" y="65514"/>
                      <a:pt x="32898" y="65514"/>
                    </a:cubicBezTo>
                    <a:cubicBezTo>
                      <a:pt x="14797" y="65514"/>
                      <a:pt x="123" y="50848"/>
                      <a:pt x="123" y="32740"/>
                    </a:cubicBezTo>
                    <a:cubicBezTo>
                      <a:pt x="123" y="14632"/>
                      <a:pt x="14797" y="-34"/>
                      <a:pt x="32898" y="-34"/>
                    </a:cubicBezTo>
                    <a:cubicBezTo>
                      <a:pt x="50998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12" name="Freeform: Shape 13011">
                <a:extLst>
                  <a:ext uri="{FF2B5EF4-FFF2-40B4-BE49-F238E27FC236}">
                    <a16:creationId xmlns:a16="http://schemas.microsoft.com/office/drawing/2014/main" id="{55CEACEA-00A7-4E39-9264-0F58655EC5B9}"/>
                  </a:ext>
                </a:extLst>
              </p:cNvPr>
              <p:cNvSpPr/>
              <p:nvPr/>
            </p:nvSpPr>
            <p:spPr>
              <a:xfrm>
                <a:off x="2707321" y="4700300"/>
                <a:ext cx="67187" cy="67191"/>
              </a:xfrm>
              <a:custGeom>
                <a:avLst/>
                <a:gdLst>
                  <a:gd name="connsiteX0" fmla="*/ 67301 w 67187"/>
                  <a:gd name="connsiteY0" fmla="*/ 32751 h 67191"/>
                  <a:gd name="connsiteX1" fmla="*/ 34537 w 67187"/>
                  <a:gd name="connsiteY1" fmla="*/ 67148 h 67191"/>
                  <a:gd name="connsiteX2" fmla="*/ 134 w 67187"/>
                  <a:gd name="connsiteY2" fmla="*/ 34389 h 67191"/>
                  <a:gd name="connsiteX3" fmla="*/ 32898 w 67187"/>
                  <a:gd name="connsiteY3" fmla="*/ -7 h 67191"/>
                  <a:gd name="connsiteX4" fmla="*/ 33707 w 67187"/>
                  <a:gd name="connsiteY4" fmla="*/ -23 h 67191"/>
                  <a:gd name="connsiteX5" fmla="*/ 67291 w 67187"/>
                  <a:gd name="connsiteY5" fmla="*/ 31915 h 67191"/>
                  <a:gd name="connsiteX6" fmla="*/ 67301 w 67187"/>
                  <a:gd name="connsiteY6" fmla="*/ 32751 h 67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187" h="67191">
                    <a:moveTo>
                      <a:pt x="67301" y="32751"/>
                    </a:moveTo>
                    <a:cubicBezTo>
                      <a:pt x="67753" y="51301"/>
                      <a:pt x="53085" y="66705"/>
                      <a:pt x="34537" y="67148"/>
                    </a:cubicBezTo>
                    <a:cubicBezTo>
                      <a:pt x="15990" y="67606"/>
                      <a:pt x="586" y="52940"/>
                      <a:pt x="134" y="34389"/>
                    </a:cubicBezTo>
                    <a:cubicBezTo>
                      <a:pt x="-319" y="15839"/>
                      <a:pt x="14351" y="435"/>
                      <a:pt x="32898" y="-7"/>
                    </a:cubicBezTo>
                    <a:cubicBezTo>
                      <a:pt x="33168" y="-23"/>
                      <a:pt x="33437" y="-23"/>
                      <a:pt x="33707" y="-23"/>
                    </a:cubicBezTo>
                    <a:cubicBezTo>
                      <a:pt x="51802" y="-482"/>
                      <a:pt x="66839" y="13824"/>
                      <a:pt x="67291" y="31915"/>
                    </a:cubicBezTo>
                    <a:cubicBezTo>
                      <a:pt x="67298" y="32194"/>
                      <a:pt x="67301" y="32472"/>
                      <a:pt x="67301" y="3275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13" name="Freeform: Shape 13012">
                <a:extLst>
                  <a:ext uri="{FF2B5EF4-FFF2-40B4-BE49-F238E27FC236}">
                    <a16:creationId xmlns:a16="http://schemas.microsoft.com/office/drawing/2014/main" id="{508821DE-E75D-4879-986F-C1822C5EE564}"/>
                  </a:ext>
                </a:extLst>
              </p:cNvPr>
              <p:cNvSpPr/>
              <p:nvPr/>
            </p:nvSpPr>
            <p:spPr>
              <a:xfrm>
                <a:off x="3383280" y="5035263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9" y="65514"/>
                      <a:pt x="32898" y="65514"/>
                    </a:cubicBezTo>
                    <a:cubicBezTo>
                      <a:pt x="14796" y="65514"/>
                      <a:pt x="123" y="50848"/>
                      <a:pt x="123" y="32740"/>
                    </a:cubicBezTo>
                    <a:cubicBezTo>
                      <a:pt x="123" y="14632"/>
                      <a:pt x="14796" y="-34"/>
                      <a:pt x="32898" y="-34"/>
                    </a:cubicBezTo>
                    <a:cubicBezTo>
                      <a:pt x="50999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14" name="Freeform: Shape 13013">
                <a:extLst>
                  <a:ext uri="{FF2B5EF4-FFF2-40B4-BE49-F238E27FC236}">
                    <a16:creationId xmlns:a16="http://schemas.microsoft.com/office/drawing/2014/main" id="{716A7566-08ED-406C-BC32-29BDE722B544}"/>
                  </a:ext>
                </a:extLst>
              </p:cNvPr>
              <p:cNvSpPr/>
              <p:nvPr/>
            </p:nvSpPr>
            <p:spPr>
              <a:xfrm>
                <a:off x="4052856" y="4699491"/>
                <a:ext cx="67187" cy="67187"/>
              </a:xfrm>
              <a:custGeom>
                <a:avLst/>
                <a:gdLst>
                  <a:gd name="connsiteX0" fmla="*/ 67187 w 67187"/>
                  <a:gd name="connsiteY0" fmla="*/ 33593 h 67187"/>
                  <a:gd name="connsiteX1" fmla="*/ 33593 w 67187"/>
                  <a:gd name="connsiteY1" fmla="*/ 67187 h 67187"/>
                  <a:gd name="connsiteX2" fmla="*/ 0 w 67187"/>
                  <a:gd name="connsiteY2" fmla="*/ 33593 h 67187"/>
                  <a:gd name="connsiteX3" fmla="*/ 33593 w 67187"/>
                  <a:gd name="connsiteY3" fmla="*/ 0 h 67187"/>
                  <a:gd name="connsiteX4" fmla="*/ 67187 w 67187"/>
                  <a:gd name="connsiteY4" fmla="*/ 33593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3"/>
                    </a:moveTo>
                    <a:cubicBezTo>
                      <a:pt x="67187" y="52146"/>
                      <a:pt x="52147" y="67187"/>
                      <a:pt x="33593" y="67187"/>
                    </a:cubicBezTo>
                    <a:cubicBezTo>
                      <a:pt x="15040" y="67187"/>
                      <a:pt x="0" y="52146"/>
                      <a:pt x="0" y="33593"/>
                    </a:cubicBezTo>
                    <a:cubicBezTo>
                      <a:pt x="0" y="15040"/>
                      <a:pt x="15040" y="0"/>
                      <a:pt x="33593" y="0"/>
                    </a:cubicBezTo>
                    <a:cubicBezTo>
                      <a:pt x="52147" y="0"/>
                      <a:pt x="67187" y="15040"/>
                      <a:pt x="67187" y="3359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15" name="Freeform: Shape 13014">
                <a:extLst>
                  <a:ext uri="{FF2B5EF4-FFF2-40B4-BE49-F238E27FC236}">
                    <a16:creationId xmlns:a16="http://schemas.microsoft.com/office/drawing/2014/main" id="{11C0F6F4-28DF-45AC-A94D-77C2D59EDCB0}"/>
                  </a:ext>
                </a:extLst>
              </p:cNvPr>
              <p:cNvSpPr/>
              <p:nvPr/>
            </p:nvSpPr>
            <p:spPr>
              <a:xfrm>
                <a:off x="4722439" y="4033345"/>
                <a:ext cx="65555" cy="65553"/>
              </a:xfrm>
              <a:custGeom>
                <a:avLst/>
                <a:gdLst>
                  <a:gd name="connsiteX0" fmla="*/ 65666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6 w 65555"/>
                  <a:gd name="connsiteY4" fmla="*/ 31915 h 65553"/>
                  <a:gd name="connsiteX5" fmla="*/ 65666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6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5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24"/>
                      <a:pt x="65666" y="31915"/>
                    </a:cubicBezTo>
                    <a:cubicBezTo>
                      <a:pt x="65683" y="32456"/>
                      <a:pt x="65683" y="33013"/>
                      <a:pt x="65666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16" name="Freeform: Shape 13015">
                <a:extLst>
                  <a:ext uri="{FF2B5EF4-FFF2-40B4-BE49-F238E27FC236}">
                    <a16:creationId xmlns:a16="http://schemas.microsoft.com/office/drawing/2014/main" id="{55780033-2703-4E92-8AFB-AC0293BA5DB3}"/>
                  </a:ext>
                </a:extLst>
              </p:cNvPr>
              <p:cNvSpPr/>
              <p:nvPr/>
            </p:nvSpPr>
            <p:spPr>
              <a:xfrm>
                <a:off x="5393000" y="4359787"/>
                <a:ext cx="65558" cy="65542"/>
              </a:xfrm>
              <a:custGeom>
                <a:avLst/>
                <a:gdLst>
                  <a:gd name="connsiteX0" fmla="*/ 65665 w 65558"/>
                  <a:gd name="connsiteY0" fmla="*/ 33559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59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59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0" y="65055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2"/>
                      <a:pt x="65682" y="32724"/>
                    </a:cubicBezTo>
                    <a:cubicBezTo>
                      <a:pt x="65682" y="33002"/>
                      <a:pt x="65665" y="33281"/>
                      <a:pt x="65665" y="335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17" name="Freeform: Shape 13016">
                <a:extLst>
                  <a:ext uri="{FF2B5EF4-FFF2-40B4-BE49-F238E27FC236}">
                    <a16:creationId xmlns:a16="http://schemas.microsoft.com/office/drawing/2014/main" id="{3E8442D8-E4F3-4798-BBAA-F4AE9730EFE5}"/>
                  </a:ext>
                </a:extLst>
              </p:cNvPr>
              <p:cNvSpPr/>
              <p:nvPr/>
            </p:nvSpPr>
            <p:spPr>
              <a:xfrm>
                <a:off x="606355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18" name="Freeform: Shape 13017">
                <a:extLst>
                  <a:ext uri="{FF2B5EF4-FFF2-40B4-BE49-F238E27FC236}">
                    <a16:creationId xmlns:a16="http://schemas.microsoft.com/office/drawing/2014/main" id="{DBD535C1-2102-468A-97E3-D99FDC5B7EAE}"/>
                  </a:ext>
                </a:extLst>
              </p:cNvPr>
              <p:cNvSpPr/>
              <p:nvPr/>
            </p:nvSpPr>
            <p:spPr>
              <a:xfrm>
                <a:off x="673411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19" name="Freeform: Shape 13018">
                <a:extLst>
                  <a:ext uri="{FF2B5EF4-FFF2-40B4-BE49-F238E27FC236}">
                    <a16:creationId xmlns:a16="http://schemas.microsoft.com/office/drawing/2014/main" id="{7E47A7D9-6361-43BE-A8C7-4C3366AFBCA2}"/>
                  </a:ext>
                </a:extLst>
              </p:cNvPr>
              <p:cNvSpPr/>
              <p:nvPr/>
            </p:nvSpPr>
            <p:spPr>
              <a:xfrm>
                <a:off x="7404679" y="3359682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9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9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20" name="Freeform: Shape 13019">
                <a:extLst>
                  <a:ext uri="{FF2B5EF4-FFF2-40B4-BE49-F238E27FC236}">
                    <a16:creationId xmlns:a16="http://schemas.microsoft.com/office/drawing/2014/main" id="{3573C4D2-4524-478E-9B2F-968BAB7E8F6C}"/>
                  </a:ext>
                </a:extLst>
              </p:cNvPr>
              <p:cNvSpPr/>
              <p:nvPr/>
            </p:nvSpPr>
            <p:spPr>
              <a:xfrm>
                <a:off x="8073758" y="3694623"/>
                <a:ext cx="67199" cy="67197"/>
              </a:xfrm>
              <a:custGeom>
                <a:avLst/>
                <a:gdLst>
                  <a:gd name="connsiteX0" fmla="*/ 67310 w 67199"/>
                  <a:gd name="connsiteY0" fmla="*/ 33571 h 67197"/>
                  <a:gd name="connsiteX1" fmla="*/ 33717 w 67199"/>
                  <a:gd name="connsiteY1" fmla="*/ 67164 h 67197"/>
                  <a:gd name="connsiteX2" fmla="*/ 123 w 67199"/>
                  <a:gd name="connsiteY2" fmla="*/ 33571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1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1"/>
                    </a:moveTo>
                    <a:cubicBezTo>
                      <a:pt x="67310" y="52121"/>
                      <a:pt x="52267" y="67164"/>
                      <a:pt x="33717" y="67164"/>
                    </a:cubicBezTo>
                    <a:cubicBezTo>
                      <a:pt x="15167" y="67164"/>
                      <a:pt x="123" y="52121"/>
                      <a:pt x="123" y="33571"/>
                    </a:cubicBezTo>
                    <a:cubicBezTo>
                      <a:pt x="123" y="15021"/>
                      <a:pt x="15167" y="-23"/>
                      <a:pt x="33717" y="-23"/>
                    </a:cubicBezTo>
                    <a:cubicBezTo>
                      <a:pt x="51808" y="-482"/>
                      <a:pt x="66852" y="13824"/>
                      <a:pt x="67310" y="31915"/>
                    </a:cubicBezTo>
                    <a:cubicBezTo>
                      <a:pt x="67327" y="32456"/>
                      <a:pt x="67327" y="33014"/>
                      <a:pt x="67310" y="335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21" name="Freeform: Shape 13020">
                <a:extLst>
                  <a:ext uri="{FF2B5EF4-FFF2-40B4-BE49-F238E27FC236}">
                    <a16:creationId xmlns:a16="http://schemas.microsoft.com/office/drawing/2014/main" id="{B7985BC8-1C38-42C1-815D-E3A41658F62B}"/>
                  </a:ext>
                </a:extLst>
              </p:cNvPr>
              <p:cNvSpPr/>
              <p:nvPr/>
            </p:nvSpPr>
            <p:spPr>
              <a:xfrm>
                <a:off x="8744318" y="3359682"/>
                <a:ext cx="67187" cy="67187"/>
              </a:xfrm>
              <a:custGeom>
                <a:avLst/>
                <a:gdLst>
                  <a:gd name="connsiteX0" fmla="*/ 67187 w 67187"/>
                  <a:gd name="connsiteY0" fmla="*/ 33594 h 67187"/>
                  <a:gd name="connsiteX1" fmla="*/ 33594 w 67187"/>
                  <a:gd name="connsiteY1" fmla="*/ 67187 h 67187"/>
                  <a:gd name="connsiteX2" fmla="*/ 1 w 67187"/>
                  <a:gd name="connsiteY2" fmla="*/ 33594 h 67187"/>
                  <a:gd name="connsiteX3" fmla="*/ 33594 w 67187"/>
                  <a:gd name="connsiteY3" fmla="*/ 0 h 67187"/>
                  <a:gd name="connsiteX4" fmla="*/ 67187 w 67187"/>
                  <a:gd name="connsiteY4" fmla="*/ 33594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4"/>
                    </a:moveTo>
                    <a:cubicBezTo>
                      <a:pt x="67187" y="52147"/>
                      <a:pt x="52147" y="67187"/>
                      <a:pt x="33594" y="67187"/>
                    </a:cubicBezTo>
                    <a:cubicBezTo>
                      <a:pt x="15041" y="67187"/>
                      <a:pt x="1" y="52147"/>
                      <a:pt x="1" y="33594"/>
                    </a:cubicBezTo>
                    <a:cubicBezTo>
                      <a:pt x="1" y="15040"/>
                      <a:pt x="15042" y="0"/>
                      <a:pt x="33594" y="0"/>
                    </a:cubicBezTo>
                    <a:cubicBezTo>
                      <a:pt x="52148" y="0"/>
                      <a:pt x="67187" y="15040"/>
                      <a:pt x="67187" y="3359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22" name="Freeform: Shape 13021">
                <a:extLst>
                  <a:ext uri="{FF2B5EF4-FFF2-40B4-BE49-F238E27FC236}">
                    <a16:creationId xmlns:a16="http://schemas.microsoft.com/office/drawing/2014/main" id="{8248B03F-2B92-4167-9B5C-8E4DC8B5F6CD}"/>
                  </a:ext>
                </a:extLst>
              </p:cNvPr>
              <p:cNvSpPr/>
              <p:nvPr/>
            </p:nvSpPr>
            <p:spPr>
              <a:xfrm>
                <a:off x="9416522" y="3024719"/>
                <a:ext cx="65555" cy="65553"/>
              </a:xfrm>
              <a:custGeom>
                <a:avLst/>
                <a:gdLst>
                  <a:gd name="connsiteX0" fmla="*/ 65667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7 w 65555"/>
                  <a:gd name="connsiteY4" fmla="*/ 31915 h 65553"/>
                  <a:gd name="connsiteX5" fmla="*/ 65667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7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4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08"/>
                      <a:pt x="65667" y="31915"/>
                    </a:cubicBezTo>
                    <a:cubicBezTo>
                      <a:pt x="65683" y="32456"/>
                      <a:pt x="65683" y="33013"/>
                      <a:pt x="65667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23" name="Freeform: Shape 13022">
                <a:extLst>
                  <a:ext uri="{FF2B5EF4-FFF2-40B4-BE49-F238E27FC236}">
                    <a16:creationId xmlns:a16="http://schemas.microsoft.com/office/drawing/2014/main" id="{DDB42D82-9874-4BEC-842C-1B48A719FC69}"/>
                  </a:ext>
                </a:extLst>
              </p:cNvPr>
              <p:cNvSpPr/>
              <p:nvPr/>
            </p:nvSpPr>
            <p:spPr>
              <a:xfrm>
                <a:off x="10087083" y="3024730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24" name="Freeform: Shape 13023">
                <a:extLst>
                  <a:ext uri="{FF2B5EF4-FFF2-40B4-BE49-F238E27FC236}">
                    <a16:creationId xmlns:a16="http://schemas.microsoft.com/office/drawing/2014/main" id="{7497313D-9A51-4B4F-9B17-0B103E137EA1}"/>
                  </a:ext>
                </a:extLst>
              </p:cNvPr>
              <p:cNvSpPr/>
              <p:nvPr/>
            </p:nvSpPr>
            <p:spPr>
              <a:xfrm>
                <a:off x="10757479" y="2689777"/>
                <a:ext cx="65558" cy="65542"/>
              </a:xfrm>
              <a:custGeom>
                <a:avLst/>
                <a:gdLst>
                  <a:gd name="connsiteX0" fmla="*/ 65666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2 w 65558"/>
                  <a:gd name="connsiteY3" fmla="*/ -34 h 65542"/>
                  <a:gd name="connsiteX4" fmla="*/ 65682 w 65558"/>
                  <a:gd name="connsiteY4" fmla="*/ 32724 h 65542"/>
                  <a:gd name="connsiteX5" fmla="*/ 65666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6" y="33560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7" y="14141"/>
                      <a:pt x="15111" y="-34"/>
                      <a:pt x="32892" y="-34"/>
                    </a:cubicBezTo>
                    <a:cubicBezTo>
                      <a:pt x="50999" y="-34"/>
                      <a:pt x="65666" y="14633"/>
                      <a:pt x="65682" y="32724"/>
                    </a:cubicBezTo>
                    <a:cubicBezTo>
                      <a:pt x="65682" y="33003"/>
                      <a:pt x="65666" y="33281"/>
                      <a:pt x="65666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25" name="Freeform: Shape 13024">
                <a:extLst>
                  <a:ext uri="{FF2B5EF4-FFF2-40B4-BE49-F238E27FC236}">
                    <a16:creationId xmlns:a16="http://schemas.microsoft.com/office/drawing/2014/main" id="{319604F8-B709-4BD6-85E8-9D3938CA0189}"/>
                  </a:ext>
                </a:extLst>
              </p:cNvPr>
              <p:cNvSpPr/>
              <p:nvPr/>
            </p:nvSpPr>
            <p:spPr>
              <a:xfrm>
                <a:off x="11428204" y="2020528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6" y="51651"/>
                      <a:pt x="50179" y="65957"/>
                      <a:pt x="32088" y="65498"/>
                    </a:cubicBezTo>
                    <a:cubicBezTo>
                      <a:pt x="13980" y="65056"/>
                      <a:pt x="-310" y="50012"/>
                      <a:pt x="133" y="31921"/>
                    </a:cubicBezTo>
                    <a:cubicBezTo>
                      <a:pt x="576" y="14141"/>
                      <a:pt x="15110" y="-34"/>
                      <a:pt x="32891" y="-34"/>
                    </a:cubicBezTo>
                    <a:cubicBezTo>
                      <a:pt x="50998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26" name="Freeform: Shape 13025">
                <a:extLst>
                  <a:ext uri="{FF2B5EF4-FFF2-40B4-BE49-F238E27FC236}">
                    <a16:creationId xmlns:a16="http://schemas.microsoft.com/office/drawing/2014/main" id="{C4A9755B-E1DD-4E4C-A743-59D4BBCF7FB1}"/>
                  </a:ext>
                </a:extLst>
              </p:cNvPr>
              <p:cNvSpPr/>
              <p:nvPr/>
            </p:nvSpPr>
            <p:spPr>
              <a:xfrm>
                <a:off x="12097282" y="1684910"/>
                <a:ext cx="67199" cy="67197"/>
              </a:xfrm>
              <a:custGeom>
                <a:avLst/>
                <a:gdLst>
                  <a:gd name="connsiteX0" fmla="*/ 67310 w 67199"/>
                  <a:gd name="connsiteY0" fmla="*/ 33570 h 67197"/>
                  <a:gd name="connsiteX1" fmla="*/ 33717 w 67199"/>
                  <a:gd name="connsiteY1" fmla="*/ 67164 h 67197"/>
                  <a:gd name="connsiteX2" fmla="*/ 123 w 67199"/>
                  <a:gd name="connsiteY2" fmla="*/ 33570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0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0"/>
                    </a:moveTo>
                    <a:cubicBezTo>
                      <a:pt x="67310" y="52120"/>
                      <a:pt x="52267" y="67164"/>
                      <a:pt x="33717" y="67164"/>
                    </a:cubicBezTo>
                    <a:cubicBezTo>
                      <a:pt x="15166" y="67164"/>
                      <a:pt x="123" y="52120"/>
                      <a:pt x="123" y="33570"/>
                    </a:cubicBezTo>
                    <a:cubicBezTo>
                      <a:pt x="123" y="15020"/>
                      <a:pt x="15166" y="-23"/>
                      <a:pt x="33717" y="-23"/>
                    </a:cubicBezTo>
                    <a:cubicBezTo>
                      <a:pt x="51808" y="-482"/>
                      <a:pt x="66851" y="13807"/>
                      <a:pt x="67310" y="31915"/>
                    </a:cubicBezTo>
                    <a:cubicBezTo>
                      <a:pt x="67327" y="32456"/>
                      <a:pt x="67327" y="33013"/>
                      <a:pt x="67310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12842" name="Graphic 5">
              <a:extLst>
                <a:ext uri="{FF2B5EF4-FFF2-40B4-BE49-F238E27FC236}">
                  <a16:creationId xmlns:a16="http://schemas.microsoft.com/office/drawing/2014/main" id="{1AF6343E-CF50-4ABF-A074-D90DCDD48091}"/>
                </a:ext>
              </a:extLst>
            </p:cNvPr>
            <p:cNvGrpSpPr/>
            <p:nvPr/>
          </p:nvGrpSpPr>
          <p:grpSpPr>
            <a:xfrm>
              <a:off x="1696228" y="-222807"/>
              <a:ext cx="8848212" cy="5146939"/>
              <a:chOff x="1696228" y="-222807"/>
              <a:chExt cx="8848212" cy="5146939"/>
            </a:xfrm>
            <a:grpFill/>
          </p:grpSpPr>
          <p:sp>
            <p:nvSpPr>
              <p:cNvPr id="12843" name="Freeform: Shape 12842">
                <a:extLst>
                  <a:ext uri="{FF2B5EF4-FFF2-40B4-BE49-F238E27FC236}">
                    <a16:creationId xmlns:a16="http://schemas.microsoft.com/office/drawing/2014/main" id="{90C63254-7821-4E72-8954-BAD1D274BA66}"/>
                  </a:ext>
                </a:extLst>
              </p:cNvPr>
              <p:cNvSpPr/>
              <p:nvPr/>
            </p:nvSpPr>
            <p:spPr>
              <a:xfrm>
                <a:off x="2177517" y="4387317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48957 w 98322"/>
                  <a:gd name="connsiteY7" fmla="*/ 88456 h 98322"/>
                  <a:gd name="connsiteX8" fmla="*/ 49285 w 98322"/>
                  <a:gd name="connsiteY8" fmla="*/ 88456 h 98322"/>
                  <a:gd name="connsiteX9" fmla="*/ 87458 w 98322"/>
                  <a:gd name="connsiteY9" fmla="*/ 48963 h 98322"/>
                  <a:gd name="connsiteX10" fmla="*/ 76815 w 98322"/>
                  <a:gd name="connsiteY10" fmla="*/ 22908 h 98322"/>
                  <a:gd name="connsiteX11" fmla="*/ 49285 w 98322"/>
                  <a:gd name="connsiteY11" fmla="*/ 10126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3" y="98289"/>
                      <a:pt x="123" y="76281"/>
                      <a:pt x="123" y="49127"/>
                    </a:cubicBezTo>
                    <a:cubicBezTo>
                      <a:pt x="123" y="21974"/>
                      <a:pt x="22133" y="-34"/>
                      <a:pt x="49285" y="-34"/>
                    </a:cubicBezTo>
                    <a:cubicBezTo>
                      <a:pt x="76437" y="-34"/>
                      <a:pt x="98446" y="21974"/>
                      <a:pt x="98446" y="49127"/>
                    </a:cubicBezTo>
                    <a:cubicBezTo>
                      <a:pt x="98446" y="76281"/>
                      <a:pt x="76437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6" y="10782"/>
                      <a:pt x="10447" y="28168"/>
                      <a:pt x="10447" y="49619"/>
                    </a:cubicBezTo>
                    <a:cubicBezTo>
                      <a:pt x="10357" y="70972"/>
                      <a:pt x="27598" y="88358"/>
                      <a:pt x="48957" y="88456"/>
                    </a:cubicBezTo>
                    <a:cubicBezTo>
                      <a:pt x="49065" y="88456"/>
                      <a:pt x="49175" y="88456"/>
                      <a:pt x="49285" y="88456"/>
                    </a:cubicBezTo>
                    <a:cubicBezTo>
                      <a:pt x="70731" y="88096"/>
                      <a:pt x="87822" y="70414"/>
                      <a:pt x="87458" y="48963"/>
                    </a:cubicBezTo>
                    <a:cubicBezTo>
                      <a:pt x="87295" y="39263"/>
                      <a:pt x="83496" y="29954"/>
                      <a:pt x="76815" y="22908"/>
                    </a:cubicBezTo>
                    <a:cubicBezTo>
                      <a:pt x="69787" y="15042"/>
                      <a:pt x="59828" y="10421"/>
                      <a:pt x="49285" y="1012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44" name="Freeform: Shape 12843">
                <a:extLst>
                  <a:ext uri="{FF2B5EF4-FFF2-40B4-BE49-F238E27FC236}">
                    <a16:creationId xmlns:a16="http://schemas.microsoft.com/office/drawing/2014/main" id="{F7745530-11F0-4A09-8196-FC694270449B}"/>
                  </a:ext>
                </a:extLst>
              </p:cNvPr>
              <p:cNvSpPr/>
              <p:nvPr/>
            </p:nvSpPr>
            <p:spPr>
              <a:xfrm rot="-2701801">
                <a:off x="2169921" y="4188919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45" name="Freeform: Shape 12844">
                <a:extLst>
                  <a:ext uri="{FF2B5EF4-FFF2-40B4-BE49-F238E27FC236}">
                    <a16:creationId xmlns:a16="http://schemas.microsoft.com/office/drawing/2014/main" id="{0F7BF5E2-E9D9-4D4D-B62C-986956779392}"/>
                  </a:ext>
                </a:extLst>
              </p:cNvPr>
              <p:cNvSpPr/>
              <p:nvPr/>
            </p:nvSpPr>
            <p:spPr>
              <a:xfrm rot="-2701801">
                <a:off x="1649115" y="4689286"/>
                <a:ext cx="640571" cy="9668"/>
              </a:xfrm>
              <a:custGeom>
                <a:avLst/>
                <a:gdLst>
                  <a:gd name="connsiteX0" fmla="*/ 123 w 640571"/>
                  <a:gd name="connsiteY0" fmla="*/ -34 h 9668"/>
                  <a:gd name="connsiteX1" fmla="*/ 640695 w 640571"/>
                  <a:gd name="connsiteY1" fmla="*/ -34 h 9668"/>
                  <a:gd name="connsiteX2" fmla="*/ 640695 w 640571"/>
                  <a:gd name="connsiteY2" fmla="*/ 9635 h 9668"/>
                  <a:gd name="connsiteX3" fmla="*/ 123 w 640571"/>
                  <a:gd name="connsiteY3" fmla="*/ 9635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0571" h="9668">
                    <a:moveTo>
                      <a:pt x="123" y="-34"/>
                    </a:moveTo>
                    <a:lnTo>
                      <a:pt x="640695" y="-34"/>
                    </a:lnTo>
                    <a:lnTo>
                      <a:pt x="640695" y="9635"/>
                    </a:lnTo>
                    <a:lnTo>
                      <a:pt x="123" y="963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46" name="Freeform: Shape 12845">
                <a:extLst>
                  <a:ext uri="{FF2B5EF4-FFF2-40B4-BE49-F238E27FC236}">
                    <a16:creationId xmlns:a16="http://schemas.microsoft.com/office/drawing/2014/main" id="{0BF281FC-18B7-4A2F-98CA-CED27A0B3F51}"/>
                  </a:ext>
                </a:extLst>
              </p:cNvPr>
              <p:cNvSpPr/>
              <p:nvPr/>
            </p:nvSpPr>
            <p:spPr>
              <a:xfrm>
                <a:off x="2656719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778 w 105816"/>
                  <a:gd name="connsiteY7" fmla="*/ 49049 h 98332"/>
                  <a:gd name="connsiteX8" fmla="*/ 56779 w 105816"/>
                  <a:gd name="connsiteY8" fmla="*/ 88051 h 98332"/>
                  <a:gd name="connsiteX9" fmla="*/ 95685 w 105816"/>
                  <a:gd name="connsiteY9" fmla="*/ 48951 h 98332"/>
                  <a:gd name="connsiteX10" fmla="*/ 84309 w 105816"/>
                  <a:gd name="connsiteY10" fmla="*/ 21519 h 98332"/>
                  <a:gd name="connsiteX11" fmla="*/ 56779 w 105816"/>
                  <a:gd name="connsiteY11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29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304" y="10212"/>
                      <a:pt x="17868" y="27566"/>
                      <a:pt x="17778" y="49049"/>
                    </a:cubicBezTo>
                    <a:cubicBezTo>
                      <a:pt x="17868" y="70549"/>
                      <a:pt x="35276" y="87969"/>
                      <a:pt x="56779" y="88051"/>
                    </a:cubicBezTo>
                    <a:cubicBezTo>
                      <a:pt x="78318" y="88002"/>
                      <a:pt x="95738" y="70500"/>
                      <a:pt x="95685" y="48951"/>
                    </a:cubicBezTo>
                    <a:cubicBezTo>
                      <a:pt x="95659" y="38660"/>
                      <a:pt x="91571" y="28812"/>
                      <a:pt x="84309" y="21519"/>
                    </a:cubicBezTo>
                    <a:cubicBezTo>
                      <a:pt x="76968" y="14292"/>
                      <a:pt x="67083" y="10229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47" name="Freeform: Shape 12846">
                <a:extLst>
                  <a:ext uri="{FF2B5EF4-FFF2-40B4-BE49-F238E27FC236}">
                    <a16:creationId xmlns:a16="http://schemas.microsoft.com/office/drawing/2014/main" id="{321035F1-DB37-4FDF-9610-E221BA61F477}"/>
                  </a:ext>
                </a:extLst>
              </p:cNvPr>
              <p:cNvSpPr/>
              <p:nvPr/>
            </p:nvSpPr>
            <p:spPr>
              <a:xfrm>
                <a:off x="2757129" y="3946012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48" name="Freeform: Shape 12847">
                <a:extLst>
                  <a:ext uri="{FF2B5EF4-FFF2-40B4-BE49-F238E27FC236}">
                    <a16:creationId xmlns:a16="http://schemas.microsoft.com/office/drawing/2014/main" id="{E961DF2E-A2E8-4224-B98C-F80703EA954E}"/>
                  </a:ext>
                </a:extLst>
              </p:cNvPr>
              <p:cNvSpPr/>
              <p:nvPr/>
            </p:nvSpPr>
            <p:spPr>
              <a:xfrm>
                <a:off x="3143416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614 w 105816"/>
                  <a:gd name="connsiteY7" fmla="*/ 49049 h 98332"/>
                  <a:gd name="connsiteX8" fmla="*/ 56451 w 105816"/>
                  <a:gd name="connsiteY8" fmla="*/ 88215 h 98332"/>
                  <a:gd name="connsiteX9" fmla="*/ 95617 w 105816"/>
                  <a:gd name="connsiteY9" fmla="*/ 49377 h 98332"/>
                  <a:gd name="connsiteX10" fmla="*/ 95617 w 105816"/>
                  <a:gd name="connsiteY10" fmla="*/ 49049 h 98332"/>
                  <a:gd name="connsiteX11" fmla="*/ 57107 w 105816"/>
                  <a:gd name="connsiteY11" fmla="*/ 10212 h 98332"/>
                  <a:gd name="connsiteX12" fmla="*/ 56779 w 105816"/>
                  <a:gd name="connsiteY12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31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40" y="10114"/>
                      <a:pt x="17706" y="27517"/>
                      <a:pt x="17614" y="49049"/>
                    </a:cubicBezTo>
                    <a:cubicBezTo>
                      <a:pt x="17524" y="70582"/>
                      <a:pt x="34912" y="88116"/>
                      <a:pt x="56451" y="88215"/>
                    </a:cubicBezTo>
                    <a:cubicBezTo>
                      <a:pt x="77992" y="88297"/>
                      <a:pt x="95526" y="70910"/>
                      <a:pt x="95617" y="49377"/>
                    </a:cubicBezTo>
                    <a:cubicBezTo>
                      <a:pt x="95617" y="49262"/>
                      <a:pt x="95617" y="49164"/>
                      <a:pt x="95617" y="49049"/>
                    </a:cubicBezTo>
                    <a:cubicBezTo>
                      <a:pt x="95707" y="27697"/>
                      <a:pt x="78466" y="10311"/>
                      <a:pt x="57107" y="10212"/>
                    </a:cubicBezTo>
                    <a:cubicBezTo>
                      <a:pt x="56999" y="10212"/>
                      <a:pt x="56889" y="10212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49" name="Freeform: Shape 12848">
                <a:extLst>
                  <a:ext uri="{FF2B5EF4-FFF2-40B4-BE49-F238E27FC236}">
                    <a16:creationId xmlns:a16="http://schemas.microsoft.com/office/drawing/2014/main" id="{00CF84DA-9458-4D0C-BB83-3A760C095C24}"/>
                  </a:ext>
                </a:extLst>
              </p:cNvPr>
              <p:cNvSpPr/>
              <p:nvPr/>
            </p:nvSpPr>
            <p:spPr>
              <a:xfrm rot="-2701201">
                <a:off x="3143255" y="3702904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50" name="Freeform: Shape 12849">
                <a:extLst>
                  <a:ext uri="{FF2B5EF4-FFF2-40B4-BE49-F238E27FC236}">
                    <a16:creationId xmlns:a16="http://schemas.microsoft.com/office/drawing/2014/main" id="{C5E0829E-957F-4A2D-903A-E4D6150281B9}"/>
                  </a:ext>
                </a:extLst>
              </p:cNvPr>
              <p:cNvSpPr/>
              <p:nvPr/>
            </p:nvSpPr>
            <p:spPr>
              <a:xfrm>
                <a:off x="3629949" y="3414821"/>
                <a:ext cx="105326" cy="98332"/>
              </a:xfrm>
              <a:custGeom>
                <a:avLst/>
                <a:gdLst>
                  <a:gd name="connsiteX0" fmla="*/ 56779 w 105326"/>
                  <a:gd name="connsiteY0" fmla="*/ 97719 h 98332"/>
                  <a:gd name="connsiteX1" fmla="*/ 704 w 105326"/>
                  <a:gd name="connsiteY1" fmla="*/ 56620 h 98332"/>
                  <a:gd name="connsiteX2" fmla="*/ 41801 w 105326"/>
                  <a:gd name="connsiteY2" fmla="*/ 544 h 98332"/>
                  <a:gd name="connsiteX3" fmla="*/ 56779 w 105326"/>
                  <a:gd name="connsiteY3" fmla="*/ 544 h 98332"/>
                  <a:gd name="connsiteX4" fmla="*/ 78410 w 105326"/>
                  <a:gd name="connsiteY4" fmla="*/ 5624 h 98332"/>
                  <a:gd name="connsiteX5" fmla="*/ 78410 w 105326"/>
                  <a:gd name="connsiteY5" fmla="*/ 5624 h 98332"/>
                  <a:gd name="connsiteX6" fmla="*/ 105449 w 105326"/>
                  <a:gd name="connsiteY6" fmla="*/ 49213 h 98332"/>
                  <a:gd name="connsiteX7" fmla="*/ 56779 w 105326"/>
                  <a:gd name="connsiteY7" fmla="*/ 97719 h 98332"/>
                  <a:gd name="connsiteX8" fmla="*/ 56779 w 105326"/>
                  <a:gd name="connsiteY8" fmla="*/ 10212 h 98332"/>
                  <a:gd name="connsiteX9" fmla="*/ 17942 w 105326"/>
                  <a:gd name="connsiteY9" fmla="*/ 49213 h 98332"/>
                  <a:gd name="connsiteX10" fmla="*/ 29249 w 105326"/>
                  <a:gd name="connsiteY10" fmla="*/ 76580 h 98332"/>
                  <a:gd name="connsiteX11" fmla="*/ 84178 w 105326"/>
                  <a:gd name="connsiteY11" fmla="*/ 76138 h 98332"/>
                  <a:gd name="connsiteX12" fmla="*/ 83736 w 105326"/>
                  <a:gd name="connsiteY12" fmla="*/ 21224 h 98332"/>
                  <a:gd name="connsiteX13" fmla="*/ 74150 w 105326"/>
                  <a:gd name="connsiteY13" fmla="*/ 14309 h 98332"/>
                  <a:gd name="connsiteX14" fmla="*/ 56779 w 105326"/>
                  <a:gd name="connsiteY14" fmla="*/ 10868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532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1" y="544"/>
                    </a:cubicBezTo>
                    <a:cubicBezTo>
                      <a:pt x="46767" y="-226"/>
                      <a:pt x="51814" y="-226"/>
                      <a:pt x="56779" y="544"/>
                    </a:cubicBezTo>
                    <a:cubicBezTo>
                      <a:pt x="64301" y="478"/>
                      <a:pt x="71708" y="2215"/>
                      <a:pt x="78410" y="5624"/>
                    </a:cubicBezTo>
                    <a:lnTo>
                      <a:pt x="78410" y="5624"/>
                    </a:lnTo>
                    <a:cubicBezTo>
                      <a:pt x="95059" y="13752"/>
                      <a:pt x="105564" y="30696"/>
                      <a:pt x="105449" y="49213"/>
                    </a:cubicBezTo>
                    <a:cubicBezTo>
                      <a:pt x="105088" y="75924"/>
                      <a:pt x="83490" y="97457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96" y="10294"/>
                      <a:pt x="17942" y="27730"/>
                      <a:pt x="17942" y="49213"/>
                    </a:cubicBezTo>
                    <a:cubicBezTo>
                      <a:pt x="17858" y="59488"/>
                      <a:pt x="21937" y="69353"/>
                      <a:pt x="29249" y="76580"/>
                    </a:cubicBezTo>
                    <a:cubicBezTo>
                      <a:pt x="44538" y="91623"/>
                      <a:pt x="69119" y="91426"/>
                      <a:pt x="84178" y="76138"/>
                    </a:cubicBezTo>
                    <a:cubicBezTo>
                      <a:pt x="99222" y="60848"/>
                      <a:pt x="99025" y="36267"/>
                      <a:pt x="83736" y="21224"/>
                    </a:cubicBezTo>
                    <a:cubicBezTo>
                      <a:pt x="80917" y="18438"/>
                      <a:pt x="77673" y="16111"/>
                      <a:pt x="74150" y="14309"/>
                    </a:cubicBezTo>
                    <a:cubicBezTo>
                      <a:pt x="68693" y="11867"/>
                      <a:pt x="62760" y="10704"/>
                      <a:pt x="56779" y="108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51" name="Freeform: Shape 12850">
                <a:extLst>
                  <a:ext uri="{FF2B5EF4-FFF2-40B4-BE49-F238E27FC236}">
                    <a16:creationId xmlns:a16="http://schemas.microsoft.com/office/drawing/2014/main" id="{F3D8AF06-6783-4A96-ADB1-9786514B9116}"/>
                  </a:ext>
                </a:extLst>
              </p:cNvPr>
              <p:cNvSpPr/>
              <p:nvPr/>
            </p:nvSpPr>
            <p:spPr>
              <a:xfrm rot="-3816599">
                <a:off x="3429223" y="2973705"/>
                <a:ext cx="998301" cy="9668"/>
              </a:xfrm>
              <a:custGeom>
                <a:avLst/>
                <a:gdLst>
                  <a:gd name="connsiteX0" fmla="*/ 124 w 998301"/>
                  <a:gd name="connsiteY0" fmla="*/ -34 h 9668"/>
                  <a:gd name="connsiteX1" fmla="*/ 998425 w 998301"/>
                  <a:gd name="connsiteY1" fmla="*/ -34 h 9668"/>
                  <a:gd name="connsiteX2" fmla="*/ 998425 w 998301"/>
                  <a:gd name="connsiteY2" fmla="*/ 9634 h 9668"/>
                  <a:gd name="connsiteX3" fmla="*/ 124 w 998301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8301" h="9668">
                    <a:moveTo>
                      <a:pt x="124" y="-34"/>
                    </a:moveTo>
                    <a:lnTo>
                      <a:pt x="998425" y="-34"/>
                    </a:lnTo>
                    <a:lnTo>
                      <a:pt x="998425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52" name="Freeform: Shape 12851">
                <a:extLst>
                  <a:ext uri="{FF2B5EF4-FFF2-40B4-BE49-F238E27FC236}">
                    <a16:creationId xmlns:a16="http://schemas.microsoft.com/office/drawing/2014/main" id="{48509CBA-AF7F-44D9-81D0-AECC53407229}"/>
                  </a:ext>
                </a:extLst>
              </p:cNvPr>
              <p:cNvSpPr/>
              <p:nvPr/>
            </p:nvSpPr>
            <p:spPr>
              <a:xfrm>
                <a:off x="4120822" y="2442652"/>
                <a:ext cx="98345" cy="98330"/>
              </a:xfrm>
              <a:custGeom>
                <a:avLst/>
                <a:gdLst>
                  <a:gd name="connsiteX0" fmla="*/ 49162 w 98345"/>
                  <a:gd name="connsiteY0" fmla="*/ 98297 h 98330"/>
                  <a:gd name="connsiteX1" fmla="*/ 27531 w 98345"/>
                  <a:gd name="connsiteY1" fmla="*/ 93217 h 98330"/>
                  <a:gd name="connsiteX2" fmla="*/ 5211 w 98345"/>
                  <a:gd name="connsiteY2" fmla="*/ 27373 h 98330"/>
                  <a:gd name="connsiteX3" fmla="*/ 71055 w 98345"/>
                  <a:gd name="connsiteY3" fmla="*/ 5054 h 98330"/>
                  <a:gd name="connsiteX4" fmla="*/ 93374 w 98345"/>
                  <a:gd name="connsiteY4" fmla="*/ 70897 h 98330"/>
                  <a:gd name="connsiteX5" fmla="*/ 49162 w 98345"/>
                  <a:gd name="connsiteY5" fmla="*/ 98297 h 98330"/>
                  <a:gd name="connsiteX6" fmla="*/ 49162 w 98345"/>
                  <a:gd name="connsiteY6" fmla="*/ 10789 h 98330"/>
                  <a:gd name="connsiteX7" fmla="*/ 9980 w 98345"/>
                  <a:gd name="connsiteY7" fmla="*/ 49283 h 98330"/>
                  <a:gd name="connsiteX8" fmla="*/ 31791 w 98345"/>
                  <a:gd name="connsiteY8" fmla="*/ 84531 h 98330"/>
                  <a:gd name="connsiteX9" fmla="*/ 76692 w 98345"/>
                  <a:gd name="connsiteY9" fmla="*/ 76994 h 98330"/>
                  <a:gd name="connsiteX10" fmla="*/ 87999 w 98345"/>
                  <a:gd name="connsiteY10" fmla="*/ 49627 h 98330"/>
                  <a:gd name="connsiteX11" fmla="*/ 49162 w 98345"/>
                  <a:gd name="connsiteY11" fmla="*/ 10789 h 9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45" h="98330">
                    <a:moveTo>
                      <a:pt x="49162" y="98297"/>
                    </a:moveTo>
                    <a:cubicBezTo>
                      <a:pt x="41657" y="98280"/>
                      <a:pt x="34266" y="96543"/>
                      <a:pt x="27531" y="93217"/>
                    </a:cubicBezTo>
                    <a:cubicBezTo>
                      <a:pt x="3180" y="81205"/>
                      <a:pt x="-6800" y="51724"/>
                      <a:pt x="5211" y="27373"/>
                    </a:cubicBezTo>
                    <a:cubicBezTo>
                      <a:pt x="17240" y="3022"/>
                      <a:pt x="46720" y="-6958"/>
                      <a:pt x="71055" y="5054"/>
                    </a:cubicBezTo>
                    <a:cubicBezTo>
                      <a:pt x="95406" y="17082"/>
                      <a:pt x="105402" y="46562"/>
                      <a:pt x="93374" y="70897"/>
                    </a:cubicBezTo>
                    <a:cubicBezTo>
                      <a:pt x="85066" y="87727"/>
                      <a:pt x="67925" y="98346"/>
                      <a:pt x="49162" y="98297"/>
                    </a:cubicBezTo>
                    <a:close/>
                    <a:moveTo>
                      <a:pt x="49162" y="10789"/>
                    </a:moveTo>
                    <a:cubicBezTo>
                      <a:pt x="27711" y="10593"/>
                      <a:pt x="10177" y="27832"/>
                      <a:pt x="9980" y="49283"/>
                    </a:cubicBezTo>
                    <a:cubicBezTo>
                      <a:pt x="9849" y="64261"/>
                      <a:pt x="18338" y="77960"/>
                      <a:pt x="31791" y="84531"/>
                    </a:cubicBezTo>
                    <a:cubicBezTo>
                      <a:pt x="46851" y="91775"/>
                      <a:pt x="64828" y="88743"/>
                      <a:pt x="76692" y="76994"/>
                    </a:cubicBezTo>
                    <a:cubicBezTo>
                      <a:pt x="84001" y="69767"/>
                      <a:pt x="88081" y="59902"/>
                      <a:pt x="87999" y="49627"/>
                    </a:cubicBezTo>
                    <a:cubicBezTo>
                      <a:pt x="87999" y="28176"/>
                      <a:pt x="70613" y="10789"/>
                      <a:pt x="49162" y="107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53" name="Freeform: Shape 12852">
                <a:extLst>
                  <a:ext uri="{FF2B5EF4-FFF2-40B4-BE49-F238E27FC236}">
                    <a16:creationId xmlns:a16="http://schemas.microsoft.com/office/drawing/2014/main" id="{1BDD2672-288F-4246-B3CB-2FD13F8B1008}"/>
                  </a:ext>
                </a:extLst>
              </p:cNvPr>
              <p:cNvSpPr/>
              <p:nvPr/>
            </p:nvSpPr>
            <p:spPr>
              <a:xfrm>
                <a:off x="4197718" y="2519679"/>
                <a:ext cx="434585" cy="431472"/>
              </a:xfrm>
              <a:custGeom>
                <a:avLst/>
                <a:gdLst>
                  <a:gd name="connsiteX0" fmla="*/ 427703 w 434585"/>
                  <a:gd name="connsiteY0" fmla="*/ 431472 h 431472"/>
                  <a:gd name="connsiteX1" fmla="*/ 0 w 434585"/>
                  <a:gd name="connsiteY1" fmla="*/ 6883 h 431472"/>
                  <a:gd name="connsiteX2" fmla="*/ 6719 w 434585"/>
                  <a:gd name="connsiteY2" fmla="*/ 0 h 431472"/>
                  <a:gd name="connsiteX3" fmla="*/ 434586 w 434585"/>
                  <a:gd name="connsiteY3" fmla="*/ 424590 h 431472"/>
                  <a:gd name="connsiteX4" fmla="*/ 427703 w 434585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585" h="431472">
                    <a:moveTo>
                      <a:pt x="427703" y="431472"/>
                    </a:moveTo>
                    <a:lnTo>
                      <a:pt x="0" y="6883"/>
                    </a:lnTo>
                    <a:lnTo>
                      <a:pt x="6719" y="0"/>
                    </a:lnTo>
                    <a:lnTo>
                      <a:pt x="434586" y="424590"/>
                    </a:lnTo>
                    <a:lnTo>
                      <a:pt x="427703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54" name="Freeform: Shape 12853">
                <a:extLst>
                  <a:ext uri="{FF2B5EF4-FFF2-40B4-BE49-F238E27FC236}">
                    <a16:creationId xmlns:a16="http://schemas.microsoft.com/office/drawing/2014/main" id="{6B745410-DFFF-4128-9A75-C1EBC477FE29}"/>
                  </a:ext>
                </a:extLst>
              </p:cNvPr>
              <p:cNvSpPr/>
              <p:nvPr/>
            </p:nvSpPr>
            <p:spPr>
              <a:xfrm>
                <a:off x="4610837" y="2928122"/>
                <a:ext cx="105816" cy="98901"/>
              </a:xfrm>
              <a:custGeom>
                <a:avLst/>
                <a:gdLst>
                  <a:gd name="connsiteX0" fmla="*/ 49285 w 105816"/>
                  <a:gd name="connsiteY0" fmla="*/ 98868 h 98901"/>
                  <a:gd name="connsiteX1" fmla="*/ 123 w 105816"/>
                  <a:gd name="connsiteY1" fmla="*/ 49706 h 98901"/>
                  <a:gd name="connsiteX2" fmla="*/ 49285 w 105816"/>
                  <a:gd name="connsiteY2" fmla="*/ 545 h 98901"/>
                  <a:gd name="connsiteX3" fmla="*/ 105361 w 105816"/>
                  <a:gd name="connsiteY3" fmla="*/ 41644 h 98901"/>
                  <a:gd name="connsiteX4" fmla="*/ 64263 w 105816"/>
                  <a:gd name="connsiteY4" fmla="*/ 97721 h 98901"/>
                  <a:gd name="connsiteX5" fmla="*/ 49285 w 105816"/>
                  <a:gd name="connsiteY5" fmla="*/ 97721 h 98901"/>
                  <a:gd name="connsiteX6" fmla="*/ 49285 w 105816"/>
                  <a:gd name="connsiteY6" fmla="*/ 11361 h 98901"/>
                  <a:gd name="connsiteX7" fmla="*/ 10283 w 105816"/>
                  <a:gd name="connsiteY7" fmla="*/ 50362 h 98901"/>
                  <a:gd name="connsiteX8" fmla="*/ 51726 w 105816"/>
                  <a:gd name="connsiteY8" fmla="*/ 86758 h 98901"/>
                  <a:gd name="connsiteX9" fmla="*/ 88122 w 105816"/>
                  <a:gd name="connsiteY9" fmla="*/ 50362 h 98901"/>
                  <a:gd name="connsiteX10" fmla="*/ 76815 w 105816"/>
                  <a:gd name="connsiteY10" fmla="*/ 22832 h 98901"/>
                  <a:gd name="connsiteX11" fmla="*/ 76815 w 105816"/>
                  <a:gd name="connsiteY11" fmla="*/ 22832 h 98901"/>
                  <a:gd name="connsiteX12" fmla="*/ 49285 w 105816"/>
                  <a:gd name="connsiteY12" fmla="*/ 10869 h 98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1">
                    <a:moveTo>
                      <a:pt x="49285" y="98868"/>
                    </a:moveTo>
                    <a:cubicBezTo>
                      <a:pt x="22131" y="98868"/>
                      <a:pt x="123" y="76860"/>
                      <a:pt x="123" y="49706"/>
                    </a:cubicBezTo>
                    <a:cubicBezTo>
                      <a:pt x="123" y="22553"/>
                      <a:pt x="22131" y="545"/>
                      <a:pt x="49285" y="545"/>
                    </a:cubicBezTo>
                    <a:cubicBezTo>
                      <a:pt x="76127" y="-3584"/>
                      <a:pt x="101232" y="14818"/>
                      <a:pt x="105361" y="41644"/>
                    </a:cubicBezTo>
                    <a:cubicBezTo>
                      <a:pt x="109491" y="68486"/>
                      <a:pt x="91088" y="93591"/>
                      <a:pt x="64263" y="97721"/>
                    </a:cubicBezTo>
                    <a:cubicBezTo>
                      <a:pt x="59297" y="98491"/>
                      <a:pt x="54250" y="98491"/>
                      <a:pt x="49285" y="97721"/>
                    </a:cubicBezTo>
                    <a:close/>
                    <a:moveTo>
                      <a:pt x="49285" y="11361"/>
                    </a:moveTo>
                    <a:cubicBezTo>
                      <a:pt x="27785" y="11443"/>
                      <a:pt x="10365" y="28862"/>
                      <a:pt x="10283" y="50362"/>
                    </a:cubicBezTo>
                    <a:cubicBezTo>
                      <a:pt x="11676" y="71862"/>
                      <a:pt x="30243" y="88151"/>
                      <a:pt x="51726" y="86758"/>
                    </a:cubicBezTo>
                    <a:cubicBezTo>
                      <a:pt x="71276" y="85479"/>
                      <a:pt x="86860" y="69912"/>
                      <a:pt x="88122" y="50362"/>
                    </a:cubicBezTo>
                    <a:cubicBezTo>
                      <a:pt x="88220" y="40038"/>
                      <a:pt x="84140" y="30107"/>
                      <a:pt x="76815" y="22832"/>
                    </a:cubicBezTo>
                    <a:lnTo>
                      <a:pt x="76815" y="22832"/>
                    </a:lnTo>
                    <a:cubicBezTo>
                      <a:pt x="69605" y="15310"/>
                      <a:pt x="59690" y="11000"/>
                      <a:pt x="49285" y="1086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55" name="Freeform: Shape 12854">
                <a:extLst>
                  <a:ext uri="{FF2B5EF4-FFF2-40B4-BE49-F238E27FC236}">
                    <a16:creationId xmlns:a16="http://schemas.microsoft.com/office/drawing/2014/main" id="{A2568516-7377-461E-8B99-53949BAE6E45}"/>
                  </a:ext>
                </a:extLst>
              </p:cNvPr>
              <p:cNvSpPr/>
              <p:nvPr/>
            </p:nvSpPr>
            <p:spPr>
              <a:xfrm rot="-2701801">
                <a:off x="4603205" y="2730422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56" name="Freeform: Shape 12855">
                <a:extLst>
                  <a:ext uri="{FF2B5EF4-FFF2-40B4-BE49-F238E27FC236}">
                    <a16:creationId xmlns:a16="http://schemas.microsoft.com/office/drawing/2014/main" id="{6B48D878-E773-4C00-8783-2611C1BC4186}"/>
                  </a:ext>
                </a:extLst>
              </p:cNvPr>
              <p:cNvSpPr/>
              <p:nvPr/>
            </p:nvSpPr>
            <p:spPr>
              <a:xfrm>
                <a:off x="5097534" y="244266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1 h 98322"/>
                  <a:gd name="connsiteX6" fmla="*/ 11103 w 98322"/>
                  <a:gd name="connsiteY6" fmla="*/ 50274 h 98322"/>
                  <a:gd name="connsiteX7" fmla="*/ 21754 w 98322"/>
                  <a:gd name="connsiteY7" fmla="*/ 76330 h 98322"/>
                  <a:gd name="connsiteX8" fmla="*/ 49285 w 98322"/>
                  <a:gd name="connsiteY8" fmla="*/ 87637 h 98322"/>
                  <a:gd name="connsiteX9" fmla="*/ 88122 w 98322"/>
                  <a:gd name="connsiteY9" fmla="*/ 48800 h 98322"/>
                  <a:gd name="connsiteX10" fmla="*/ 76815 w 98322"/>
                  <a:gd name="connsiteY10" fmla="*/ 21269 h 98322"/>
                  <a:gd name="connsiteX11" fmla="*/ 49285 w 98322"/>
                  <a:gd name="connsiteY11" fmla="*/ 10781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1"/>
                    </a:moveTo>
                    <a:cubicBezTo>
                      <a:pt x="27834" y="11142"/>
                      <a:pt x="10742" y="28824"/>
                      <a:pt x="11103" y="50274"/>
                    </a:cubicBezTo>
                    <a:cubicBezTo>
                      <a:pt x="11283" y="59975"/>
                      <a:pt x="15069" y="69283"/>
                      <a:pt x="21754" y="76330"/>
                    </a:cubicBezTo>
                    <a:cubicBezTo>
                      <a:pt x="29030" y="83671"/>
                      <a:pt x="38961" y="87752"/>
                      <a:pt x="49285" y="87637"/>
                    </a:cubicBezTo>
                    <a:cubicBezTo>
                      <a:pt x="70736" y="87637"/>
                      <a:pt x="88122" y="70250"/>
                      <a:pt x="88122" y="48800"/>
                    </a:cubicBezTo>
                    <a:cubicBezTo>
                      <a:pt x="88106" y="38492"/>
                      <a:pt x="84042" y="28611"/>
                      <a:pt x="76815" y="21269"/>
                    </a:cubicBezTo>
                    <a:cubicBezTo>
                      <a:pt x="69375" y="14272"/>
                      <a:pt x="59477" y="10503"/>
                      <a:pt x="49285" y="1078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57" name="Freeform: Shape 12856">
                <a:extLst>
                  <a:ext uri="{FF2B5EF4-FFF2-40B4-BE49-F238E27FC236}">
                    <a16:creationId xmlns:a16="http://schemas.microsoft.com/office/drawing/2014/main" id="{18D0BB21-0578-4160-8E4D-F513541DFA28}"/>
                  </a:ext>
                </a:extLst>
              </p:cNvPr>
              <p:cNvSpPr/>
              <p:nvPr/>
            </p:nvSpPr>
            <p:spPr>
              <a:xfrm rot="-2701201">
                <a:off x="5089933" y="2244500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58" name="Freeform: Shape 12857">
                <a:extLst>
                  <a:ext uri="{FF2B5EF4-FFF2-40B4-BE49-F238E27FC236}">
                    <a16:creationId xmlns:a16="http://schemas.microsoft.com/office/drawing/2014/main" id="{670B6411-2A45-410B-BDE0-40123E82CDEA}"/>
                  </a:ext>
                </a:extLst>
              </p:cNvPr>
              <p:cNvSpPr/>
              <p:nvPr/>
            </p:nvSpPr>
            <p:spPr>
              <a:xfrm>
                <a:off x="5584067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21754 w 98322"/>
                  <a:gd name="connsiteY7" fmla="*/ 77149 h 98322"/>
                  <a:gd name="connsiteX8" fmla="*/ 76913 w 98322"/>
                  <a:gd name="connsiteY8" fmla="*/ 77575 h 98322"/>
                  <a:gd name="connsiteX9" fmla="*/ 77323 w 98322"/>
                  <a:gd name="connsiteY9" fmla="*/ 22416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782"/>
                      <a:pt x="10447" y="28168"/>
                      <a:pt x="10447" y="49619"/>
                    </a:cubicBezTo>
                    <a:cubicBezTo>
                      <a:pt x="10349" y="59943"/>
                      <a:pt x="14429" y="69874"/>
                      <a:pt x="21754" y="77149"/>
                    </a:cubicBezTo>
                    <a:cubicBezTo>
                      <a:pt x="36863" y="92488"/>
                      <a:pt x="61559" y="92684"/>
                      <a:pt x="76913" y="77575"/>
                    </a:cubicBezTo>
                    <a:cubicBezTo>
                      <a:pt x="92252" y="62450"/>
                      <a:pt x="92448" y="37755"/>
                      <a:pt x="77323" y="22416"/>
                    </a:cubicBezTo>
                    <a:cubicBezTo>
                      <a:pt x="69932" y="14911"/>
                      <a:pt x="59821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59" name="Freeform: Shape 12858">
                <a:extLst>
                  <a:ext uri="{FF2B5EF4-FFF2-40B4-BE49-F238E27FC236}">
                    <a16:creationId xmlns:a16="http://schemas.microsoft.com/office/drawing/2014/main" id="{CEC2BFFB-E54C-487C-AD23-508CDA597BF5}"/>
                  </a:ext>
                </a:extLst>
              </p:cNvPr>
              <p:cNvSpPr/>
              <p:nvPr/>
            </p:nvSpPr>
            <p:spPr>
              <a:xfrm>
                <a:off x="5677145" y="2001355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60" name="Freeform: Shape 12859">
                <a:extLst>
                  <a:ext uri="{FF2B5EF4-FFF2-40B4-BE49-F238E27FC236}">
                    <a16:creationId xmlns:a16="http://schemas.microsoft.com/office/drawing/2014/main" id="{D5F0B8D0-6EF3-4E4F-9D51-93754D9C53DD}"/>
                  </a:ext>
                </a:extLst>
              </p:cNvPr>
              <p:cNvSpPr/>
              <p:nvPr/>
            </p:nvSpPr>
            <p:spPr>
              <a:xfrm>
                <a:off x="6070763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578 w 98322"/>
                  <a:gd name="connsiteY6" fmla="*/ 49750 h 98322"/>
                  <a:gd name="connsiteX7" fmla="*/ 49563 w 98322"/>
                  <a:gd name="connsiteY7" fmla="*/ 88456 h 98322"/>
                  <a:gd name="connsiteX8" fmla="*/ 88253 w 98322"/>
                  <a:gd name="connsiteY8" fmla="*/ 49488 h 98322"/>
                  <a:gd name="connsiteX9" fmla="*/ 76815 w 98322"/>
                  <a:gd name="connsiteY9" fmla="*/ 22089 h 98322"/>
                  <a:gd name="connsiteX10" fmla="*/ 49285 w 98322"/>
                  <a:gd name="connsiteY10" fmla="*/ 11437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863"/>
                      <a:pt x="10513" y="28299"/>
                      <a:pt x="10578" y="49750"/>
                    </a:cubicBezTo>
                    <a:cubicBezTo>
                      <a:pt x="10660" y="71201"/>
                      <a:pt x="28113" y="88538"/>
                      <a:pt x="49563" y="88456"/>
                    </a:cubicBezTo>
                    <a:cubicBezTo>
                      <a:pt x="71014" y="88375"/>
                      <a:pt x="88335" y="70939"/>
                      <a:pt x="88253" y="49488"/>
                    </a:cubicBezTo>
                    <a:cubicBezTo>
                      <a:pt x="88221" y="39197"/>
                      <a:pt x="84107" y="29348"/>
                      <a:pt x="76815" y="22089"/>
                    </a:cubicBezTo>
                    <a:cubicBezTo>
                      <a:pt x="69375" y="15091"/>
                      <a:pt x="59494" y="11273"/>
                      <a:pt x="49285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61" name="Freeform: Shape 12860">
                <a:extLst>
                  <a:ext uri="{FF2B5EF4-FFF2-40B4-BE49-F238E27FC236}">
                    <a16:creationId xmlns:a16="http://schemas.microsoft.com/office/drawing/2014/main" id="{4B97DF92-E7AD-4E17-86A1-E4377120EF9F}"/>
                  </a:ext>
                </a:extLst>
              </p:cNvPr>
              <p:cNvSpPr/>
              <p:nvPr/>
            </p:nvSpPr>
            <p:spPr>
              <a:xfrm rot="-2701801">
                <a:off x="6062991" y="1758063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62" name="Freeform: Shape 12861">
                <a:extLst>
                  <a:ext uri="{FF2B5EF4-FFF2-40B4-BE49-F238E27FC236}">
                    <a16:creationId xmlns:a16="http://schemas.microsoft.com/office/drawing/2014/main" id="{A831638A-7C01-434A-9C02-9431F8D39086}"/>
                  </a:ext>
                </a:extLst>
              </p:cNvPr>
              <p:cNvSpPr/>
              <p:nvPr/>
            </p:nvSpPr>
            <p:spPr>
              <a:xfrm>
                <a:off x="6549966" y="1470819"/>
                <a:ext cx="105816" cy="98900"/>
              </a:xfrm>
              <a:custGeom>
                <a:avLst/>
                <a:gdLst>
                  <a:gd name="connsiteX0" fmla="*/ 56779 w 105816"/>
                  <a:gd name="connsiteY0" fmla="*/ 97719 h 98900"/>
                  <a:gd name="connsiteX1" fmla="*/ 703 w 105816"/>
                  <a:gd name="connsiteY1" fmla="*/ 56620 h 98900"/>
                  <a:gd name="connsiteX2" fmla="*/ 41801 w 105816"/>
                  <a:gd name="connsiteY2" fmla="*/ 544 h 98900"/>
                  <a:gd name="connsiteX3" fmla="*/ 56779 w 105816"/>
                  <a:gd name="connsiteY3" fmla="*/ 544 h 98900"/>
                  <a:gd name="connsiteX4" fmla="*/ 105940 w 105816"/>
                  <a:gd name="connsiteY4" fmla="*/ 49705 h 98900"/>
                  <a:gd name="connsiteX5" fmla="*/ 56779 w 105816"/>
                  <a:gd name="connsiteY5" fmla="*/ 98866 h 98900"/>
                  <a:gd name="connsiteX6" fmla="*/ 56779 w 105816"/>
                  <a:gd name="connsiteY6" fmla="*/ 10212 h 98900"/>
                  <a:gd name="connsiteX7" fmla="*/ 17778 w 105816"/>
                  <a:gd name="connsiteY7" fmla="*/ 49213 h 98900"/>
                  <a:gd name="connsiteX8" fmla="*/ 29248 w 105816"/>
                  <a:gd name="connsiteY8" fmla="*/ 76580 h 98900"/>
                  <a:gd name="connsiteX9" fmla="*/ 84309 w 105816"/>
                  <a:gd name="connsiteY9" fmla="*/ 76580 h 98900"/>
                  <a:gd name="connsiteX10" fmla="*/ 95616 w 105816"/>
                  <a:gd name="connsiteY10" fmla="*/ 49213 h 98900"/>
                  <a:gd name="connsiteX11" fmla="*/ 57107 w 105816"/>
                  <a:gd name="connsiteY11" fmla="*/ 9720 h 98900"/>
                  <a:gd name="connsiteX12" fmla="*/ 56779 w 105816"/>
                  <a:gd name="connsiteY12" fmla="*/ 9720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0">
                    <a:moveTo>
                      <a:pt x="56779" y="97719"/>
                    </a:moveTo>
                    <a:cubicBezTo>
                      <a:pt x="29937" y="101849"/>
                      <a:pt x="4832" y="83446"/>
                      <a:pt x="703" y="56620"/>
                    </a:cubicBezTo>
                    <a:cubicBezTo>
                      <a:pt x="-3427" y="29778"/>
                      <a:pt x="14975" y="4673"/>
                      <a:pt x="41801" y="544"/>
                    </a:cubicBezTo>
                    <a:cubicBezTo>
                      <a:pt x="46766" y="-226"/>
                      <a:pt x="51814" y="-226"/>
                      <a:pt x="56779" y="544"/>
                    </a:cubicBezTo>
                    <a:cubicBezTo>
                      <a:pt x="83932" y="544"/>
                      <a:pt x="105940" y="22552"/>
                      <a:pt x="105940" y="49705"/>
                    </a:cubicBezTo>
                    <a:cubicBezTo>
                      <a:pt x="105940" y="76858"/>
                      <a:pt x="83932" y="98866"/>
                      <a:pt x="56779" y="98866"/>
                    </a:cubicBezTo>
                    <a:close/>
                    <a:moveTo>
                      <a:pt x="56779" y="10212"/>
                    </a:moveTo>
                    <a:cubicBezTo>
                      <a:pt x="35279" y="10294"/>
                      <a:pt x="17876" y="27714"/>
                      <a:pt x="17778" y="49213"/>
                    </a:cubicBezTo>
                    <a:cubicBezTo>
                      <a:pt x="17794" y="59504"/>
                      <a:pt x="21924" y="69353"/>
                      <a:pt x="29248" y="76580"/>
                    </a:cubicBezTo>
                    <a:cubicBezTo>
                      <a:pt x="44652" y="91312"/>
                      <a:pt x="68905" y="91312"/>
                      <a:pt x="84309" y="76580"/>
                    </a:cubicBezTo>
                    <a:cubicBezTo>
                      <a:pt x="91585" y="69337"/>
                      <a:pt x="95665" y="59488"/>
                      <a:pt x="95616" y="49213"/>
                    </a:cubicBezTo>
                    <a:cubicBezTo>
                      <a:pt x="95895" y="27681"/>
                      <a:pt x="78656" y="9999"/>
                      <a:pt x="57107" y="9720"/>
                    </a:cubicBezTo>
                    <a:cubicBezTo>
                      <a:pt x="56992" y="9720"/>
                      <a:pt x="56894" y="9720"/>
                      <a:pt x="56779" y="9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63" name="Freeform: Shape 12862">
                <a:extLst>
                  <a:ext uri="{FF2B5EF4-FFF2-40B4-BE49-F238E27FC236}">
                    <a16:creationId xmlns:a16="http://schemas.microsoft.com/office/drawing/2014/main" id="{3B1A0E87-E536-4380-A69D-1BCE4262E712}"/>
                  </a:ext>
                </a:extLst>
              </p:cNvPr>
              <p:cNvSpPr/>
              <p:nvPr/>
            </p:nvSpPr>
            <p:spPr>
              <a:xfrm rot="-2701801">
                <a:off x="6844984" y="1462898"/>
                <a:ext cx="9668" cy="600259"/>
              </a:xfrm>
              <a:custGeom>
                <a:avLst/>
                <a:gdLst>
                  <a:gd name="connsiteX0" fmla="*/ 123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3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3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3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64" name="Freeform: Shape 12863">
                <a:extLst>
                  <a:ext uri="{FF2B5EF4-FFF2-40B4-BE49-F238E27FC236}">
                    <a16:creationId xmlns:a16="http://schemas.microsoft.com/office/drawing/2014/main" id="{F051DA42-4E15-474D-90D0-19D41812A2C1}"/>
                  </a:ext>
                </a:extLst>
              </p:cNvPr>
              <p:cNvSpPr/>
              <p:nvPr/>
            </p:nvSpPr>
            <p:spPr>
              <a:xfrm>
                <a:off x="7043993" y="1962724"/>
                <a:ext cx="97338" cy="91397"/>
              </a:xfrm>
              <a:custGeom>
                <a:avLst/>
                <a:gdLst>
                  <a:gd name="connsiteX0" fmla="*/ 49285 w 97338"/>
                  <a:gd name="connsiteY0" fmla="*/ 91364 h 91397"/>
                  <a:gd name="connsiteX1" fmla="*/ 123 w 97338"/>
                  <a:gd name="connsiteY1" fmla="*/ 42203 h 91397"/>
                  <a:gd name="connsiteX2" fmla="*/ 55724 w 97338"/>
                  <a:gd name="connsiteY2" fmla="*/ 465 h 91397"/>
                  <a:gd name="connsiteX3" fmla="*/ 97462 w 97338"/>
                  <a:gd name="connsiteY3" fmla="*/ 42203 h 91397"/>
                  <a:gd name="connsiteX4" fmla="*/ 49285 w 97338"/>
                  <a:gd name="connsiteY4" fmla="*/ 91364 h 91397"/>
                  <a:gd name="connsiteX5" fmla="*/ 49285 w 97338"/>
                  <a:gd name="connsiteY5" fmla="*/ 3857 h 91397"/>
                  <a:gd name="connsiteX6" fmla="*/ 10447 w 97338"/>
                  <a:gd name="connsiteY6" fmla="*/ 42366 h 91397"/>
                  <a:gd name="connsiteX7" fmla="*/ 10447 w 97338"/>
                  <a:gd name="connsiteY7" fmla="*/ 42694 h 91397"/>
                  <a:gd name="connsiteX8" fmla="*/ 49285 w 97338"/>
                  <a:gd name="connsiteY8" fmla="*/ 81859 h 91397"/>
                  <a:gd name="connsiteX9" fmla="*/ 88450 w 97338"/>
                  <a:gd name="connsiteY9" fmla="*/ 43022 h 91397"/>
                  <a:gd name="connsiteX10" fmla="*/ 49612 w 97338"/>
                  <a:gd name="connsiteY10" fmla="*/ 3857 h 91397"/>
                  <a:gd name="connsiteX11" fmla="*/ 49285 w 97338"/>
                  <a:gd name="connsiteY11" fmla="*/ 3857 h 9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338" h="91397">
                    <a:moveTo>
                      <a:pt x="49285" y="91364"/>
                    </a:moveTo>
                    <a:cubicBezTo>
                      <a:pt x="22131" y="91364"/>
                      <a:pt x="123" y="69356"/>
                      <a:pt x="123" y="42203"/>
                    </a:cubicBezTo>
                    <a:cubicBezTo>
                      <a:pt x="3958" y="15328"/>
                      <a:pt x="28850" y="-3370"/>
                      <a:pt x="55724" y="465"/>
                    </a:cubicBezTo>
                    <a:cubicBezTo>
                      <a:pt x="77372" y="3546"/>
                      <a:pt x="94382" y="20555"/>
                      <a:pt x="97462" y="42203"/>
                    </a:cubicBezTo>
                    <a:cubicBezTo>
                      <a:pt x="97462" y="68979"/>
                      <a:pt x="76045" y="90823"/>
                      <a:pt x="49285" y="91364"/>
                    </a:cubicBezTo>
                    <a:close/>
                    <a:moveTo>
                      <a:pt x="49285" y="3857"/>
                    </a:moveTo>
                    <a:cubicBezTo>
                      <a:pt x="27932" y="3759"/>
                      <a:pt x="10545" y="21014"/>
                      <a:pt x="10447" y="42366"/>
                    </a:cubicBezTo>
                    <a:cubicBezTo>
                      <a:pt x="10447" y="42481"/>
                      <a:pt x="10447" y="42580"/>
                      <a:pt x="10447" y="42694"/>
                    </a:cubicBezTo>
                    <a:cubicBezTo>
                      <a:pt x="10349" y="64227"/>
                      <a:pt x="27752" y="81761"/>
                      <a:pt x="49285" y="81859"/>
                    </a:cubicBezTo>
                    <a:cubicBezTo>
                      <a:pt x="70817" y="81941"/>
                      <a:pt x="88351" y="64555"/>
                      <a:pt x="88450" y="43022"/>
                    </a:cubicBezTo>
                    <a:cubicBezTo>
                      <a:pt x="88532" y="21489"/>
                      <a:pt x="71145" y="3955"/>
                      <a:pt x="49612" y="3857"/>
                    </a:cubicBezTo>
                    <a:cubicBezTo>
                      <a:pt x="49498" y="3857"/>
                      <a:pt x="49399" y="3857"/>
                      <a:pt x="49285" y="385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65" name="Freeform: Shape 12864">
                <a:extLst>
                  <a:ext uri="{FF2B5EF4-FFF2-40B4-BE49-F238E27FC236}">
                    <a16:creationId xmlns:a16="http://schemas.microsoft.com/office/drawing/2014/main" id="{32BA6361-268C-40EB-8F1D-EDC6B7313ED2}"/>
                  </a:ext>
                </a:extLst>
              </p:cNvPr>
              <p:cNvSpPr/>
              <p:nvPr/>
            </p:nvSpPr>
            <p:spPr>
              <a:xfrm rot="-2701801">
                <a:off x="7036550" y="1758651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66" name="Freeform: Shape 12865">
                <a:extLst>
                  <a:ext uri="{FF2B5EF4-FFF2-40B4-BE49-F238E27FC236}">
                    <a16:creationId xmlns:a16="http://schemas.microsoft.com/office/drawing/2014/main" id="{DCD773CD-4B7E-40F0-897A-F0DBE7D86EBE}"/>
                  </a:ext>
                </a:extLst>
              </p:cNvPr>
              <p:cNvSpPr/>
              <p:nvPr/>
            </p:nvSpPr>
            <p:spPr>
              <a:xfrm>
                <a:off x="7530690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783 h 98322"/>
                  <a:gd name="connsiteX7" fmla="*/ 21755 w 98322"/>
                  <a:gd name="connsiteY7" fmla="*/ 77149 h 98322"/>
                  <a:gd name="connsiteX8" fmla="*/ 76913 w 98322"/>
                  <a:gd name="connsiteY8" fmla="*/ 77576 h 98322"/>
                  <a:gd name="connsiteX9" fmla="*/ 77323 w 98322"/>
                  <a:gd name="connsiteY9" fmla="*/ 22417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2" y="98289"/>
                      <a:pt x="123" y="76281"/>
                      <a:pt x="123" y="49127"/>
                    </a:cubicBezTo>
                    <a:cubicBezTo>
                      <a:pt x="123" y="21974"/>
                      <a:pt x="22132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01" y="10880"/>
                      <a:pt x="10447" y="28299"/>
                      <a:pt x="10447" y="49783"/>
                    </a:cubicBezTo>
                    <a:cubicBezTo>
                      <a:pt x="10398" y="60058"/>
                      <a:pt x="14479" y="69906"/>
                      <a:pt x="21755" y="77149"/>
                    </a:cubicBezTo>
                    <a:cubicBezTo>
                      <a:pt x="36863" y="92488"/>
                      <a:pt x="61559" y="92684"/>
                      <a:pt x="76913" y="77576"/>
                    </a:cubicBezTo>
                    <a:cubicBezTo>
                      <a:pt x="92252" y="62450"/>
                      <a:pt x="92448" y="37755"/>
                      <a:pt x="77323" y="22417"/>
                    </a:cubicBezTo>
                    <a:cubicBezTo>
                      <a:pt x="69933" y="14911"/>
                      <a:pt x="59822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67" name="Freeform: Shape 12866">
                <a:extLst>
                  <a:ext uri="{FF2B5EF4-FFF2-40B4-BE49-F238E27FC236}">
                    <a16:creationId xmlns:a16="http://schemas.microsoft.com/office/drawing/2014/main" id="{6B8C1488-6D93-4746-A338-3C237D5538AB}"/>
                  </a:ext>
                </a:extLst>
              </p:cNvPr>
              <p:cNvSpPr/>
              <p:nvPr/>
            </p:nvSpPr>
            <p:spPr>
              <a:xfrm>
                <a:off x="7623769" y="1515150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68" name="Freeform: Shape 12867">
                <a:extLst>
                  <a:ext uri="{FF2B5EF4-FFF2-40B4-BE49-F238E27FC236}">
                    <a16:creationId xmlns:a16="http://schemas.microsoft.com/office/drawing/2014/main" id="{B4DE64EE-6F26-438C-94DB-4136E500C1BB}"/>
                  </a:ext>
                </a:extLst>
              </p:cNvPr>
              <p:cNvSpPr/>
              <p:nvPr/>
            </p:nvSpPr>
            <p:spPr>
              <a:xfrm>
                <a:off x="8017387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283 w 98322"/>
                  <a:gd name="connsiteY6" fmla="*/ 49783 h 98322"/>
                  <a:gd name="connsiteX7" fmla="*/ 49285 w 98322"/>
                  <a:gd name="connsiteY7" fmla="*/ 88784 h 98322"/>
                  <a:gd name="connsiteX8" fmla="*/ 88286 w 98322"/>
                  <a:gd name="connsiteY8" fmla="*/ 49783 h 98322"/>
                  <a:gd name="connsiteX9" fmla="*/ 49285 w 98322"/>
                  <a:gd name="connsiteY9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782"/>
                      <a:pt x="10283" y="28250"/>
                      <a:pt x="10283" y="49783"/>
                    </a:cubicBezTo>
                    <a:cubicBezTo>
                      <a:pt x="10283" y="71316"/>
                      <a:pt x="27752" y="88784"/>
                      <a:pt x="49285" y="88784"/>
                    </a:cubicBezTo>
                    <a:cubicBezTo>
                      <a:pt x="70817" y="88784"/>
                      <a:pt x="88286" y="71316"/>
                      <a:pt x="88286" y="49783"/>
                    </a:cubicBezTo>
                    <a:cubicBezTo>
                      <a:pt x="88204" y="28283"/>
                      <a:pt x="70784" y="10864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69" name="Freeform: Shape 12868">
                <a:extLst>
                  <a:ext uri="{FF2B5EF4-FFF2-40B4-BE49-F238E27FC236}">
                    <a16:creationId xmlns:a16="http://schemas.microsoft.com/office/drawing/2014/main" id="{90BD9680-0944-40F5-84CF-26BD8133DFBD}"/>
                  </a:ext>
                </a:extLst>
              </p:cNvPr>
              <p:cNvSpPr/>
              <p:nvPr/>
            </p:nvSpPr>
            <p:spPr>
              <a:xfrm rot="-2701801">
                <a:off x="8009652" y="1271857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70" name="Freeform: Shape 12869">
                <a:extLst>
                  <a:ext uri="{FF2B5EF4-FFF2-40B4-BE49-F238E27FC236}">
                    <a16:creationId xmlns:a16="http://schemas.microsoft.com/office/drawing/2014/main" id="{FC98B20D-B8C7-4C19-8252-6866709793BE}"/>
                  </a:ext>
                </a:extLst>
              </p:cNvPr>
              <p:cNvSpPr/>
              <p:nvPr/>
            </p:nvSpPr>
            <p:spPr>
              <a:xfrm>
                <a:off x="8504120" y="984049"/>
                <a:ext cx="98328" cy="98320"/>
              </a:xfrm>
              <a:custGeom>
                <a:avLst/>
                <a:gdLst>
                  <a:gd name="connsiteX0" fmla="*/ 49248 w 98328"/>
                  <a:gd name="connsiteY0" fmla="*/ 98284 h 98320"/>
                  <a:gd name="connsiteX1" fmla="*/ 14835 w 98328"/>
                  <a:gd name="connsiteY1" fmla="*/ 84192 h 98320"/>
                  <a:gd name="connsiteX2" fmla="*/ 14212 w 98328"/>
                  <a:gd name="connsiteY2" fmla="*/ 14678 h 98320"/>
                  <a:gd name="connsiteX3" fmla="*/ 83743 w 98328"/>
                  <a:gd name="connsiteY3" fmla="*/ 14055 h 98320"/>
                  <a:gd name="connsiteX4" fmla="*/ 84349 w 98328"/>
                  <a:gd name="connsiteY4" fmla="*/ 83569 h 98320"/>
                  <a:gd name="connsiteX5" fmla="*/ 49248 w 98328"/>
                  <a:gd name="connsiteY5" fmla="*/ 98284 h 98320"/>
                  <a:gd name="connsiteX6" fmla="*/ 49248 w 98328"/>
                  <a:gd name="connsiteY6" fmla="*/ 10777 h 98320"/>
                  <a:gd name="connsiteX7" fmla="*/ 10345 w 98328"/>
                  <a:gd name="connsiteY7" fmla="*/ 49877 h 98320"/>
                  <a:gd name="connsiteX8" fmla="*/ 21717 w 98328"/>
                  <a:gd name="connsiteY8" fmla="*/ 77309 h 98320"/>
                  <a:gd name="connsiteX9" fmla="*/ 76778 w 98328"/>
                  <a:gd name="connsiteY9" fmla="*/ 77309 h 98320"/>
                  <a:gd name="connsiteX10" fmla="*/ 76680 w 98328"/>
                  <a:gd name="connsiteY10" fmla="*/ 22150 h 98320"/>
                  <a:gd name="connsiteX11" fmla="*/ 49248 w 98328"/>
                  <a:gd name="connsiteY11" fmla="*/ 10777 h 9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8" h="98320">
                    <a:moveTo>
                      <a:pt x="49248" y="98284"/>
                    </a:moveTo>
                    <a:cubicBezTo>
                      <a:pt x="36351" y="98399"/>
                      <a:pt x="23946" y="93319"/>
                      <a:pt x="14835" y="84192"/>
                    </a:cubicBezTo>
                    <a:cubicBezTo>
                      <a:pt x="-4535" y="65166"/>
                      <a:pt x="-4813" y="34031"/>
                      <a:pt x="14212" y="14678"/>
                    </a:cubicBezTo>
                    <a:cubicBezTo>
                      <a:pt x="33254" y="-4692"/>
                      <a:pt x="64373" y="-4971"/>
                      <a:pt x="83743" y="14055"/>
                    </a:cubicBezTo>
                    <a:cubicBezTo>
                      <a:pt x="103112" y="33080"/>
                      <a:pt x="103391" y="64216"/>
                      <a:pt x="84349" y="83569"/>
                    </a:cubicBezTo>
                    <a:cubicBezTo>
                      <a:pt x="75106" y="92991"/>
                      <a:pt x="62456" y="98301"/>
                      <a:pt x="49248" y="98284"/>
                    </a:cubicBezTo>
                    <a:close/>
                    <a:moveTo>
                      <a:pt x="49248" y="10777"/>
                    </a:moveTo>
                    <a:cubicBezTo>
                      <a:pt x="27715" y="10827"/>
                      <a:pt x="10296" y="28328"/>
                      <a:pt x="10345" y="49877"/>
                    </a:cubicBezTo>
                    <a:cubicBezTo>
                      <a:pt x="10361" y="60168"/>
                      <a:pt x="14458" y="70017"/>
                      <a:pt x="21717" y="77309"/>
                    </a:cubicBezTo>
                    <a:cubicBezTo>
                      <a:pt x="37187" y="91877"/>
                      <a:pt x="61309" y="91877"/>
                      <a:pt x="76778" y="77309"/>
                    </a:cubicBezTo>
                    <a:cubicBezTo>
                      <a:pt x="91985" y="62053"/>
                      <a:pt x="91936" y="37357"/>
                      <a:pt x="76680" y="22150"/>
                    </a:cubicBezTo>
                    <a:cubicBezTo>
                      <a:pt x="69404" y="14891"/>
                      <a:pt x="59539" y="10810"/>
                      <a:pt x="49248" y="1077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71" name="Freeform: Shape 12870">
                <a:extLst>
                  <a:ext uri="{FF2B5EF4-FFF2-40B4-BE49-F238E27FC236}">
                    <a16:creationId xmlns:a16="http://schemas.microsoft.com/office/drawing/2014/main" id="{428D8FD6-2122-4C16-9ED5-6B69F801626F}"/>
                  </a:ext>
                </a:extLst>
              </p:cNvPr>
              <p:cNvSpPr/>
              <p:nvPr/>
            </p:nvSpPr>
            <p:spPr>
              <a:xfrm rot="-2701801">
                <a:off x="8791645" y="976692"/>
                <a:ext cx="9668" cy="600259"/>
              </a:xfrm>
              <a:custGeom>
                <a:avLst/>
                <a:gdLst>
                  <a:gd name="connsiteX0" fmla="*/ 124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4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4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72" name="Freeform: Shape 12871">
                <a:extLst>
                  <a:ext uri="{FF2B5EF4-FFF2-40B4-BE49-F238E27FC236}">
                    <a16:creationId xmlns:a16="http://schemas.microsoft.com/office/drawing/2014/main" id="{97C59477-3026-48F6-9F1C-47670E843485}"/>
                  </a:ext>
                </a:extLst>
              </p:cNvPr>
              <p:cNvSpPr/>
              <p:nvPr/>
            </p:nvSpPr>
            <p:spPr>
              <a:xfrm>
                <a:off x="8990616" y="1470950"/>
                <a:ext cx="96675" cy="97621"/>
              </a:xfrm>
              <a:custGeom>
                <a:avLst/>
                <a:gdLst>
                  <a:gd name="connsiteX0" fmla="*/ 49285 w 96675"/>
                  <a:gd name="connsiteY0" fmla="*/ 97588 h 97621"/>
                  <a:gd name="connsiteX1" fmla="*/ 124 w 96675"/>
                  <a:gd name="connsiteY1" fmla="*/ 48427 h 97621"/>
                  <a:gd name="connsiteX2" fmla="*/ 14381 w 96675"/>
                  <a:gd name="connsiteY2" fmla="*/ 14014 h 97621"/>
                  <a:gd name="connsiteX3" fmla="*/ 83207 w 96675"/>
                  <a:gd name="connsiteY3" fmla="*/ 14014 h 97621"/>
                  <a:gd name="connsiteX4" fmla="*/ 83207 w 96675"/>
                  <a:gd name="connsiteY4" fmla="*/ 14014 h 97621"/>
                  <a:gd name="connsiteX5" fmla="*/ 81568 w 96675"/>
                  <a:gd name="connsiteY5" fmla="*/ 83512 h 97621"/>
                  <a:gd name="connsiteX6" fmla="*/ 48794 w 96675"/>
                  <a:gd name="connsiteY6" fmla="*/ 97096 h 97621"/>
                  <a:gd name="connsiteX7" fmla="*/ 49285 w 96675"/>
                  <a:gd name="connsiteY7" fmla="*/ 10081 h 97621"/>
                  <a:gd name="connsiteX8" fmla="*/ 10579 w 96675"/>
                  <a:gd name="connsiteY8" fmla="*/ 49050 h 97621"/>
                  <a:gd name="connsiteX9" fmla="*/ 49564 w 96675"/>
                  <a:gd name="connsiteY9" fmla="*/ 87756 h 97621"/>
                  <a:gd name="connsiteX10" fmla="*/ 88254 w 96675"/>
                  <a:gd name="connsiteY10" fmla="*/ 48787 h 97621"/>
                  <a:gd name="connsiteX11" fmla="*/ 76815 w 96675"/>
                  <a:gd name="connsiteY11" fmla="*/ 21388 h 97621"/>
                  <a:gd name="connsiteX12" fmla="*/ 76815 w 96675"/>
                  <a:gd name="connsiteY12" fmla="*/ 21388 h 97621"/>
                  <a:gd name="connsiteX13" fmla="*/ 49285 w 96675"/>
                  <a:gd name="connsiteY13" fmla="*/ 9589 h 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6675" h="97621">
                    <a:moveTo>
                      <a:pt x="49285" y="97588"/>
                    </a:moveTo>
                    <a:cubicBezTo>
                      <a:pt x="22132" y="97588"/>
                      <a:pt x="124" y="75580"/>
                      <a:pt x="124" y="48427"/>
                    </a:cubicBezTo>
                    <a:cubicBezTo>
                      <a:pt x="75" y="35514"/>
                      <a:pt x="5204" y="23109"/>
                      <a:pt x="14381" y="14014"/>
                    </a:cubicBezTo>
                    <a:cubicBezTo>
                      <a:pt x="33505" y="-4717"/>
                      <a:pt x="64083" y="-4717"/>
                      <a:pt x="83207" y="14014"/>
                    </a:cubicBezTo>
                    <a:lnTo>
                      <a:pt x="83207" y="14014"/>
                    </a:lnTo>
                    <a:cubicBezTo>
                      <a:pt x="101954" y="33662"/>
                      <a:pt x="101216" y="64781"/>
                      <a:pt x="81568" y="83512"/>
                    </a:cubicBezTo>
                    <a:cubicBezTo>
                      <a:pt x="72719" y="91967"/>
                      <a:pt x="61035" y="96802"/>
                      <a:pt x="48794" y="97096"/>
                    </a:cubicBezTo>
                    <a:close/>
                    <a:moveTo>
                      <a:pt x="49285" y="10081"/>
                    </a:moveTo>
                    <a:cubicBezTo>
                      <a:pt x="27835" y="10163"/>
                      <a:pt x="10513" y="27599"/>
                      <a:pt x="10579" y="49050"/>
                    </a:cubicBezTo>
                    <a:cubicBezTo>
                      <a:pt x="10661" y="70500"/>
                      <a:pt x="28113" y="87838"/>
                      <a:pt x="49564" y="87756"/>
                    </a:cubicBezTo>
                    <a:cubicBezTo>
                      <a:pt x="71015" y="87674"/>
                      <a:pt x="88335" y="70238"/>
                      <a:pt x="88254" y="48787"/>
                    </a:cubicBezTo>
                    <a:cubicBezTo>
                      <a:pt x="88221" y="38496"/>
                      <a:pt x="84108" y="28648"/>
                      <a:pt x="76815" y="21388"/>
                    </a:cubicBezTo>
                    <a:lnTo>
                      <a:pt x="76815" y="21388"/>
                    </a:lnTo>
                    <a:cubicBezTo>
                      <a:pt x="69572" y="13948"/>
                      <a:pt x="59675" y="9704"/>
                      <a:pt x="49285" y="95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73" name="Freeform: Shape 12872">
                <a:extLst>
                  <a:ext uri="{FF2B5EF4-FFF2-40B4-BE49-F238E27FC236}">
                    <a16:creationId xmlns:a16="http://schemas.microsoft.com/office/drawing/2014/main" id="{E57B7067-329E-40B5-B473-97C9F1242FBD}"/>
                  </a:ext>
                </a:extLst>
              </p:cNvPr>
              <p:cNvSpPr/>
              <p:nvPr/>
            </p:nvSpPr>
            <p:spPr>
              <a:xfrm rot="-2710800">
                <a:off x="8982322" y="1271769"/>
                <a:ext cx="598456" cy="9668"/>
              </a:xfrm>
              <a:custGeom>
                <a:avLst/>
                <a:gdLst>
                  <a:gd name="connsiteX0" fmla="*/ 123 w 598456"/>
                  <a:gd name="connsiteY0" fmla="*/ -34 h 9668"/>
                  <a:gd name="connsiteX1" fmla="*/ 598580 w 598456"/>
                  <a:gd name="connsiteY1" fmla="*/ -34 h 9668"/>
                  <a:gd name="connsiteX2" fmla="*/ 598580 w 598456"/>
                  <a:gd name="connsiteY2" fmla="*/ 9634 h 9668"/>
                  <a:gd name="connsiteX3" fmla="*/ 123 w 59845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456" h="9668">
                    <a:moveTo>
                      <a:pt x="123" y="-34"/>
                    </a:moveTo>
                    <a:lnTo>
                      <a:pt x="598580" y="-34"/>
                    </a:lnTo>
                    <a:lnTo>
                      <a:pt x="598580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74" name="Freeform: Shape 12873">
                <a:extLst>
                  <a:ext uri="{FF2B5EF4-FFF2-40B4-BE49-F238E27FC236}">
                    <a16:creationId xmlns:a16="http://schemas.microsoft.com/office/drawing/2014/main" id="{B7CF1D70-4440-4113-A8CC-2F2731866C4D}"/>
                  </a:ext>
                </a:extLst>
              </p:cNvPr>
              <p:cNvSpPr/>
              <p:nvPr/>
            </p:nvSpPr>
            <p:spPr>
              <a:xfrm>
                <a:off x="9474691" y="984044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382 w 98322"/>
                  <a:gd name="connsiteY6" fmla="*/ 49881 h 98322"/>
                  <a:gd name="connsiteX7" fmla="*/ 21755 w 98322"/>
                  <a:gd name="connsiteY7" fmla="*/ 77313 h 98322"/>
                  <a:gd name="connsiteX8" fmla="*/ 76815 w 98322"/>
                  <a:gd name="connsiteY8" fmla="*/ 80558 h 98322"/>
                  <a:gd name="connsiteX9" fmla="*/ 80060 w 98322"/>
                  <a:gd name="connsiteY9" fmla="*/ 25497 h 98322"/>
                  <a:gd name="connsiteX10" fmla="*/ 76815 w 98322"/>
                  <a:gd name="connsiteY10" fmla="*/ 22253 h 98322"/>
                  <a:gd name="connsiteX11" fmla="*/ 76815 w 98322"/>
                  <a:gd name="connsiteY11" fmla="*/ 22253 h 98322"/>
                  <a:gd name="connsiteX12" fmla="*/ 49285 w 98322"/>
                  <a:gd name="connsiteY12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831"/>
                      <a:pt x="10332" y="28332"/>
                      <a:pt x="10382" y="49881"/>
                    </a:cubicBezTo>
                    <a:cubicBezTo>
                      <a:pt x="10398" y="60172"/>
                      <a:pt x="14495" y="70021"/>
                      <a:pt x="21755" y="77313"/>
                    </a:cubicBezTo>
                    <a:cubicBezTo>
                      <a:pt x="36060" y="93422"/>
                      <a:pt x="60723" y="94864"/>
                      <a:pt x="76815" y="80558"/>
                    </a:cubicBezTo>
                    <a:cubicBezTo>
                      <a:pt x="92924" y="66252"/>
                      <a:pt x="94366" y="41606"/>
                      <a:pt x="80060" y="25497"/>
                    </a:cubicBezTo>
                    <a:cubicBezTo>
                      <a:pt x="79044" y="24350"/>
                      <a:pt x="77962" y="23269"/>
                      <a:pt x="76815" y="22253"/>
                    </a:cubicBezTo>
                    <a:lnTo>
                      <a:pt x="76815" y="22253"/>
                    </a:lnTo>
                    <a:cubicBezTo>
                      <a:pt x="69556" y="14878"/>
                      <a:pt x="59641" y="10733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75" name="Freeform: Shape 12874">
                <a:extLst>
                  <a:ext uri="{FF2B5EF4-FFF2-40B4-BE49-F238E27FC236}">
                    <a16:creationId xmlns:a16="http://schemas.microsoft.com/office/drawing/2014/main" id="{4FD042C5-C94E-43F5-B10C-7B0E2828D3B1}"/>
                  </a:ext>
                </a:extLst>
              </p:cNvPr>
              <p:cNvSpPr/>
              <p:nvPr/>
            </p:nvSpPr>
            <p:spPr>
              <a:xfrm>
                <a:off x="9551547" y="575022"/>
                <a:ext cx="434094" cy="431472"/>
              </a:xfrm>
              <a:custGeom>
                <a:avLst/>
                <a:gdLst>
                  <a:gd name="connsiteX0" fmla="*/ 6882 w 434094"/>
                  <a:gd name="connsiteY0" fmla="*/ 431472 h 431472"/>
                  <a:gd name="connsiteX1" fmla="*/ 0 w 434094"/>
                  <a:gd name="connsiteY1" fmla="*/ 424590 h 431472"/>
                  <a:gd name="connsiteX2" fmla="*/ 427212 w 434094"/>
                  <a:gd name="connsiteY2" fmla="*/ 0 h 431472"/>
                  <a:gd name="connsiteX3" fmla="*/ 434094 w 434094"/>
                  <a:gd name="connsiteY3" fmla="*/ 7046 h 431472"/>
                  <a:gd name="connsiteX4" fmla="*/ 6882 w 434094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094" h="431472">
                    <a:moveTo>
                      <a:pt x="6882" y="431472"/>
                    </a:moveTo>
                    <a:lnTo>
                      <a:pt x="0" y="424590"/>
                    </a:lnTo>
                    <a:lnTo>
                      <a:pt x="427212" y="0"/>
                    </a:lnTo>
                    <a:lnTo>
                      <a:pt x="434094" y="7046"/>
                    </a:lnTo>
                    <a:lnTo>
                      <a:pt x="6882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76" name="Freeform: Shape 12875">
                <a:extLst>
                  <a:ext uri="{FF2B5EF4-FFF2-40B4-BE49-F238E27FC236}">
                    <a16:creationId xmlns:a16="http://schemas.microsoft.com/office/drawing/2014/main" id="{A8680C6C-FFAF-417E-989A-6744856EC26D}"/>
                  </a:ext>
                </a:extLst>
              </p:cNvPr>
              <p:cNvSpPr/>
              <p:nvPr/>
            </p:nvSpPr>
            <p:spPr>
              <a:xfrm rot="-2701801">
                <a:off x="9950409" y="284774"/>
                <a:ext cx="644176" cy="9668"/>
              </a:xfrm>
              <a:custGeom>
                <a:avLst/>
                <a:gdLst>
                  <a:gd name="connsiteX0" fmla="*/ 124 w 644176"/>
                  <a:gd name="connsiteY0" fmla="*/ -34 h 9668"/>
                  <a:gd name="connsiteX1" fmla="*/ 644301 w 644176"/>
                  <a:gd name="connsiteY1" fmla="*/ -34 h 9668"/>
                  <a:gd name="connsiteX2" fmla="*/ 644301 w 644176"/>
                  <a:gd name="connsiteY2" fmla="*/ 9634 h 9668"/>
                  <a:gd name="connsiteX3" fmla="*/ 124 w 64417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176" h="9668">
                    <a:moveTo>
                      <a:pt x="124" y="-34"/>
                    </a:moveTo>
                    <a:lnTo>
                      <a:pt x="644301" y="-34"/>
                    </a:lnTo>
                    <a:lnTo>
                      <a:pt x="644301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77" name="Freeform: Shape 12876">
                <a:extLst>
                  <a:ext uri="{FF2B5EF4-FFF2-40B4-BE49-F238E27FC236}">
                    <a16:creationId xmlns:a16="http://schemas.microsoft.com/office/drawing/2014/main" id="{1C47AEF1-4746-409B-9613-952F10CFA40B}"/>
                  </a:ext>
                </a:extLst>
              </p:cNvPr>
              <p:cNvSpPr/>
              <p:nvPr/>
            </p:nvSpPr>
            <p:spPr>
              <a:xfrm>
                <a:off x="9964215" y="497348"/>
                <a:ext cx="98324" cy="98323"/>
              </a:xfrm>
              <a:custGeom>
                <a:avLst/>
                <a:gdLst>
                  <a:gd name="connsiteX0" fmla="*/ 49080 w 98324"/>
                  <a:gd name="connsiteY0" fmla="*/ 98289 h 98323"/>
                  <a:gd name="connsiteX1" fmla="*/ 14503 w 98324"/>
                  <a:gd name="connsiteY1" fmla="*/ 83868 h 98323"/>
                  <a:gd name="connsiteX2" fmla="*/ 14552 w 98324"/>
                  <a:gd name="connsiteY2" fmla="*/ 14344 h 98323"/>
                  <a:gd name="connsiteX3" fmla="*/ 84066 w 98324"/>
                  <a:gd name="connsiteY3" fmla="*/ 14388 h 98323"/>
                  <a:gd name="connsiteX4" fmla="*/ 84034 w 98324"/>
                  <a:gd name="connsiteY4" fmla="*/ 83912 h 98323"/>
                  <a:gd name="connsiteX5" fmla="*/ 49080 w 98324"/>
                  <a:gd name="connsiteY5" fmla="*/ 98289 h 98323"/>
                  <a:gd name="connsiteX6" fmla="*/ 49080 w 98324"/>
                  <a:gd name="connsiteY6" fmla="*/ 10781 h 98323"/>
                  <a:gd name="connsiteX7" fmla="*/ 11078 w 98324"/>
                  <a:gd name="connsiteY7" fmla="*/ 50435 h 98323"/>
                  <a:gd name="connsiteX8" fmla="*/ 50735 w 98324"/>
                  <a:gd name="connsiteY8" fmla="*/ 88438 h 98323"/>
                  <a:gd name="connsiteX9" fmla="*/ 88737 w 98324"/>
                  <a:gd name="connsiteY9" fmla="*/ 50274 h 98323"/>
                  <a:gd name="connsiteX10" fmla="*/ 49571 w 98324"/>
                  <a:gd name="connsiteY10" fmla="*/ 11432 h 98323"/>
                  <a:gd name="connsiteX11" fmla="*/ 49080 w 98324"/>
                  <a:gd name="connsiteY11" fmla="*/ 11437 h 9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4" h="98323">
                    <a:moveTo>
                      <a:pt x="49080" y="98289"/>
                    </a:moveTo>
                    <a:cubicBezTo>
                      <a:pt x="36069" y="98362"/>
                      <a:pt x="23598" y="93158"/>
                      <a:pt x="14503" y="83868"/>
                    </a:cubicBezTo>
                    <a:cubicBezTo>
                      <a:pt x="-4686" y="64657"/>
                      <a:pt x="-4670" y="33530"/>
                      <a:pt x="14552" y="14344"/>
                    </a:cubicBezTo>
                    <a:cubicBezTo>
                      <a:pt x="33758" y="-4844"/>
                      <a:pt x="64877" y="-4824"/>
                      <a:pt x="84066" y="14388"/>
                    </a:cubicBezTo>
                    <a:cubicBezTo>
                      <a:pt x="103255" y="33599"/>
                      <a:pt x="103239" y="64726"/>
                      <a:pt x="84034" y="83912"/>
                    </a:cubicBezTo>
                    <a:cubicBezTo>
                      <a:pt x="74759" y="93169"/>
                      <a:pt x="62173" y="98344"/>
                      <a:pt x="49080" y="98289"/>
                    </a:cubicBezTo>
                    <a:close/>
                    <a:moveTo>
                      <a:pt x="49080" y="10781"/>
                    </a:moveTo>
                    <a:cubicBezTo>
                      <a:pt x="27629" y="11237"/>
                      <a:pt x="10619" y="28991"/>
                      <a:pt x="11078" y="50435"/>
                    </a:cubicBezTo>
                    <a:cubicBezTo>
                      <a:pt x="11537" y="71879"/>
                      <a:pt x="29284" y="88894"/>
                      <a:pt x="50735" y="88438"/>
                    </a:cubicBezTo>
                    <a:cubicBezTo>
                      <a:pt x="71596" y="87996"/>
                      <a:pt x="88376" y="71142"/>
                      <a:pt x="88737" y="50274"/>
                    </a:cubicBezTo>
                    <a:cubicBezTo>
                      <a:pt x="88655" y="28735"/>
                      <a:pt x="71120" y="11345"/>
                      <a:pt x="49571" y="11432"/>
                    </a:cubicBezTo>
                    <a:cubicBezTo>
                      <a:pt x="49408" y="11432"/>
                      <a:pt x="49244" y="11434"/>
                      <a:pt x="49080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78" name="Freeform: Shape 12877">
                <a:extLst>
                  <a:ext uri="{FF2B5EF4-FFF2-40B4-BE49-F238E27FC236}">
                    <a16:creationId xmlns:a16="http://schemas.microsoft.com/office/drawing/2014/main" id="{D1E2B91F-5F89-4E67-A052-7DC8629C51A5}"/>
                  </a:ext>
                </a:extLst>
              </p:cNvPr>
              <p:cNvSpPr/>
              <p:nvPr/>
            </p:nvSpPr>
            <p:spPr>
              <a:xfrm>
                <a:off x="3643138" y="1962573"/>
                <a:ext cx="87289" cy="87288"/>
              </a:xfrm>
              <a:custGeom>
                <a:avLst/>
                <a:gdLst>
                  <a:gd name="connsiteX0" fmla="*/ 74562 w 87289"/>
                  <a:gd name="connsiteY0" fmla="*/ 12529 h 87288"/>
                  <a:gd name="connsiteX1" fmla="*/ 74627 w 87289"/>
                  <a:gd name="connsiteY1" fmla="*/ 74407 h 87288"/>
                  <a:gd name="connsiteX2" fmla="*/ 43590 w 87289"/>
                  <a:gd name="connsiteY2" fmla="*/ 87255 h 87288"/>
                  <a:gd name="connsiteX3" fmla="*/ 24253 w 87289"/>
                  <a:gd name="connsiteY3" fmla="*/ 82830 h 87288"/>
                  <a:gd name="connsiteX4" fmla="*/ 4785 w 87289"/>
                  <a:gd name="connsiteY4" fmla="*/ 24099 h 87288"/>
                  <a:gd name="connsiteX5" fmla="*/ 63517 w 87289"/>
                  <a:gd name="connsiteY5" fmla="*/ 4631 h 87288"/>
                  <a:gd name="connsiteX6" fmla="*/ 74562 w 87289"/>
                  <a:gd name="connsiteY6" fmla="*/ 12529 h 8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289" h="87288">
                    <a:moveTo>
                      <a:pt x="74562" y="12529"/>
                    </a:moveTo>
                    <a:cubicBezTo>
                      <a:pt x="91670" y="29605"/>
                      <a:pt x="91703" y="57299"/>
                      <a:pt x="74627" y="74407"/>
                    </a:cubicBezTo>
                    <a:cubicBezTo>
                      <a:pt x="66401" y="82650"/>
                      <a:pt x="55241" y="87271"/>
                      <a:pt x="43590" y="87255"/>
                    </a:cubicBezTo>
                    <a:cubicBezTo>
                      <a:pt x="36888" y="87238"/>
                      <a:pt x="30284" y="85731"/>
                      <a:pt x="24253" y="82830"/>
                    </a:cubicBezTo>
                    <a:cubicBezTo>
                      <a:pt x="2658" y="71982"/>
                      <a:pt x="-6058" y="45697"/>
                      <a:pt x="4785" y="24099"/>
                    </a:cubicBezTo>
                    <a:cubicBezTo>
                      <a:pt x="15627" y="2500"/>
                      <a:pt x="41918" y="-6218"/>
                      <a:pt x="63517" y="4631"/>
                    </a:cubicBezTo>
                    <a:cubicBezTo>
                      <a:pt x="67581" y="6663"/>
                      <a:pt x="71317" y="9334"/>
                      <a:pt x="74562" y="1252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79" name="Freeform: Shape 12878">
                <a:extLst>
                  <a:ext uri="{FF2B5EF4-FFF2-40B4-BE49-F238E27FC236}">
                    <a16:creationId xmlns:a16="http://schemas.microsoft.com/office/drawing/2014/main" id="{4C6D5859-C6BD-45AB-899D-3CC28EE8393E}"/>
                  </a:ext>
                </a:extLst>
              </p:cNvPr>
              <p:cNvSpPr/>
              <p:nvPr/>
            </p:nvSpPr>
            <p:spPr>
              <a:xfrm rot="-2701801">
                <a:off x="3629898" y="1759379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80" name="Freeform: Shape 12879">
                <a:extLst>
                  <a:ext uri="{FF2B5EF4-FFF2-40B4-BE49-F238E27FC236}">
                    <a16:creationId xmlns:a16="http://schemas.microsoft.com/office/drawing/2014/main" id="{72E573E2-F5D8-4008-B381-6A444FD42A62}"/>
                  </a:ext>
                </a:extLst>
              </p:cNvPr>
              <p:cNvSpPr/>
              <p:nvPr/>
            </p:nvSpPr>
            <p:spPr>
              <a:xfrm>
                <a:off x="4129708" y="1476210"/>
                <a:ext cx="87511" cy="87614"/>
              </a:xfrm>
              <a:custGeom>
                <a:avLst/>
                <a:gdLst>
                  <a:gd name="connsiteX0" fmla="*/ 87471 w 87511"/>
                  <a:gd name="connsiteY0" fmla="*/ 43658 h 87614"/>
                  <a:gd name="connsiteX1" fmla="*/ 74853 w 87511"/>
                  <a:gd name="connsiteY1" fmla="*/ 74630 h 87614"/>
                  <a:gd name="connsiteX2" fmla="*/ 74853 w 87511"/>
                  <a:gd name="connsiteY2" fmla="*/ 74630 h 87614"/>
                  <a:gd name="connsiteX3" fmla="*/ 24381 w 87511"/>
                  <a:gd name="connsiteY3" fmla="*/ 82987 h 87614"/>
                  <a:gd name="connsiteX4" fmla="*/ 12910 w 87511"/>
                  <a:gd name="connsiteY4" fmla="*/ 74630 h 87614"/>
                  <a:gd name="connsiteX5" fmla="*/ 12975 w 87511"/>
                  <a:gd name="connsiteY5" fmla="*/ 12752 h 87614"/>
                  <a:gd name="connsiteX6" fmla="*/ 74853 w 87511"/>
                  <a:gd name="connsiteY6" fmla="*/ 12818 h 87614"/>
                  <a:gd name="connsiteX7" fmla="*/ 87635 w 87511"/>
                  <a:gd name="connsiteY7" fmla="*/ 43658 h 87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11" h="87614">
                    <a:moveTo>
                      <a:pt x="87471" y="43658"/>
                    </a:moveTo>
                    <a:cubicBezTo>
                      <a:pt x="87520" y="55244"/>
                      <a:pt x="82981" y="66371"/>
                      <a:pt x="74853" y="74630"/>
                    </a:cubicBezTo>
                    <a:lnTo>
                      <a:pt x="74853" y="74630"/>
                    </a:lnTo>
                    <a:cubicBezTo>
                      <a:pt x="61612" y="88035"/>
                      <a:pt x="41243" y="91410"/>
                      <a:pt x="24381" y="82987"/>
                    </a:cubicBezTo>
                    <a:cubicBezTo>
                      <a:pt x="20103" y="80890"/>
                      <a:pt x="16220" y="78055"/>
                      <a:pt x="12910" y="74630"/>
                    </a:cubicBezTo>
                    <a:cubicBezTo>
                      <a:pt x="-4166" y="57522"/>
                      <a:pt x="-4133" y="29827"/>
                      <a:pt x="12975" y="12752"/>
                    </a:cubicBezTo>
                    <a:cubicBezTo>
                      <a:pt x="30083" y="-4323"/>
                      <a:pt x="57777" y="-4290"/>
                      <a:pt x="74853" y="12818"/>
                    </a:cubicBezTo>
                    <a:cubicBezTo>
                      <a:pt x="83030" y="21011"/>
                      <a:pt x="87618" y="32089"/>
                      <a:pt x="87635" y="4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81" name="Freeform: Shape 12880">
                <a:extLst>
                  <a:ext uri="{FF2B5EF4-FFF2-40B4-BE49-F238E27FC236}">
                    <a16:creationId xmlns:a16="http://schemas.microsoft.com/office/drawing/2014/main" id="{E250A270-C7D6-40FD-9B46-520469A5F810}"/>
                  </a:ext>
                </a:extLst>
              </p:cNvPr>
              <p:cNvSpPr/>
              <p:nvPr/>
            </p:nvSpPr>
            <p:spPr>
              <a:xfrm>
                <a:off x="4201651" y="1548416"/>
                <a:ext cx="429997" cy="429342"/>
              </a:xfrm>
              <a:custGeom>
                <a:avLst/>
                <a:gdLst>
                  <a:gd name="connsiteX0" fmla="*/ 424754 w 429997"/>
                  <a:gd name="connsiteY0" fmla="*/ 429342 h 429342"/>
                  <a:gd name="connsiteX1" fmla="*/ 0 w 429997"/>
                  <a:gd name="connsiteY1" fmla="*/ 5080 h 429342"/>
                  <a:gd name="connsiteX2" fmla="*/ 5244 w 429997"/>
                  <a:gd name="connsiteY2" fmla="*/ 0 h 429342"/>
                  <a:gd name="connsiteX3" fmla="*/ 429998 w 429997"/>
                  <a:gd name="connsiteY3" fmla="*/ 424262 h 429342"/>
                  <a:gd name="connsiteX4" fmla="*/ 424754 w 429997"/>
                  <a:gd name="connsiteY4" fmla="*/ 429342 h 42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97" h="429342">
                    <a:moveTo>
                      <a:pt x="424754" y="429342"/>
                    </a:moveTo>
                    <a:lnTo>
                      <a:pt x="0" y="5080"/>
                    </a:lnTo>
                    <a:lnTo>
                      <a:pt x="5244" y="0"/>
                    </a:lnTo>
                    <a:lnTo>
                      <a:pt x="429998" y="424262"/>
                    </a:lnTo>
                    <a:lnTo>
                      <a:pt x="424754" y="42934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82" name="Freeform: Shape 12881">
                <a:extLst>
                  <a:ext uri="{FF2B5EF4-FFF2-40B4-BE49-F238E27FC236}">
                    <a16:creationId xmlns:a16="http://schemas.microsoft.com/office/drawing/2014/main" id="{0ED11673-2536-477E-AEFD-5F1AE46BBA09}"/>
                  </a:ext>
                </a:extLst>
              </p:cNvPr>
              <p:cNvSpPr/>
              <p:nvPr/>
            </p:nvSpPr>
            <p:spPr>
              <a:xfrm>
                <a:off x="4615712" y="1961986"/>
                <a:ext cx="88039" cy="87875"/>
              </a:xfrm>
              <a:custGeom>
                <a:avLst/>
                <a:gdLst>
                  <a:gd name="connsiteX0" fmla="*/ 75381 w 88039"/>
                  <a:gd name="connsiteY0" fmla="*/ 13116 h 87875"/>
                  <a:gd name="connsiteX1" fmla="*/ 88163 w 88039"/>
                  <a:gd name="connsiteY1" fmla="*/ 44088 h 87875"/>
                  <a:gd name="connsiteX2" fmla="*/ 44409 w 88039"/>
                  <a:gd name="connsiteY2" fmla="*/ 87842 h 87875"/>
                  <a:gd name="connsiteX3" fmla="*/ 24909 w 88039"/>
                  <a:gd name="connsiteY3" fmla="*/ 83417 h 87875"/>
                  <a:gd name="connsiteX4" fmla="*/ 4523 w 88039"/>
                  <a:gd name="connsiteY4" fmla="*/ 24751 h 87875"/>
                  <a:gd name="connsiteX5" fmla="*/ 63189 w 88039"/>
                  <a:gd name="connsiteY5" fmla="*/ 4366 h 87875"/>
                  <a:gd name="connsiteX6" fmla="*/ 75381 w 88039"/>
                  <a:gd name="connsiteY6" fmla="*/ 13116 h 8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039" h="87875">
                    <a:moveTo>
                      <a:pt x="75381" y="13116"/>
                    </a:moveTo>
                    <a:cubicBezTo>
                      <a:pt x="83542" y="21359"/>
                      <a:pt x="88130" y="32486"/>
                      <a:pt x="88163" y="44088"/>
                    </a:cubicBezTo>
                    <a:cubicBezTo>
                      <a:pt x="88081" y="68210"/>
                      <a:pt x="68531" y="87760"/>
                      <a:pt x="44409" y="87842"/>
                    </a:cubicBezTo>
                    <a:cubicBezTo>
                      <a:pt x="37658" y="87842"/>
                      <a:pt x="31005" y="86318"/>
                      <a:pt x="24909" y="83417"/>
                    </a:cubicBezTo>
                    <a:cubicBezTo>
                      <a:pt x="3081" y="72847"/>
                      <a:pt x="-6047" y="46579"/>
                      <a:pt x="4523" y="24751"/>
                    </a:cubicBezTo>
                    <a:cubicBezTo>
                      <a:pt x="15093" y="2924"/>
                      <a:pt x="41361" y="-6204"/>
                      <a:pt x="63189" y="4366"/>
                    </a:cubicBezTo>
                    <a:cubicBezTo>
                      <a:pt x="67728" y="6562"/>
                      <a:pt x="71841" y="9528"/>
                      <a:pt x="75381" y="131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83" name="Freeform: Shape 12882">
                <a:extLst>
                  <a:ext uri="{FF2B5EF4-FFF2-40B4-BE49-F238E27FC236}">
                    <a16:creationId xmlns:a16="http://schemas.microsoft.com/office/drawing/2014/main" id="{F180FEE1-873D-402A-8152-ED336106E0CA}"/>
                  </a:ext>
                </a:extLst>
              </p:cNvPr>
              <p:cNvSpPr/>
              <p:nvPr/>
            </p:nvSpPr>
            <p:spPr>
              <a:xfrm rot="-2701801">
                <a:off x="4603293" y="1759312"/>
                <a:ext cx="600259" cy="7374"/>
              </a:xfrm>
              <a:custGeom>
                <a:avLst/>
                <a:gdLst>
                  <a:gd name="connsiteX0" fmla="*/ 124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4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4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84" name="Freeform: Shape 12883">
                <a:extLst>
                  <a:ext uri="{FF2B5EF4-FFF2-40B4-BE49-F238E27FC236}">
                    <a16:creationId xmlns:a16="http://schemas.microsoft.com/office/drawing/2014/main" id="{B2FC8B19-AE14-4477-80A1-D2B6F6BD23FD}"/>
                  </a:ext>
                </a:extLst>
              </p:cNvPr>
              <p:cNvSpPr/>
              <p:nvPr/>
            </p:nvSpPr>
            <p:spPr>
              <a:xfrm>
                <a:off x="5589511" y="1476241"/>
                <a:ext cx="87617" cy="87579"/>
              </a:xfrm>
              <a:custGeom>
                <a:avLst/>
                <a:gdLst>
                  <a:gd name="connsiteX0" fmla="*/ 83005 w 87617"/>
                  <a:gd name="connsiteY0" fmla="*/ 24127 h 87579"/>
                  <a:gd name="connsiteX1" fmla="*/ 74976 w 87617"/>
                  <a:gd name="connsiteY1" fmla="*/ 74599 h 87579"/>
                  <a:gd name="connsiteX2" fmla="*/ 43840 w 87617"/>
                  <a:gd name="connsiteY2" fmla="*/ 87545 h 87579"/>
                  <a:gd name="connsiteX3" fmla="*/ 24503 w 87617"/>
                  <a:gd name="connsiteY3" fmla="*/ 82957 h 87579"/>
                  <a:gd name="connsiteX4" fmla="*/ 4659 w 87617"/>
                  <a:gd name="connsiteY4" fmla="*/ 24340 h 87579"/>
                  <a:gd name="connsiteX5" fmla="*/ 63275 w 87617"/>
                  <a:gd name="connsiteY5" fmla="*/ 4512 h 87579"/>
                  <a:gd name="connsiteX6" fmla="*/ 83005 w 87617"/>
                  <a:gd name="connsiteY6" fmla="*/ 24127 h 87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17" h="87579">
                    <a:moveTo>
                      <a:pt x="83005" y="24127"/>
                    </a:moveTo>
                    <a:cubicBezTo>
                      <a:pt x="91560" y="40907"/>
                      <a:pt x="88315" y="61293"/>
                      <a:pt x="74976" y="74599"/>
                    </a:cubicBezTo>
                    <a:cubicBezTo>
                      <a:pt x="66700" y="82826"/>
                      <a:pt x="55508" y="87480"/>
                      <a:pt x="43840" y="87545"/>
                    </a:cubicBezTo>
                    <a:cubicBezTo>
                      <a:pt x="37121" y="87561"/>
                      <a:pt x="30501" y="85988"/>
                      <a:pt x="24503" y="82957"/>
                    </a:cubicBezTo>
                    <a:cubicBezTo>
                      <a:pt x="2840" y="72256"/>
                      <a:pt x="-6042" y="46004"/>
                      <a:pt x="4659" y="24340"/>
                    </a:cubicBezTo>
                    <a:cubicBezTo>
                      <a:pt x="15376" y="2676"/>
                      <a:pt x="41612" y="-6206"/>
                      <a:pt x="63275" y="4512"/>
                    </a:cubicBezTo>
                    <a:cubicBezTo>
                      <a:pt x="71813" y="8723"/>
                      <a:pt x="78745" y="15622"/>
                      <a:pt x="83005" y="2412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85" name="Freeform: Shape 12884">
                <a:extLst>
                  <a:ext uri="{FF2B5EF4-FFF2-40B4-BE49-F238E27FC236}">
                    <a16:creationId xmlns:a16="http://schemas.microsoft.com/office/drawing/2014/main" id="{E51B1F32-CD61-4318-AEEC-280291D919E6}"/>
                  </a:ext>
                </a:extLst>
              </p:cNvPr>
              <p:cNvSpPr/>
              <p:nvPr/>
            </p:nvSpPr>
            <p:spPr>
              <a:xfrm>
                <a:off x="5670918" y="1293269"/>
                <a:ext cx="411480" cy="210410"/>
              </a:xfrm>
              <a:custGeom>
                <a:avLst/>
                <a:gdLst>
                  <a:gd name="connsiteX0" fmla="*/ 3278 w 411480"/>
                  <a:gd name="connsiteY0" fmla="*/ 210410 h 210410"/>
                  <a:gd name="connsiteX1" fmla="*/ 0 w 411480"/>
                  <a:gd name="connsiteY1" fmla="*/ 203856 h 210410"/>
                  <a:gd name="connsiteX2" fmla="*/ 408203 w 411480"/>
                  <a:gd name="connsiteY2" fmla="*/ 0 h 210410"/>
                  <a:gd name="connsiteX3" fmla="*/ 411480 w 411480"/>
                  <a:gd name="connsiteY3" fmla="*/ 6391 h 210410"/>
                  <a:gd name="connsiteX4" fmla="*/ 3278 w 411480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410">
                    <a:moveTo>
                      <a:pt x="3278" y="210410"/>
                    </a:moveTo>
                    <a:lnTo>
                      <a:pt x="0" y="203856"/>
                    </a:lnTo>
                    <a:lnTo>
                      <a:pt x="408203" y="0"/>
                    </a:lnTo>
                    <a:lnTo>
                      <a:pt x="411480" y="6391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86" name="Freeform: Shape 12885">
                <a:extLst>
                  <a:ext uri="{FF2B5EF4-FFF2-40B4-BE49-F238E27FC236}">
                    <a16:creationId xmlns:a16="http://schemas.microsoft.com/office/drawing/2014/main" id="{B35E37E1-B34D-40F0-ADBD-9DF322463145}"/>
                  </a:ext>
                </a:extLst>
              </p:cNvPr>
              <p:cNvSpPr/>
              <p:nvPr/>
            </p:nvSpPr>
            <p:spPr>
              <a:xfrm>
                <a:off x="6076171" y="1233128"/>
                <a:ext cx="87498" cy="87507"/>
              </a:xfrm>
              <a:custGeom>
                <a:avLst/>
                <a:gdLst>
                  <a:gd name="connsiteX0" fmla="*/ 83042 w 87498"/>
                  <a:gd name="connsiteY0" fmla="*/ 24219 h 87507"/>
                  <a:gd name="connsiteX1" fmla="*/ 75012 w 87498"/>
                  <a:gd name="connsiteY1" fmla="*/ 74527 h 87507"/>
                  <a:gd name="connsiteX2" fmla="*/ 43877 w 87498"/>
                  <a:gd name="connsiteY2" fmla="*/ 87473 h 87507"/>
                  <a:gd name="connsiteX3" fmla="*/ 123 w 87498"/>
                  <a:gd name="connsiteY3" fmla="*/ 43720 h 87507"/>
                  <a:gd name="connsiteX4" fmla="*/ 43877 w 87498"/>
                  <a:gd name="connsiteY4" fmla="*/ -34 h 87507"/>
                  <a:gd name="connsiteX5" fmla="*/ 83042 w 87498"/>
                  <a:gd name="connsiteY5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498" h="87507">
                    <a:moveTo>
                      <a:pt x="83042" y="24219"/>
                    </a:moveTo>
                    <a:cubicBezTo>
                      <a:pt x="91367" y="40983"/>
                      <a:pt x="88139" y="61188"/>
                      <a:pt x="75012" y="74527"/>
                    </a:cubicBezTo>
                    <a:cubicBezTo>
                      <a:pt x="66770" y="82819"/>
                      <a:pt x="55561" y="87473"/>
                      <a:pt x="43877" y="87473"/>
                    </a:cubicBezTo>
                    <a:cubicBezTo>
                      <a:pt x="19706" y="87473"/>
                      <a:pt x="123" y="67891"/>
                      <a:pt x="123" y="43720"/>
                    </a:cubicBezTo>
                    <a:cubicBezTo>
                      <a:pt x="123" y="19549"/>
                      <a:pt x="19722" y="-34"/>
                      <a:pt x="43877" y="-34"/>
                    </a:cubicBezTo>
                    <a:cubicBezTo>
                      <a:pt x="60477" y="-34"/>
                      <a:pt x="75651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87" name="Freeform: Shape 12886">
                <a:extLst>
                  <a:ext uri="{FF2B5EF4-FFF2-40B4-BE49-F238E27FC236}">
                    <a16:creationId xmlns:a16="http://schemas.microsoft.com/office/drawing/2014/main" id="{1E4E015F-29B0-441B-A6AC-FD06BF2EE16E}"/>
                  </a:ext>
                </a:extLst>
              </p:cNvPr>
              <p:cNvSpPr/>
              <p:nvPr/>
            </p:nvSpPr>
            <p:spPr>
              <a:xfrm>
                <a:off x="6157451" y="1050084"/>
                <a:ext cx="411643" cy="210574"/>
              </a:xfrm>
              <a:custGeom>
                <a:avLst/>
                <a:gdLst>
                  <a:gd name="connsiteX0" fmla="*/ 3278 w 411643"/>
                  <a:gd name="connsiteY0" fmla="*/ 210574 h 210574"/>
                  <a:gd name="connsiteX1" fmla="*/ 0 w 411643"/>
                  <a:gd name="connsiteY1" fmla="*/ 204019 h 210574"/>
                  <a:gd name="connsiteX2" fmla="*/ 408367 w 411643"/>
                  <a:gd name="connsiteY2" fmla="*/ 0 h 210574"/>
                  <a:gd name="connsiteX3" fmla="*/ 411644 w 411643"/>
                  <a:gd name="connsiteY3" fmla="*/ 6555 h 210574"/>
                  <a:gd name="connsiteX4" fmla="*/ 3278 w 411643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367" y="0"/>
                    </a:lnTo>
                    <a:lnTo>
                      <a:pt x="411644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88" name="Freeform: Shape 12887">
                <a:extLst>
                  <a:ext uri="{FF2B5EF4-FFF2-40B4-BE49-F238E27FC236}">
                    <a16:creationId xmlns:a16="http://schemas.microsoft.com/office/drawing/2014/main" id="{390385A0-6516-41CC-81C5-6392197C133E}"/>
                  </a:ext>
                </a:extLst>
              </p:cNvPr>
              <p:cNvSpPr/>
              <p:nvPr/>
            </p:nvSpPr>
            <p:spPr>
              <a:xfrm>
                <a:off x="6562862" y="989927"/>
                <a:ext cx="87512" cy="87523"/>
              </a:xfrm>
              <a:custGeom>
                <a:avLst/>
                <a:gdLst>
                  <a:gd name="connsiteX0" fmla="*/ 87636 w 87512"/>
                  <a:gd name="connsiteY0" fmla="*/ 43900 h 87523"/>
                  <a:gd name="connsiteX1" fmla="*/ 74854 w 87512"/>
                  <a:gd name="connsiteY1" fmla="*/ 74708 h 87523"/>
                  <a:gd name="connsiteX2" fmla="*/ 74854 w 87512"/>
                  <a:gd name="connsiteY2" fmla="*/ 74708 h 87523"/>
                  <a:gd name="connsiteX3" fmla="*/ 43883 w 87512"/>
                  <a:gd name="connsiteY3" fmla="*/ 87490 h 87523"/>
                  <a:gd name="connsiteX4" fmla="*/ 24382 w 87512"/>
                  <a:gd name="connsiteY4" fmla="*/ 82901 h 87523"/>
                  <a:gd name="connsiteX5" fmla="*/ 4718 w 87512"/>
                  <a:gd name="connsiteY5" fmla="*/ 63237 h 87523"/>
                  <a:gd name="connsiteX6" fmla="*/ 24382 w 87512"/>
                  <a:gd name="connsiteY6" fmla="*/ 4571 h 87523"/>
                  <a:gd name="connsiteX7" fmla="*/ 83048 w 87512"/>
                  <a:gd name="connsiteY7" fmla="*/ 24219 h 87523"/>
                  <a:gd name="connsiteX8" fmla="*/ 87636 w 87512"/>
                  <a:gd name="connsiteY8" fmla="*/ 43736 h 87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512" h="87523">
                    <a:moveTo>
                      <a:pt x="87636" y="43900"/>
                    </a:moveTo>
                    <a:cubicBezTo>
                      <a:pt x="87636" y="55453"/>
                      <a:pt x="83032" y="66547"/>
                      <a:pt x="74854" y="74708"/>
                    </a:cubicBezTo>
                    <a:lnTo>
                      <a:pt x="74854" y="74708"/>
                    </a:lnTo>
                    <a:cubicBezTo>
                      <a:pt x="66612" y="82885"/>
                      <a:pt x="55485" y="87473"/>
                      <a:pt x="43883" y="87490"/>
                    </a:cubicBezTo>
                    <a:cubicBezTo>
                      <a:pt x="37115" y="87506"/>
                      <a:pt x="30429" y="85933"/>
                      <a:pt x="24382" y="82901"/>
                    </a:cubicBezTo>
                    <a:cubicBezTo>
                      <a:pt x="15877" y="78657"/>
                      <a:pt x="8962" y="71742"/>
                      <a:pt x="4718" y="63237"/>
                    </a:cubicBezTo>
                    <a:cubicBezTo>
                      <a:pt x="-6048" y="41606"/>
                      <a:pt x="2751" y="15337"/>
                      <a:pt x="24382" y="4571"/>
                    </a:cubicBezTo>
                    <a:cubicBezTo>
                      <a:pt x="46013" y="-6212"/>
                      <a:pt x="72282" y="2588"/>
                      <a:pt x="83048" y="24219"/>
                    </a:cubicBezTo>
                    <a:cubicBezTo>
                      <a:pt x="86063" y="30282"/>
                      <a:pt x="87636" y="36968"/>
                      <a:pt x="87636" y="4373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89" name="Freeform: Shape 12888">
                <a:extLst>
                  <a:ext uri="{FF2B5EF4-FFF2-40B4-BE49-F238E27FC236}">
                    <a16:creationId xmlns:a16="http://schemas.microsoft.com/office/drawing/2014/main" id="{51970278-7004-45F3-9482-5668438158CB}"/>
                  </a:ext>
                </a:extLst>
              </p:cNvPr>
              <p:cNvSpPr/>
              <p:nvPr/>
            </p:nvSpPr>
            <p:spPr>
              <a:xfrm rot="-2701801">
                <a:off x="6846117" y="976711"/>
                <a:ext cx="7374" cy="600259"/>
              </a:xfrm>
              <a:custGeom>
                <a:avLst/>
                <a:gdLst>
                  <a:gd name="connsiteX0" fmla="*/ 124 w 7374"/>
                  <a:gd name="connsiteY0" fmla="*/ -34 h 600259"/>
                  <a:gd name="connsiteX1" fmla="*/ 7498 w 7374"/>
                  <a:gd name="connsiteY1" fmla="*/ -34 h 600259"/>
                  <a:gd name="connsiteX2" fmla="*/ 7498 w 7374"/>
                  <a:gd name="connsiteY2" fmla="*/ 600225 h 600259"/>
                  <a:gd name="connsiteX3" fmla="*/ 124 w 7374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74" h="600259">
                    <a:moveTo>
                      <a:pt x="124" y="-34"/>
                    </a:moveTo>
                    <a:lnTo>
                      <a:pt x="7498" y="-34"/>
                    </a:lnTo>
                    <a:lnTo>
                      <a:pt x="7498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90" name="Freeform: Shape 12889">
                <a:extLst>
                  <a:ext uri="{FF2B5EF4-FFF2-40B4-BE49-F238E27FC236}">
                    <a16:creationId xmlns:a16="http://schemas.microsoft.com/office/drawing/2014/main" id="{242AD3F3-9F1B-4D78-AEF4-3C3F7A762374}"/>
                  </a:ext>
                </a:extLst>
              </p:cNvPr>
              <p:cNvSpPr/>
              <p:nvPr/>
            </p:nvSpPr>
            <p:spPr>
              <a:xfrm>
                <a:off x="7049230" y="1476149"/>
                <a:ext cx="87842" cy="87671"/>
              </a:xfrm>
              <a:custGeom>
                <a:avLst/>
                <a:gdLst>
                  <a:gd name="connsiteX0" fmla="*/ 75020 w 87842"/>
                  <a:gd name="connsiteY0" fmla="*/ 12912 h 87671"/>
                  <a:gd name="connsiteX1" fmla="*/ 87966 w 87842"/>
                  <a:gd name="connsiteY1" fmla="*/ 43720 h 87671"/>
                  <a:gd name="connsiteX2" fmla="*/ 44048 w 87842"/>
                  <a:gd name="connsiteY2" fmla="*/ 87638 h 87671"/>
                  <a:gd name="connsiteX3" fmla="*/ 24711 w 87842"/>
                  <a:gd name="connsiteY3" fmla="*/ 83049 h 87671"/>
                  <a:gd name="connsiteX4" fmla="*/ 4555 w 87842"/>
                  <a:gd name="connsiteY4" fmla="*/ 24547 h 87671"/>
                  <a:gd name="connsiteX5" fmla="*/ 44048 w 87842"/>
                  <a:gd name="connsiteY5" fmla="*/ -34 h 87671"/>
                  <a:gd name="connsiteX6" fmla="*/ 75020 w 87842"/>
                  <a:gd name="connsiteY6" fmla="*/ 12912 h 8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842" h="87671">
                    <a:moveTo>
                      <a:pt x="75020" y="12912"/>
                    </a:moveTo>
                    <a:cubicBezTo>
                      <a:pt x="83295" y="21024"/>
                      <a:pt x="87966" y="32134"/>
                      <a:pt x="87966" y="43720"/>
                    </a:cubicBezTo>
                    <a:cubicBezTo>
                      <a:pt x="87966" y="67973"/>
                      <a:pt x="68301" y="87638"/>
                      <a:pt x="44048" y="87638"/>
                    </a:cubicBezTo>
                    <a:cubicBezTo>
                      <a:pt x="37329" y="87638"/>
                      <a:pt x="30709" y="86064"/>
                      <a:pt x="24711" y="83049"/>
                    </a:cubicBezTo>
                    <a:cubicBezTo>
                      <a:pt x="2998" y="72463"/>
                      <a:pt x="-6031" y="46276"/>
                      <a:pt x="4555" y="24547"/>
                    </a:cubicBezTo>
                    <a:cubicBezTo>
                      <a:pt x="11913" y="9455"/>
                      <a:pt x="27251" y="-99"/>
                      <a:pt x="44048" y="-34"/>
                    </a:cubicBezTo>
                    <a:cubicBezTo>
                      <a:pt x="55699" y="-66"/>
                      <a:pt x="66859" y="4604"/>
                      <a:pt x="75020" y="129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91" name="Freeform: Shape 12890">
                <a:extLst>
                  <a:ext uri="{FF2B5EF4-FFF2-40B4-BE49-F238E27FC236}">
                    <a16:creationId xmlns:a16="http://schemas.microsoft.com/office/drawing/2014/main" id="{170B2C1F-3EB9-48FF-8C60-8462C6B100E0}"/>
                  </a:ext>
                </a:extLst>
              </p:cNvPr>
              <p:cNvSpPr/>
              <p:nvPr/>
            </p:nvSpPr>
            <p:spPr>
              <a:xfrm>
                <a:off x="7121668" y="1062211"/>
                <a:ext cx="429833" cy="429505"/>
              </a:xfrm>
              <a:custGeom>
                <a:avLst/>
                <a:gdLst>
                  <a:gd name="connsiteX0" fmla="*/ 5080 w 429833"/>
                  <a:gd name="connsiteY0" fmla="*/ 429506 h 429505"/>
                  <a:gd name="connsiteX1" fmla="*/ 0 w 429833"/>
                  <a:gd name="connsiteY1" fmla="*/ 424262 h 429505"/>
                  <a:gd name="connsiteX2" fmla="*/ 424754 w 429833"/>
                  <a:gd name="connsiteY2" fmla="*/ 0 h 429505"/>
                  <a:gd name="connsiteX3" fmla="*/ 429834 w 429833"/>
                  <a:gd name="connsiteY3" fmla="*/ 5244 h 429505"/>
                  <a:gd name="connsiteX4" fmla="*/ 5080 w 429833"/>
                  <a:gd name="connsiteY4" fmla="*/ 429506 h 42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33" h="429505">
                    <a:moveTo>
                      <a:pt x="5080" y="429506"/>
                    </a:moveTo>
                    <a:lnTo>
                      <a:pt x="0" y="424262"/>
                    </a:lnTo>
                    <a:lnTo>
                      <a:pt x="424754" y="0"/>
                    </a:lnTo>
                    <a:lnTo>
                      <a:pt x="429834" y="5244"/>
                    </a:lnTo>
                    <a:lnTo>
                      <a:pt x="5080" y="42950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92" name="Freeform: Shape 12891">
                <a:extLst>
                  <a:ext uri="{FF2B5EF4-FFF2-40B4-BE49-F238E27FC236}">
                    <a16:creationId xmlns:a16="http://schemas.microsoft.com/office/drawing/2014/main" id="{0D38A811-B200-42FA-B2C8-BF2ED5A0B1DA}"/>
                  </a:ext>
                </a:extLst>
              </p:cNvPr>
              <p:cNvSpPr/>
              <p:nvPr/>
            </p:nvSpPr>
            <p:spPr>
              <a:xfrm>
                <a:off x="7536425" y="990042"/>
                <a:ext cx="87508" cy="87572"/>
              </a:xfrm>
              <a:custGeom>
                <a:avLst/>
                <a:gdLst>
                  <a:gd name="connsiteX0" fmla="*/ 74849 w 87508"/>
                  <a:gd name="connsiteY0" fmla="*/ 12814 h 87572"/>
                  <a:gd name="connsiteX1" fmla="*/ 87631 w 87508"/>
                  <a:gd name="connsiteY1" fmla="*/ 43785 h 87572"/>
                  <a:gd name="connsiteX2" fmla="*/ 43877 w 87508"/>
                  <a:gd name="connsiteY2" fmla="*/ 87539 h 87572"/>
                  <a:gd name="connsiteX3" fmla="*/ 24377 w 87508"/>
                  <a:gd name="connsiteY3" fmla="*/ 82950 h 87572"/>
                  <a:gd name="connsiteX4" fmla="*/ 12905 w 87508"/>
                  <a:gd name="connsiteY4" fmla="*/ 74757 h 87572"/>
                  <a:gd name="connsiteX5" fmla="*/ 124 w 87508"/>
                  <a:gd name="connsiteY5" fmla="*/ 43785 h 87572"/>
                  <a:gd name="connsiteX6" fmla="*/ 43811 w 87508"/>
                  <a:gd name="connsiteY6" fmla="*/ -34 h 87572"/>
                  <a:gd name="connsiteX7" fmla="*/ 74849 w 87508"/>
                  <a:gd name="connsiteY7" fmla="*/ 12814 h 8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08" h="87572">
                    <a:moveTo>
                      <a:pt x="74849" y="12814"/>
                    </a:moveTo>
                    <a:cubicBezTo>
                      <a:pt x="83108" y="20991"/>
                      <a:pt x="87729" y="32167"/>
                      <a:pt x="87631" y="43785"/>
                    </a:cubicBezTo>
                    <a:cubicBezTo>
                      <a:pt x="87631" y="67956"/>
                      <a:pt x="68032" y="87539"/>
                      <a:pt x="43877" y="87539"/>
                    </a:cubicBezTo>
                    <a:cubicBezTo>
                      <a:pt x="37109" y="87539"/>
                      <a:pt x="30440" y="85966"/>
                      <a:pt x="24377" y="82950"/>
                    </a:cubicBezTo>
                    <a:cubicBezTo>
                      <a:pt x="20165" y="80804"/>
                      <a:pt x="16298" y="78051"/>
                      <a:pt x="12905" y="74757"/>
                    </a:cubicBezTo>
                    <a:cubicBezTo>
                      <a:pt x="4744" y="66514"/>
                      <a:pt x="156" y="55387"/>
                      <a:pt x="124" y="43785"/>
                    </a:cubicBezTo>
                    <a:cubicBezTo>
                      <a:pt x="90" y="19614"/>
                      <a:pt x="19641" y="-1"/>
                      <a:pt x="43811" y="-34"/>
                    </a:cubicBezTo>
                    <a:cubicBezTo>
                      <a:pt x="55446" y="-50"/>
                      <a:pt x="66622" y="4571"/>
                      <a:pt x="74849" y="128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93" name="Freeform: Shape 12892">
                <a:extLst>
                  <a:ext uri="{FF2B5EF4-FFF2-40B4-BE49-F238E27FC236}">
                    <a16:creationId xmlns:a16="http://schemas.microsoft.com/office/drawing/2014/main" id="{69C0138A-CCBE-473E-A1F5-CCD0D1D90CA8}"/>
                  </a:ext>
                </a:extLst>
              </p:cNvPr>
              <p:cNvSpPr/>
              <p:nvPr/>
            </p:nvSpPr>
            <p:spPr>
              <a:xfrm rot="-2701801">
                <a:off x="7522893" y="786803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94" name="Freeform: Shape 12893">
                <a:extLst>
                  <a:ext uri="{FF2B5EF4-FFF2-40B4-BE49-F238E27FC236}">
                    <a16:creationId xmlns:a16="http://schemas.microsoft.com/office/drawing/2014/main" id="{0EE51093-649A-4DC3-9A87-20A525D21FDC}"/>
                  </a:ext>
                </a:extLst>
              </p:cNvPr>
              <p:cNvSpPr/>
              <p:nvPr/>
            </p:nvSpPr>
            <p:spPr>
              <a:xfrm>
                <a:off x="8022794" y="503902"/>
                <a:ext cx="87507" cy="87505"/>
              </a:xfrm>
              <a:custGeom>
                <a:avLst/>
                <a:gdLst>
                  <a:gd name="connsiteX0" fmla="*/ 87631 w 87507"/>
                  <a:gd name="connsiteY0" fmla="*/ 43720 h 87505"/>
                  <a:gd name="connsiteX1" fmla="*/ 43878 w 87507"/>
                  <a:gd name="connsiteY1" fmla="*/ 87472 h 87505"/>
                  <a:gd name="connsiteX2" fmla="*/ 24377 w 87507"/>
                  <a:gd name="connsiteY2" fmla="*/ 82885 h 87505"/>
                  <a:gd name="connsiteX3" fmla="*/ 124 w 87507"/>
                  <a:gd name="connsiteY3" fmla="*/ 43720 h 87505"/>
                  <a:gd name="connsiteX4" fmla="*/ 43878 w 87507"/>
                  <a:gd name="connsiteY4" fmla="*/ -34 h 87505"/>
                  <a:gd name="connsiteX5" fmla="*/ 87631 w 87507"/>
                  <a:gd name="connsiteY5" fmla="*/ 43720 h 8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07" h="87505">
                    <a:moveTo>
                      <a:pt x="87631" y="43720"/>
                    </a:moveTo>
                    <a:cubicBezTo>
                      <a:pt x="87631" y="67884"/>
                      <a:pt x="68032" y="87472"/>
                      <a:pt x="43878" y="87472"/>
                    </a:cubicBezTo>
                    <a:cubicBezTo>
                      <a:pt x="37110" y="87470"/>
                      <a:pt x="30440" y="85900"/>
                      <a:pt x="24377" y="82885"/>
                    </a:cubicBezTo>
                    <a:cubicBezTo>
                      <a:pt x="9465" y="75547"/>
                      <a:pt x="42" y="60339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95" name="Freeform: Shape 12894">
                <a:extLst>
                  <a:ext uri="{FF2B5EF4-FFF2-40B4-BE49-F238E27FC236}">
                    <a16:creationId xmlns:a16="http://schemas.microsoft.com/office/drawing/2014/main" id="{12B2DE10-F751-454F-90D3-EB3C680ECBD9}"/>
                  </a:ext>
                </a:extLst>
              </p:cNvPr>
              <p:cNvSpPr/>
              <p:nvPr/>
            </p:nvSpPr>
            <p:spPr>
              <a:xfrm>
                <a:off x="8110301" y="544051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96" name="Freeform: Shape 12895">
                <a:extLst>
                  <a:ext uri="{FF2B5EF4-FFF2-40B4-BE49-F238E27FC236}">
                    <a16:creationId xmlns:a16="http://schemas.microsoft.com/office/drawing/2014/main" id="{7A8CD274-4E3B-4809-B3FD-48107B6721A5}"/>
                  </a:ext>
                </a:extLst>
              </p:cNvPr>
              <p:cNvSpPr/>
              <p:nvPr/>
            </p:nvSpPr>
            <p:spPr>
              <a:xfrm>
                <a:off x="8509327" y="504106"/>
                <a:ext cx="87514" cy="86983"/>
              </a:xfrm>
              <a:custGeom>
                <a:avLst/>
                <a:gdLst>
                  <a:gd name="connsiteX0" fmla="*/ 83206 w 87514"/>
                  <a:gd name="connsiteY0" fmla="*/ 24016 h 86983"/>
                  <a:gd name="connsiteX1" fmla="*/ 63050 w 87514"/>
                  <a:gd name="connsiteY1" fmla="*/ 82516 h 86983"/>
                  <a:gd name="connsiteX2" fmla="*/ 4548 w 87514"/>
                  <a:gd name="connsiteY2" fmla="*/ 62357 h 86983"/>
                  <a:gd name="connsiteX3" fmla="*/ 123 w 87514"/>
                  <a:gd name="connsiteY3" fmla="*/ 43516 h 86983"/>
                  <a:gd name="connsiteX4" fmla="*/ 44401 w 87514"/>
                  <a:gd name="connsiteY4" fmla="*/ -32 h 86983"/>
                  <a:gd name="connsiteX5" fmla="*/ 83206 w 87514"/>
                  <a:gd name="connsiteY5" fmla="*/ 24016 h 8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14" h="86983">
                    <a:moveTo>
                      <a:pt x="83206" y="24016"/>
                    </a:moveTo>
                    <a:cubicBezTo>
                      <a:pt x="93792" y="45737"/>
                      <a:pt x="84763" y="71928"/>
                      <a:pt x="63050" y="82516"/>
                    </a:cubicBezTo>
                    <a:cubicBezTo>
                      <a:pt x="41321" y="93104"/>
                      <a:pt x="15134" y="84078"/>
                      <a:pt x="4548" y="62357"/>
                    </a:cubicBezTo>
                    <a:cubicBezTo>
                      <a:pt x="1680" y="56485"/>
                      <a:pt x="172" y="50048"/>
                      <a:pt x="123" y="43516"/>
                    </a:cubicBezTo>
                    <a:cubicBezTo>
                      <a:pt x="320" y="19262"/>
                      <a:pt x="20149" y="-235"/>
                      <a:pt x="44401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97" name="Freeform: Shape 12896">
                <a:extLst>
                  <a:ext uri="{FF2B5EF4-FFF2-40B4-BE49-F238E27FC236}">
                    <a16:creationId xmlns:a16="http://schemas.microsoft.com/office/drawing/2014/main" id="{C84A4B1B-ABC4-40E4-855B-07D1F51B0FF7}"/>
                  </a:ext>
                </a:extLst>
              </p:cNvPr>
              <p:cNvSpPr/>
              <p:nvPr/>
            </p:nvSpPr>
            <p:spPr>
              <a:xfrm>
                <a:off x="8590771" y="320695"/>
                <a:ext cx="411643" cy="210738"/>
              </a:xfrm>
              <a:custGeom>
                <a:avLst/>
                <a:gdLst>
                  <a:gd name="connsiteX0" fmla="*/ 3278 w 411643"/>
                  <a:gd name="connsiteY0" fmla="*/ 210738 h 210738"/>
                  <a:gd name="connsiteX1" fmla="*/ 0 w 411643"/>
                  <a:gd name="connsiteY1" fmla="*/ 204183 h 210738"/>
                  <a:gd name="connsiteX2" fmla="*/ 408203 w 411643"/>
                  <a:gd name="connsiteY2" fmla="*/ 0 h 210738"/>
                  <a:gd name="connsiteX3" fmla="*/ 411644 w 411643"/>
                  <a:gd name="connsiteY3" fmla="*/ 6555 h 210738"/>
                  <a:gd name="connsiteX4" fmla="*/ 3278 w 411643"/>
                  <a:gd name="connsiteY4" fmla="*/ 210738 h 210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738">
                    <a:moveTo>
                      <a:pt x="3278" y="210738"/>
                    </a:moveTo>
                    <a:lnTo>
                      <a:pt x="0" y="204183"/>
                    </a:lnTo>
                    <a:lnTo>
                      <a:pt x="408203" y="0"/>
                    </a:lnTo>
                    <a:lnTo>
                      <a:pt x="411644" y="6555"/>
                    </a:lnTo>
                    <a:lnTo>
                      <a:pt x="3278" y="2107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98" name="Freeform: Shape 12897">
                <a:extLst>
                  <a:ext uri="{FF2B5EF4-FFF2-40B4-BE49-F238E27FC236}">
                    <a16:creationId xmlns:a16="http://schemas.microsoft.com/office/drawing/2014/main" id="{FBFE5866-015C-47D4-9FC4-35461BFB4E19}"/>
                  </a:ext>
                </a:extLst>
              </p:cNvPr>
              <p:cNvSpPr/>
              <p:nvPr/>
            </p:nvSpPr>
            <p:spPr>
              <a:xfrm>
                <a:off x="8996024" y="260266"/>
                <a:ext cx="87677" cy="87304"/>
              </a:xfrm>
              <a:custGeom>
                <a:avLst/>
                <a:gdLst>
                  <a:gd name="connsiteX0" fmla="*/ 83206 w 87677"/>
                  <a:gd name="connsiteY0" fmla="*/ 24016 h 87304"/>
                  <a:gd name="connsiteX1" fmla="*/ 63542 w 87677"/>
                  <a:gd name="connsiteY1" fmla="*/ 82685 h 87304"/>
                  <a:gd name="connsiteX2" fmla="*/ 43877 w 87677"/>
                  <a:gd name="connsiteY2" fmla="*/ 87270 h 87304"/>
                  <a:gd name="connsiteX3" fmla="*/ 24541 w 87677"/>
                  <a:gd name="connsiteY3" fmla="*/ 82682 h 87304"/>
                  <a:gd name="connsiteX4" fmla="*/ 4712 w 87677"/>
                  <a:gd name="connsiteY4" fmla="*/ 63017 h 87304"/>
                  <a:gd name="connsiteX5" fmla="*/ 124 w 87677"/>
                  <a:gd name="connsiteY5" fmla="*/ 43516 h 87304"/>
                  <a:gd name="connsiteX6" fmla="*/ 44402 w 87677"/>
                  <a:gd name="connsiteY6" fmla="*/ -32 h 87304"/>
                  <a:gd name="connsiteX7" fmla="*/ 83206 w 87677"/>
                  <a:gd name="connsiteY7" fmla="*/ 24016 h 8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7" h="87304">
                    <a:moveTo>
                      <a:pt x="83206" y="24016"/>
                    </a:moveTo>
                    <a:cubicBezTo>
                      <a:pt x="93973" y="45647"/>
                      <a:pt x="85173" y="71914"/>
                      <a:pt x="63542" y="82685"/>
                    </a:cubicBezTo>
                    <a:cubicBezTo>
                      <a:pt x="57429" y="85725"/>
                      <a:pt x="50695" y="87295"/>
                      <a:pt x="43877" y="87270"/>
                    </a:cubicBezTo>
                    <a:cubicBezTo>
                      <a:pt x="37158" y="87286"/>
                      <a:pt x="30538" y="85713"/>
                      <a:pt x="24541" y="82682"/>
                    </a:cubicBezTo>
                    <a:cubicBezTo>
                      <a:pt x="15954" y="78488"/>
                      <a:pt x="8973" y="71576"/>
                      <a:pt x="4712" y="63017"/>
                    </a:cubicBezTo>
                    <a:cubicBezTo>
                      <a:pt x="1664" y="56972"/>
                      <a:pt x="91" y="50288"/>
                      <a:pt x="124" y="43516"/>
                    </a:cubicBezTo>
                    <a:cubicBezTo>
                      <a:pt x="321" y="19262"/>
                      <a:pt x="20149" y="-236"/>
                      <a:pt x="44402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99" name="Freeform: Shape 12898">
                <a:extLst>
                  <a:ext uri="{FF2B5EF4-FFF2-40B4-BE49-F238E27FC236}">
                    <a16:creationId xmlns:a16="http://schemas.microsoft.com/office/drawing/2014/main" id="{4B2528D5-B363-48BC-9CC5-62D32A59C9AB}"/>
                  </a:ext>
                </a:extLst>
              </p:cNvPr>
              <p:cNvSpPr/>
              <p:nvPr/>
            </p:nvSpPr>
            <p:spPr>
              <a:xfrm rot="-1595401">
                <a:off x="9055302" y="179728"/>
                <a:ext cx="456216" cy="7374"/>
              </a:xfrm>
              <a:custGeom>
                <a:avLst/>
                <a:gdLst>
                  <a:gd name="connsiteX0" fmla="*/ 123 w 456216"/>
                  <a:gd name="connsiteY0" fmla="*/ -34 h 7374"/>
                  <a:gd name="connsiteX1" fmla="*/ 456340 w 456216"/>
                  <a:gd name="connsiteY1" fmla="*/ -34 h 7374"/>
                  <a:gd name="connsiteX2" fmla="*/ 456340 w 456216"/>
                  <a:gd name="connsiteY2" fmla="*/ 7340 h 7374"/>
                  <a:gd name="connsiteX3" fmla="*/ 123 w 456216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6216" h="7374">
                    <a:moveTo>
                      <a:pt x="123" y="-34"/>
                    </a:moveTo>
                    <a:lnTo>
                      <a:pt x="456340" y="-34"/>
                    </a:lnTo>
                    <a:lnTo>
                      <a:pt x="456340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00" name="Freeform: Shape 12899">
                <a:extLst>
                  <a:ext uri="{FF2B5EF4-FFF2-40B4-BE49-F238E27FC236}">
                    <a16:creationId xmlns:a16="http://schemas.microsoft.com/office/drawing/2014/main" id="{D85439EF-DA14-4E59-9807-D57943977535}"/>
                  </a:ext>
                </a:extLst>
              </p:cNvPr>
              <p:cNvSpPr/>
              <p:nvPr/>
            </p:nvSpPr>
            <p:spPr>
              <a:xfrm>
                <a:off x="9482720" y="17697"/>
                <a:ext cx="87508" cy="87507"/>
              </a:xfrm>
              <a:custGeom>
                <a:avLst/>
                <a:gdLst>
                  <a:gd name="connsiteX0" fmla="*/ 87631 w 87508"/>
                  <a:gd name="connsiteY0" fmla="*/ 43720 h 87507"/>
                  <a:gd name="connsiteX1" fmla="*/ 75013 w 87508"/>
                  <a:gd name="connsiteY1" fmla="*/ 74527 h 87507"/>
                  <a:gd name="connsiteX2" fmla="*/ 43878 w 87508"/>
                  <a:gd name="connsiteY2" fmla="*/ 87473 h 87507"/>
                  <a:gd name="connsiteX3" fmla="*/ 4712 w 87508"/>
                  <a:gd name="connsiteY3" fmla="*/ 63220 h 87507"/>
                  <a:gd name="connsiteX4" fmla="*/ 124 w 87508"/>
                  <a:gd name="connsiteY4" fmla="*/ 43720 h 87507"/>
                  <a:gd name="connsiteX5" fmla="*/ 43878 w 87508"/>
                  <a:gd name="connsiteY5" fmla="*/ -34 h 87507"/>
                  <a:gd name="connsiteX6" fmla="*/ 87631 w 87508"/>
                  <a:gd name="connsiteY6" fmla="*/ 43720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8" h="87507">
                    <a:moveTo>
                      <a:pt x="87631" y="43720"/>
                    </a:moveTo>
                    <a:cubicBezTo>
                      <a:pt x="87697" y="55261"/>
                      <a:pt x="83158" y="66352"/>
                      <a:pt x="75013" y="74527"/>
                    </a:cubicBezTo>
                    <a:cubicBezTo>
                      <a:pt x="66771" y="82814"/>
                      <a:pt x="55561" y="87473"/>
                      <a:pt x="43878" y="87473"/>
                    </a:cubicBezTo>
                    <a:cubicBezTo>
                      <a:pt x="27278" y="87472"/>
                      <a:pt x="12103" y="78078"/>
                      <a:pt x="4712" y="63220"/>
                    </a:cubicBezTo>
                    <a:cubicBezTo>
                      <a:pt x="1664" y="57175"/>
                      <a:pt x="91" y="50491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01" name="Freeform: Shape 12900">
                <a:extLst>
                  <a:ext uri="{FF2B5EF4-FFF2-40B4-BE49-F238E27FC236}">
                    <a16:creationId xmlns:a16="http://schemas.microsoft.com/office/drawing/2014/main" id="{EA26D71A-1539-4565-9F8A-8D497FB8883B}"/>
                  </a:ext>
                </a:extLst>
              </p:cNvPr>
              <p:cNvSpPr/>
              <p:nvPr/>
            </p:nvSpPr>
            <p:spPr>
              <a:xfrm>
                <a:off x="9570392" y="57846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02" name="Freeform: Shape 12901">
                <a:extLst>
                  <a:ext uri="{FF2B5EF4-FFF2-40B4-BE49-F238E27FC236}">
                    <a16:creationId xmlns:a16="http://schemas.microsoft.com/office/drawing/2014/main" id="{454DC43A-1D96-49BC-81A2-0325602AF136}"/>
                  </a:ext>
                </a:extLst>
              </p:cNvPr>
              <p:cNvSpPr/>
              <p:nvPr/>
            </p:nvSpPr>
            <p:spPr>
              <a:xfrm>
                <a:off x="9969909" y="17702"/>
                <a:ext cx="87507" cy="87502"/>
              </a:xfrm>
              <a:custGeom>
                <a:avLst/>
                <a:gdLst>
                  <a:gd name="connsiteX0" fmla="*/ 83042 w 87507"/>
                  <a:gd name="connsiteY0" fmla="*/ 24214 h 87502"/>
                  <a:gd name="connsiteX1" fmla="*/ 87631 w 87507"/>
                  <a:gd name="connsiteY1" fmla="*/ 43715 h 87502"/>
                  <a:gd name="connsiteX2" fmla="*/ 44205 w 87507"/>
                  <a:gd name="connsiteY2" fmla="*/ 87468 h 87502"/>
                  <a:gd name="connsiteX3" fmla="*/ 43877 w 87507"/>
                  <a:gd name="connsiteY3" fmla="*/ 87468 h 87502"/>
                  <a:gd name="connsiteX4" fmla="*/ 123 w 87507"/>
                  <a:gd name="connsiteY4" fmla="*/ 43715 h 87502"/>
                  <a:gd name="connsiteX5" fmla="*/ 43877 w 87507"/>
                  <a:gd name="connsiteY5" fmla="*/ -34 h 87502"/>
                  <a:gd name="connsiteX6" fmla="*/ 83042 w 87507"/>
                  <a:gd name="connsiteY6" fmla="*/ 24214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7" h="87502">
                    <a:moveTo>
                      <a:pt x="83042" y="24214"/>
                    </a:moveTo>
                    <a:cubicBezTo>
                      <a:pt x="86074" y="30266"/>
                      <a:pt x="87647" y="36945"/>
                      <a:pt x="87631" y="43715"/>
                    </a:cubicBezTo>
                    <a:cubicBezTo>
                      <a:pt x="87729" y="67789"/>
                      <a:pt x="68277" y="87378"/>
                      <a:pt x="44205" y="87468"/>
                    </a:cubicBezTo>
                    <a:cubicBezTo>
                      <a:pt x="44090" y="87468"/>
                      <a:pt x="43992" y="87468"/>
                      <a:pt x="43877" y="87468"/>
                    </a:cubicBezTo>
                    <a:cubicBezTo>
                      <a:pt x="19706" y="87468"/>
                      <a:pt x="123" y="67879"/>
                      <a:pt x="123" y="43715"/>
                    </a:cubicBezTo>
                    <a:cubicBezTo>
                      <a:pt x="123" y="19550"/>
                      <a:pt x="19722" y="-37"/>
                      <a:pt x="43877" y="-34"/>
                    </a:cubicBezTo>
                    <a:cubicBezTo>
                      <a:pt x="60477" y="-32"/>
                      <a:pt x="75635" y="9359"/>
                      <a:pt x="83042" y="242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03" name="Freeform: Shape 12902">
                <a:extLst>
                  <a:ext uri="{FF2B5EF4-FFF2-40B4-BE49-F238E27FC236}">
                    <a16:creationId xmlns:a16="http://schemas.microsoft.com/office/drawing/2014/main" id="{AF6C7B21-2400-4895-BE63-A938E4CA1027}"/>
                  </a:ext>
                </a:extLst>
              </p:cNvPr>
              <p:cNvSpPr/>
              <p:nvPr/>
            </p:nvSpPr>
            <p:spPr>
              <a:xfrm>
                <a:off x="10050698" y="-184846"/>
                <a:ext cx="450809" cy="230074"/>
              </a:xfrm>
              <a:custGeom>
                <a:avLst/>
                <a:gdLst>
                  <a:gd name="connsiteX0" fmla="*/ 3278 w 450809"/>
                  <a:gd name="connsiteY0" fmla="*/ 230075 h 230074"/>
                  <a:gd name="connsiteX1" fmla="*/ 0 w 450809"/>
                  <a:gd name="connsiteY1" fmla="*/ 223520 h 230074"/>
                  <a:gd name="connsiteX2" fmla="*/ 447532 w 450809"/>
                  <a:gd name="connsiteY2" fmla="*/ 0 h 230074"/>
                  <a:gd name="connsiteX3" fmla="*/ 450809 w 450809"/>
                  <a:gd name="connsiteY3" fmla="*/ 6555 h 230074"/>
                  <a:gd name="connsiteX4" fmla="*/ 3278 w 450809"/>
                  <a:gd name="connsiteY4" fmla="*/ 230075 h 23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09" h="230074">
                    <a:moveTo>
                      <a:pt x="3278" y="230075"/>
                    </a:moveTo>
                    <a:lnTo>
                      <a:pt x="0" y="223520"/>
                    </a:lnTo>
                    <a:lnTo>
                      <a:pt x="447532" y="0"/>
                    </a:lnTo>
                    <a:lnTo>
                      <a:pt x="450809" y="6555"/>
                    </a:lnTo>
                    <a:lnTo>
                      <a:pt x="3278" y="23007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04" name="Freeform: Shape 12903">
                <a:extLst>
                  <a:ext uri="{FF2B5EF4-FFF2-40B4-BE49-F238E27FC236}">
                    <a16:creationId xmlns:a16="http://schemas.microsoft.com/office/drawing/2014/main" id="{F360BCD1-41CE-46D1-BC06-0695823BC500}"/>
                  </a:ext>
                </a:extLst>
              </p:cNvPr>
              <p:cNvSpPr/>
              <p:nvPr/>
            </p:nvSpPr>
            <p:spPr>
              <a:xfrm>
                <a:off x="10456770" y="-222807"/>
                <a:ext cx="87670" cy="84994"/>
              </a:xfrm>
              <a:custGeom>
                <a:avLst/>
                <a:gdLst>
                  <a:gd name="connsiteX0" fmla="*/ 87794 w 87670"/>
                  <a:gd name="connsiteY0" fmla="*/ 41204 h 84994"/>
                  <a:gd name="connsiteX1" fmla="*/ 75012 w 87670"/>
                  <a:gd name="connsiteY1" fmla="*/ 72012 h 84994"/>
                  <a:gd name="connsiteX2" fmla="*/ 24540 w 87670"/>
                  <a:gd name="connsiteY2" fmla="*/ 80369 h 84994"/>
                  <a:gd name="connsiteX3" fmla="*/ 4711 w 87670"/>
                  <a:gd name="connsiteY3" fmla="*/ 60705 h 84994"/>
                  <a:gd name="connsiteX4" fmla="*/ 124 w 87670"/>
                  <a:gd name="connsiteY4" fmla="*/ 41204 h 84994"/>
                  <a:gd name="connsiteX5" fmla="*/ 46646 w 87670"/>
                  <a:gd name="connsiteY5" fmla="*/ 49 h 84994"/>
                  <a:gd name="connsiteX6" fmla="*/ 87794 w 87670"/>
                  <a:gd name="connsiteY6" fmla="*/ 41204 h 84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0" h="84994">
                    <a:moveTo>
                      <a:pt x="87794" y="41204"/>
                    </a:moveTo>
                    <a:cubicBezTo>
                      <a:pt x="87794" y="52762"/>
                      <a:pt x="83189" y="63843"/>
                      <a:pt x="75012" y="72012"/>
                    </a:cubicBezTo>
                    <a:cubicBezTo>
                      <a:pt x="61755" y="85416"/>
                      <a:pt x="41402" y="88787"/>
                      <a:pt x="24540" y="80369"/>
                    </a:cubicBezTo>
                    <a:cubicBezTo>
                      <a:pt x="15986" y="76126"/>
                      <a:pt x="9021" y="69227"/>
                      <a:pt x="4711" y="60705"/>
                    </a:cubicBezTo>
                    <a:cubicBezTo>
                      <a:pt x="1680" y="54653"/>
                      <a:pt x="107" y="47973"/>
                      <a:pt x="124" y="41204"/>
                    </a:cubicBezTo>
                    <a:cubicBezTo>
                      <a:pt x="1598" y="16994"/>
                      <a:pt x="22426" y="-1430"/>
                      <a:pt x="46646" y="49"/>
                    </a:cubicBezTo>
                    <a:cubicBezTo>
                      <a:pt x="68786" y="1405"/>
                      <a:pt x="86434" y="19060"/>
                      <a:pt x="87794" y="412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05" name="Freeform: Shape 12904">
                <a:extLst>
                  <a:ext uri="{FF2B5EF4-FFF2-40B4-BE49-F238E27FC236}">
                    <a16:creationId xmlns:a16="http://schemas.microsoft.com/office/drawing/2014/main" id="{9522C1B2-89B9-457C-9CFC-A5A2EFA30469}"/>
                  </a:ext>
                </a:extLst>
              </p:cNvPr>
              <p:cNvSpPr/>
              <p:nvPr/>
            </p:nvSpPr>
            <p:spPr>
              <a:xfrm>
                <a:off x="5102777" y="1478670"/>
                <a:ext cx="87671" cy="85149"/>
              </a:xfrm>
              <a:custGeom>
                <a:avLst/>
                <a:gdLst>
                  <a:gd name="connsiteX0" fmla="*/ 87795 w 87671"/>
                  <a:gd name="connsiteY0" fmla="*/ 41198 h 85149"/>
                  <a:gd name="connsiteX1" fmla="*/ 44041 w 87671"/>
                  <a:gd name="connsiteY1" fmla="*/ 85116 h 85149"/>
                  <a:gd name="connsiteX2" fmla="*/ 24540 w 87671"/>
                  <a:gd name="connsiteY2" fmla="*/ 80528 h 85149"/>
                  <a:gd name="connsiteX3" fmla="*/ 13070 w 87671"/>
                  <a:gd name="connsiteY3" fmla="*/ 72170 h 85149"/>
                  <a:gd name="connsiteX4" fmla="*/ 124 w 87671"/>
                  <a:gd name="connsiteY4" fmla="*/ 41198 h 85149"/>
                  <a:gd name="connsiteX5" fmla="*/ 46647 w 87671"/>
                  <a:gd name="connsiteY5" fmla="*/ 51 h 85149"/>
                  <a:gd name="connsiteX6" fmla="*/ 87795 w 87671"/>
                  <a:gd name="connsiteY6" fmla="*/ 41198 h 8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1" h="85149">
                    <a:moveTo>
                      <a:pt x="87795" y="41198"/>
                    </a:moveTo>
                    <a:cubicBezTo>
                      <a:pt x="87795" y="65386"/>
                      <a:pt x="68229" y="85018"/>
                      <a:pt x="44041" y="85116"/>
                    </a:cubicBezTo>
                    <a:cubicBezTo>
                      <a:pt x="37273" y="85132"/>
                      <a:pt x="30587" y="83559"/>
                      <a:pt x="24540" y="80528"/>
                    </a:cubicBezTo>
                    <a:cubicBezTo>
                      <a:pt x="20263" y="78430"/>
                      <a:pt x="16380" y="75595"/>
                      <a:pt x="13070" y="72170"/>
                    </a:cubicBezTo>
                    <a:cubicBezTo>
                      <a:pt x="4761" y="64009"/>
                      <a:pt x="91" y="52850"/>
                      <a:pt x="124" y="41198"/>
                    </a:cubicBezTo>
                    <a:cubicBezTo>
                      <a:pt x="1599" y="16995"/>
                      <a:pt x="22427" y="-1441"/>
                      <a:pt x="46647" y="51"/>
                    </a:cubicBezTo>
                    <a:cubicBezTo>
                      <a:pt x="68786" y="1394"/>
                      <a:pt x="86435" y="19059"/>
                      <a:pt x="87795" y="411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06" name="Freeform: Shape 12905">
                <a:extLst>
                  <a:ext uri="{FF2B5EF4-FFF2-40B4-BE49-F238E27FC236}">
                    <a16:creationId xmlns:a16="http://schemas.microsoft.com/office/drawing/2014/main" id="{D4DEDE86-DC22-4D96-9A89-59E52E3C3923}"/>
                  </a:ext>
                </a:extLst>
              </p:cNvPr>
              <p:cNvSpPr/>
              <p:nvPr/>
            </p:nvSpPr>
            <p:spPr>
              <a:xfrm>
                <a:off x="5190449" y="1516297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07" name="Freeform: Shape 12906">
                <a:extLst>
                  <a:ext uri="{FF2B5EF4-FFF2-40B4-BE49-F238E27FC236}">
                    <a16:creationId xmlns:a16="http://schemas.microsoft.com/office/drawing/2014/main" id="{C667E0E4-21F4-419D-B3B1-F4C9D247659E}"/>
                  </a:ext>
                </a:extLst>
              </p:cNvPr>
              <p:cNvSpPr/>
              <p:nvPr/>
            </p:nvSpPr>
            <p:spPr>
              <a:xfrm>
                <a:off x="3155982" y="1961975"/>
                <a:ext cx="87844" cy="87888"/>
              </a:xfrm>
              <a:custGeom>
                <a:avLst/>
                <a:gdLst>
                  <a:gd name="connsiteX0" fmla="*/ 87967 w 87844"/>
                  <a:gd name="connsiteY0" fmla="*/ 44099 h 87888"/>
                  <a:gd name="connsiteX1" fmla="*/ 44214 w 87844"/>
                  <a:gd name="connsiteY1" fmla="*/ 87853 h 87888"/>
                  <a:gd name="connsiteX2" fmla="*/ 4885 w 87844"/>
                  <a:gd name="connsiteY2" fmla="*/ 63764 h 87888"/>
                  <a:gd name="connsiteX3" fmla="*/ 24180 w 87844"/>
                  <a:gd name="connsiteY3" fmla="*/ 4721 h 87888"/>
                  <a:gd name="connsiteX4" fmla="*/ 83217 w 87844"/>
                  <a:gd name="connsiteY4" fmla="*/ 24025 h 87888"/>
                  <a:gd name="connsiteX5" fmla="*/ 87967 w 87844"/>
                  <a:gd name="connsiteY5" fmla="*/ 44099 h 8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844" h="87888">
                    <a:moveTo>
                      <a:pt x="87967" y="44099"/>
                    </a:moveTo>
                    <a:cubicBezTo>
                      <a:pt x="87877" y="68221"/>
                      <a:pt x="68340" y="87771"/>
                      <a:pt x="44214" y="87853"/>
                    </a:cubicBezTo>
                    <a:cubicBezTo>
                      <a:pt x="27582" y="87984"/>
                      <a:pt x="12324" y="78643"/>
                      <a:pt x="4885" y="63764"/>
                    </a:cubicBezTo>
                    <a:cubicBezTo>
                      <a:pt x="-6088" y="42133"/>
                      <a:pt x="2549" y="15701"/>
                      <a:pt x="24180" y="4721"/>
                    </a:cubicBezTo>
                    <a:cubicBezTo>
                      <a:pt x="45811" y="-6242"/>
                      <a:pt x="72242" y="2394"/>
                      <a:pt x="83217" y="24025"/>
                    </a:cubicBezTo>
                    <a:cubicBezTo>
                      <a:pt x="86371" y="30252"/>
                      <a:pt x="88000" y="37118"/>
                      <a:pt x="87967" y="4409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08" name="Freeform: Shape 12907">
                <a:extLst>
                  <a:ext uri="{FF2B5EF4-FFF2-40B4-BE49-F238E27FC236}">
                    <a16:creationId xmlns:a16="http://schemas.microsoft.com/office/drawing/2014/main" id="{8AE1CD3F-27E7-4A58-9087-3827E6367CA3}"/>
                  </a:ext>
                </a:extLst>
              </p:cNvPr>
              <p:cNvSpPr/>
              <p:nvPr/>
            </p:nvSpPr>
            <p:spPr>
              <a:xfrm>
                <a:off x="3243825" y="2002503"/>
                <a:ext cx="399025" cy="7374"/>
              </a:xfrm>
              <a:custGeom>
                <a:avLst/>
                <a:gdLst>
                  <a:gd name="connsiteX0" fmla="*/ 0 w 399025"/>
                  <a:gd name="connsiteY0" fmla="*/ 0 h 7374"/>
                  <a:gd name="connsiteX1" fmla="*/ 399026 w 399025"/>
                  <a:gd name="connsiteY1" fmla="*/ 0 h 7374"/>
                  <a:gd name="connsiteX2" fmla="*/ 399026 w 399025"/>
                  <a:gd name="connsiteY2" fmla="*/ 7374 h 7374"/>
                  <a:gd name="connsiteX3" fmla="*/ 0 w 399025"/>
                  <a:gd name="connsiteY3" fmla="*/ 7374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374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374"/>
                    </a:lnTo>
                    <a:lnTo>
                      <a:pt x="0" y="73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09" name="Freeform: Shape 12908">
                <a:extLst>
                  <a:ext uri="{FF2B5EF4-FFF2-40B4-BE49-F238E27FC236}">
                    <a16:creationId xmlns:a16="http://schemas.microsoft.com/office/drawing/2014/main" id="{32ED0F82-7670-4414-A266-EA4FF43A189A}"/>
                  </a:ext>
                </a:extLst>
              </p:cNvPr>
              <p:cNvSpPr/>
              <p:nvPr/>
            </p:nvSpPr>
            <p:spPr>
              <a:xfrm>
                <a:off x="2669614" y="2205539"/>
                <a:ext cx="87520" cy="87507"/>
              </a:xfrm>
              <a:custGeom>
                <a:avLst/>
                <a:gdLst>
                  <a:gd name="connsiteX0" fmla="*/ 83049 w 87520"/>
                  <a:gd name="connsiteY0" fmla="*/ 24055 h 87507"/>
                  <a:gd name="connsiteX1" fmla="*/ 75020 w 87520"/>
                  <a:gd name="connsiteY1" fmla="*/ 74527 h 87507"/>
                  <a:gd name="connsiteX2" fmla="*/ 43884 w 87520"/>
                  <a:gd name="connsiteY2" fmla="*/ 87473 h 87507"/>
                  <a:gd name="connsiteX3" fmla="*/ 24384 w 87520"/>
                  <a:gd name="connsiteY3" fmla="*/ 82885 h 87507"/>
                  <a:gd name="connsiteX4" fmla="*/ 4719 w 87520"/>
                  <a:gd name="connsiteY4" fmla="*/ 63220 h 87507"/>
                  <a:gd name="connsiteX5" fmla="*/ 24385 w 87520"/>
                  <a:gd name="connsiteY5" fmla="*/ 4555 h 87507"/>
                  <a:gd name="connsiteX6" fmla="*/ 43884 w 87520"/>
                  <a:gd name="connsiteY6" fmla="*/ -34 h 87507"/>
                  <a:gd name="connsiteX7" fmla="*/ 83049 w 87520"/>
                  <a:gd name="connsiteY7" fmla="*/ 24055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20" h="87507">
                    <a:moveTo>
                      <a:pt x="83049" y="24055"/>
                    </a:moveTo>
                    <a:cubicBezTo>
                      <a:pt x="91394" y="40868"/>
                      <a:pt x="88170" y="61123"/>
                      <a:pt x="75020" y="74527"/>
                    </a:cubicBezTo>
                    <a:cubicBezTo>
                      <a:pt x="66736" y="82754"/>
                      <a:pt x="55557" y="87408"/>
                      <a:pt x="43884" y="87473"/>
                    </a:cubicBezTo>
                    <a:cubicBezTo>
                      <a:pt x="37115" y="87489"/>
                      <a:pt x="30435" y="85916"/>
                      <a:pt x="24384" y="82885"/>
                    </a:cubicBezTo>
                    <a:cubicBezTo>
                      <a:pt x="15872" y="78641"/>
                      <a:pt x="8970" y="71725"/>
                      <a:pt x="4719" y="63220"/>
                    </a:cubicBezTo>
                    <a:cubicBezTo>
                      <a:pt x="-6051" y="41589"/>
                      <a:pt x="2754" y="15321"/>
                      <a:pt x="24385" y="4555"/>
                    </a:cubicBezTo>
                    <a:cubicBezTo>
                      <a:pt x="30443" y="1539"/>
                      <a:pt x="37118" y="-34"/>
                      <a:pt x="43884" y="-34"/>
                    </a:cubicBezTo>
                    <a:cubicBezTo>
                      <a:pt x="60447" y="-67"/>
                      <a:pt x="75606" y="9258"/>
                      <a:pt x="83049" y="2405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10" name="Freeform: Shape 12909">
                <a:extLst>
                  <a:ext uri="{FF2B5EF4-FFF2-40B4-BE49-F238E27FC236}">
                    <a16:creationId xmlns:a16="http://schemas.microsoft.com/office/drawing/2014/main" id="{B33B7E32-3E3D-4145-A1A2-1989126D018D}"/>
                  </a:ext>
                </a:extLst>
              </p:cNvPr>
              <p:cNvSpPr/>
              <p:nvPr/>
            </p:nvSpPr>
            <p:spPr>
              <a:xfrm>
                <a:off x="2750901" y="2022495"/>
                <a:ext cx="411644" cy="210410"/>
              </a:xfrm>
              <a:custGeom>
                <a:avLst/>
                <a:gdLst>
                  <a:gd name="connsiteX0" fmla="*/ 3278 w 411644"/>
                  <a:gd name="connsiteY0" fmla="*/ 210410 h 210410"/>
                  <a:gd name="connsiteX1" fmla="*/ 0 w 411644"/>
                  <a:gd name="connsiteY1" fmla="*/ 204019 h 210410"/>
                  <a:gd name="connsiteX2" fmla="*/ 408366 w 411644"/>
                  <a:gd name="connsiteY2" fmla="*/ 0 h 210410"/>
                  <a:gd name="connsiteX3" fmla="*/ 411644 w 411644"/>
                  <a:gd name="connsiteY3" fmla="*/ 6555 h 210410"/>
                  <a:gd name="connsiteX4" fmla="*/ 3278 w 411644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4" h="210410">
                    <a:moveTo>
                      <a:pt x="3278" y="210410"/>
                    </a:moveTo>
                    <a:lnTo>
                      <a:pt x="0" y="204019"/>
                    </a:lnTo>
                    <a:lnTo>
                      <a:pt x="408366" y="0"/>
                    </a:lnTo>
                    <a:lnTo>
                      <a:pt x="411644" y="6555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11" name="Freeform: Shape 12910">
                <a:extLst>
                  <a:ext uri="{FF2B5EF4-FFF2-40B4-BE49-F238E27FC236}">
                    <a16:creationId xmlns:a16="http://schemas.microsoft.com/office/drawing/2014/main" id="{5A129AB0-95BE-4856-8F55-C5FEAE57B615}"/>
                  </a:ext>
                </a:extLst>
              </p:cNvPr>
              <p:cNvSpPr/>
              <p:nvPr/>
            </p:nvSpPr>
            <p:spPr>
              <a:xfrm>
                <a:off x="2182925" y="2448560"/>
                <a:ext cx="87493" cy="87507"/>
              </a:xfrm>
              <a:custGeom>
                <a:avLst/>
                <a:gdLst>
                  <a:gd name="connsiteX0" fmla="*/ 83042 w 87493"/>
                  <a:gd name="connsiteY0" fmla="*/ 24219 h 87507"/>
                  <a:gd name="connsiteX1" fmla="*/ 75013 w 87493"/>
                  <a:gd name="connsiteY1" fmla="*/ 74527 h 87507"/>
                  <a:gd name="connsiteX2" fmla="*/ 43877 w 87493"/>
                  <a:gd name="connsiteY2" fmla="*/ 87473 h 87507"/>
                  <a:gd name="connsiteX3" fmla="*/ 24376 w 87493"/>
                  <a:gd name="connsiteY3" fmla="*/ 82885 h 87507"/>
                  <a:gd name="connsiteX4" fmla="*/ 4712 w 87493"/>
                  <a:gd name="connsiteY4" fmla="*/ 63220 h 87507"/>
                  <a:gd name="connsiteX5" fmla="*/ 124 w 87493"/>
                  <a:gd name="connsiteY5" fmla="*/ 43720 h 87507"/>
                  <a:gd name="connsiteX6" fmla="*/ 43882 w 87493"/>
                  <a:gd name="connsiteY6" fmla="*/ -34 h 87507"/>
                  <a:gd name="connsiteX7" fmla="*/ 83042 w 87493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493" h="87507">
                    <a:moveTo>
                      <a:pt x="83042" y="24219"/>
                    </a:moveTo>
                    <a:cubicBezTo>
                      <a:pt x="91359" y="40983"/>
                      <a:pt x="88135" y="61188"/>
                      <a:pt x="75013" y="74527"/>
                    </a:cubicBezTo>
                    <a:cubicBezTo>
                      <a:pt x="66770" y="82819"/>
                      <a:pt x="55564" y="87473"/>
                      <a:pt x="43877" y="87473"/>
                    </a:cubicBezTo>
                    <a:cubicBezTo>
                      <a:pt x="37108" y="87489"/>
                      <a:pt x="30428" y="85916"/>
                      <a:pt x="24376" y="82885"/>
                    </a:cubicBezTo>
                    <a:cubicBezTo>
                      <a:pt x="15865" y="78640"/>
                      <a:pt x="8964" y="71725"/>
                      <a:pt x="4712" y="63220"/>
                    </a:cubicBezTo>
                    <a:cubicBezTo>
                      <a:pt x="1678" y="57173"/>
                      <a:pt x="106" y="50487"/>
                      <a:pt x="124" y="43720"/>
                    </a:cubicBezTo>
                    <a:cubicBezTo>
                      <a:pt x="126" y="19549"/>
                      <a:pt x="19718" y="-34"/>
                      <a:pt x="43882" y="-34"/>
                    </a:cubicBezTo>
                    <a:cubicBezTo>
                      <a:pt x="60477" y="-34"/>
                      <a:pt x="75644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12" name="Freeform: Shape 12911">
                <a:extLst>
                  <a:ext uri="{FF2B5EF4-FFF2-40B4-BE49-F238E27FC236}">
                    <a16:creationId xmlns:a16="http://schemas.microsoft.com/office/drawing/2014/main" id="{6997A524-5889-4C6B-A967-729579C69BBF}"/>
                  </a:ext>
                </a:extLst>
              </p:cNvPr>
              <p:cNvSpPr/>
              <p:nvPr/>
            </p:nvSpPr>
            <p:spPr>
              <a:xfrm>
                <a:off x="2264368" y="2265515"/>
                <a:ext cx="411480" cy="210574"/>
              </a:xfrm>
              <a:custGeom>
                <a:avLst/>
                <a:gdLst>
                  <a:gd name="connsiteX0" fmla="*/ 3278 w 411480"/>
                  <a:gd name="connsiteY0" fmla="*/ 210574 h 210574"/>
                  <a:gd name="connsiteX1" fmla="*/ 0 w 411480"/>
                  <a:gd name="connsiteY1" fmla="*/ 204019 h 210574"/>
                  <a:gd name="connsiteX2" fmla="*/ 408203 w 411480"/>
                  <a:gd name="connsiteY2" fmla="*/ 0 h 210574"/>
                  <a:gd name="connsiteX3" fmla="*/ 411480 w 411480"/>
                  <a:gd name="connsiteY3" fmla="*/ 6555 h 210574"/>
                  <a:gd name="connsiteX4" fmla="*/ 3278 w 411480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203" y="0"/>
                    </a:lnTo>
                    <a:lnTo>
                      <a:pt x="411480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13" name="Freeform: Shape 12912">
                <a:extLst>
                  <a:ext uri="{FF2B5EF4-FFF2-40B4-BE49-F238E27FC236}">
                    <a16:creationId xmlns:a16="http://schemas.microsoft.com/office/drawing/2014/main" id="{0C7A1A31-8426-4953-BF17-3BFDF1ED6B82}"/>
                  </a:ext>
                </a:extLst>
              </p:cNvPr>
              <p:cNvSpPr/>
              <p:nvPr/>
            </p:nvSpPr>
            <p:spPr>
              <a:xfrm>
                <a:off x="1696228" y="2691580"/>
                <a:ext cx="87670" cy="87507"/>
              </a:xfrm>
              <a:custGeom>
                <a:avLst/>
                <a:gdLst>
                  <a:gd name="connsiteX0" fmla="*/ 83206 w 87670"/>
                  <a:gd name="connsiteY0" fmla="*/ 24219 h 87507"/>
                  <a:gd name="connsiteX1" fmla="*/ 87794 w 87670"/>
                  <a:gd name="connsiteY1" fmla="*/ 43720 h 87507"/>
                  <a:gd name="connsiteX2" fmla="*/ 75013 w 87670"/>
                  <a:gd name="connsiteY2" fmla="*/ 74691 h 87507"/>
                  <a:gd name="connsiteX3" fmla="*/ 43877 w 87670"/>
                  <a:gd name="connsiteY3" fmla="*/ 87473 h 87507"/>
                  <a:gd name="connsiteX4" fmla="*/ 24540 w 87670"/>
                  <a:gd name="connsiteY4" fmla="*/ 83049 h 87507"/>
                  <a:gd name="connsiteX5" fmla="*/ 123 w 87670"/>
                  <a:gd name="connsiteY5" fmla="*/ 43720 h 87507"/>
                  <a:gd name="connsiteX6" fmla="*/ 43877 w 87670"/>
                  <a:gd name="connsiteY6" fmla="*/ -34 h 87507"/>
                  <a:gd name="connsiteX7" fmla="*/ 83206 w 87670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0" h="87507">
                    <a:moveTo>
                      <a:pt x="83206" y="24219"/>
                    </a:moveTo>
                    <a:cubicBezTo>
                      <a:pt x="86223" y="30282"/>
                      <a:pt x="87794" y="36952"/>
                      <a:pt x="87794" y="43720"/>
                    </a:cubicBezTo>
                    <a:cubicBezTo>
                      <a:pt x="87776" y="55322"/>
                      <a:pt x="83183" y="66449"/>
                      <a:pt x="75013" y="74691"/>
                    </a:cubicBezTo>
                    <a:cubicBezTo>
                      <a:pt x="66753" y="82934"/>
                      <a:pt x="55545" y="87539"/>
                      <a:pt x="43877" y="87473"/>
                    </a:cubicBezTo>
                    <a:cubicBezTo>
                      <a:pt x="37181" y="87457"/>
                      <a:pt x="30574" y="85949"/>
                      <a:pt x="24540" y="83049"/>
                    </a:cubicBezTo>
                    <a:cubicBezTo>
                      <a:pt x="9618" y="75609"/>
                      <a:pt x="169" y="60386"/>
                      <a:pt x="123" y="43720"/>
                    </a:cubicBezTo>
                    <a:cubicBezTo>
                      <a:pt x="214" y="19598"/>
                      <a:pt x="19750" y="48"/>
                      <a:pt x="43877" y="-34"/>
                    </a:cubicBezTo>
                    <a:cubicBezTo>
                      <a:pt x="60502" y="15"/>
                      <a:pt x="75694" y="9389"/>
                      <a:pt x="83206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14" name="Freeform: Shape 12913">
                <a:extLst>
                  <a:ext uri="{FF2B5EF4-FFF2-40B4-BE49-F238E27FC236}">
                    <a16:creationId xmlns:a16="http://schemas.microsoft.com/office/drawing/2014/main" id="{8F39BC22-C437-409C-9F32-2CAA1F0872A7}"/>
                  </a:ext>
                </a:extLst>
              </p:cNvPr>
              <p:cNvSpPr/>
              <p:nvPr/>
            </p:nvSpPr>
            <p:spPr>
              <a:xfrm rot="-1591199">
                <a:off x="1717412" y="2619058"/>
                <a:ext cx="495873" cy="7374"/>
              </a:xfrm>
              <a:custGeom>
                <a:avLst/>
                <a:gdLst>
                  <a:gd name="connsiteX0" fmla="*/ 123 w 495873"/>
                  <a:gd name="connsiteY0" fmla="*/ -34 h 7374"/>
                  <a:gd name="connsiteX1" fmla="*/ 495997 w 495873"/>
                  <a:gd name="connsiteY1" fmla="*/ -34 h 7374"/>
                  <a:gd name="connsiteX2" fmla="*/ 495997 w 495873"/>
                  <a:gd name="connsiteY2" fmla="*/ 7340 h 7374"/>
                  <a:gd name="connsiteX3" fmla="*/ 123 w 495873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873" h="7374">
                    <a:moveTo>
                      <a:pt x="123" y="-34"/>
                    </a:moveTo>
                    <a:lnTo>
                      <a:pt x="495997" y="-34"/>
                    </a:lnTo>
                    <a:lnTo>
                      <a:pt x="495997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15" name="Freeform: Shape 12914">
                <a:extLst>
                  <a:ext uri="{FF2B5EF4-FFF2-40B4-BE49-F238E27FC236}">
                    <a16:creationId xmlns:a16="http://schemas.microsoft.com/office/drawing/2014/main" id="{454F2BFF-2B1B-4FD2-9AF2-DD2E4FEA9FC8}"/>
                  </a:ext>
                </a:extLst>
              </p:cNvPr>
              <p:cNvSpPr/>
              <p:nvPr/>
            </p:nvSpPr>
            <p:spPr>
              <a:xfrm>
                <a:off x="1738507" y="1030584"/>
                <a:ext cx="8763000" cy="2680437"/>
              </a:xfrm>
              <a:custGeom>
                <a:avLst/>
                <a:gdLst>
                  <a:gd name="connsiteX0" fmla="*/ 3277 w 8763000"/>
                  <a:gd name="connsiteY0" fmla="*/ 2680438 h 2680437"/>
                  <a:gd name="connsiteX1" fmla="*/ 0 w 8763000"/>
                  <a:gd name="connsiteY1" fmla="*/ 2673883 h 2680437"/>
                  <a:gd name="connsiteX2" fmla="*/ 487352 w 8763000"/>
                  <a:gd name="connsiteY2" fmla="*/ 2430371 h 2680437"/>
                  <a:gd name="connsiteX3" fmla="*/ 974049 w 8763000"/>
                  <a:gd name="connsiteY3" fmla="*/ 2430371 h 2680437"/>
                  <a:gd name="connsiteX4" fmla="*/ 1460746 w 8763000"/>
                  <a:gd name="connsiteY4" fmla="*/ 2187350 h 2680437"/>
                  <a:gd name="connsiteX5" fmla="*/ 1949737 w 8763000"/>
                  <a:gd name="connsiteY5" fmla="*/ 2187678 h 2680437"/>
                  <a:gd name="connsiteX6" fmla="*/ 2434795 w 8763000"/>
                  <a:gd name="connsiteY6" fmla="*/ 2430043 h 2680437"/>
                  <a:gd name="connsiteX7" fmla="*/ 2919361 w 8763000"/>
                  <a:gd name="connsiteY7" fmla="*/ 2188006 h 2680437"/>
                  <a:gd name="connsiteX8" fmla="*/ 3407369 w 8763000"/>
                  <a:gd name="connsiteY8" fmla="*/ 1700489 h 2680437"/>
                  <a:gd name="connsiteX9" fmla="*/ 3894722 w 8763000"/>
                  <a:gd name="connsiteY9" fmla="*/ 1943838 h 2680437"/>
                  <a:gd name="connsiteX10" fmla="*/ 4380599 w 8763000"/>
                  <a:gd name="connsiteY10" fmla="*/ 1701145 h 2680437"/>
                  <a:gd name="connsiteX11" fmla="*/ 4866640 w 8763000"/>
                  <a:gd name="connsiteY11" fmla="*/ 1701145 h 2680437"/>
                  <a:gd name="connsiteX12" fmla="*/ 5353993 w 8763000"/>
                  <a:gd name="connsiteY12" fmla="*/ 1214284 h 2680437"/>
                  <a:gd name="connsiteX13" fmla="*/ 5841345 w 8763000"/>
                  <a:gd name="connsiteY13" fmla="*/ 1457632 h 2680437"/>
                  <a:gd name="connsiteX14" fmla="*/ 6813919 w 8763000"/>
                  <a:gd name="connsiteY14" fmla="*/ 971919 h 2680437"/>
                  <a:gd name="connsiteX15" fmla="*/ 7300452 w 8763000"/>
                  <a:gd name="connsiteY15" fmla="*/ 971919 h 2680437"/>
                  <a:gd name="connsiteX16" fmla="*/ 7785838 w 8763000"/>
                  <a:gd name="connsiteY16" fmla="*/ 729554 h 2680437"/>
                  <a:gd name="connsiteX17" fmla="*/ 8272534 w 8763000"/>
                  <a:gd name="connsiteY17" fmla="*/ 243348 h 2680437"/>
                  <a:gd name="connsiteX18" fmla="*/ 8273026 w 8763000"/>
                  <a:gd name="connsiteY18" fmla="*/ 243021 h 2680437"/>
                  <a:gd name="connsiteX19" fmla="*/ 8759723 w 8763000"/>
                  <a:gd name="connsiteY19" fmla="*/ 0 h 2680437"/>
                  <a:gd name="connsiteX20" fmla="*/ 8763001 w 8763000"/>
                  <a:gd name="connsiteY20" fmla="*/ 6555 h 2680437"/>
                  <a:gd name="connsiteX21" fmla="*/ 8276795 w 8763000"/>
                  <a:gd name="connsiteY21" fmla="*/ 249412 h 2680437"/>
                  <a:gd name="connsiteX22" fmla="*/ 7790262 w 8763000"/>
                  <a:gd name="connsiteY22" fmla="*/ 735453 h 2680437"/>
                  <a:gd name="connsiteX23" fmla="*/ 7789607 w 8763000"/>
                  <a:gd name="connsiteY23" fmla="*/ 735781 h 2680437"/>
                  <a:gd name="connsiteX24" fmla="*/ 7302255 w 8763000"/>
                  <a:gd name="connsiteY24" fmla="*/ 979293 h 2680437"/>
                  <a:gd name="connsiteX25" fmla="*/ 6815558 w 8763000"/>
                  <a:gd name="connsiteY25" fmla="*/ 979293 h 2680437"/>
                  <a:gd name="connsiteX26" fmla="*/ 5841345 w 8763000"/>
                  <a:gd name="connsiteY26" fmla="*/ 1465826 h 2680437"/>
                  <a:gd name="connsiteX27" fmla="*/ 5355467 w 8763000"/>
                  <a:gd name="connsiteY27" fmla="*/ 1223133 h 2680437"/>
                  <a:gd name="connsiteX28" fmla="*/ 4869590 w 8763000"/>
                  <a:gd name="connsiteY28" fmla="*/ 1708519 h 2680437"/>
                  <a:gd name="connsiteX29" fmla="*/ 4382238 w 8763000"/>
                  <a:gd name="connsiteY29" fmla="*/ 1708519 h 2680437"/>
                  <a:gd name="connsiteX30" fmla="*/ 3894722 w 8763000"/>
                  <a:gd name="connsiteY30" fmla="*/ 1952031 h 2680437"/>
                  <a:gd name="connsiteX31" fmla="*/ 3408844 w 8763000"/>
                  <a:gd name="connsiteY31" fmla="*/ 1709338 h 2680437"/>
                  <a:gd name="connsiteX32" fmla="*/ 2923622 w 8763000"/>
                  <a:gd name="connsiteY32" fmla="*/ 2194069 h 2680437"/>
                  <a:gd name="connsiteX33" fmla="*/ 2923131 w 8763000"/>
                  <a:gd name="connsiteY33" fmla="*/ 2194233 h 2680437"/>
                  <a:gd name="connsiteX34" fmla="*/ 2434795 w 8763000"/>
                  <a:gd name="connsiteY34" fmla="*/ 2438236 h 2680437"/>
                  <a:gd name="connsiteX35" fmla="*/ 1947279 w 8763000"/>
                  <a:gd name="connsiteY35" fmla="*/ 2194724 h 2680437"/>
                  <a:gd name="connsiteX36" fmla="*/ 1462385 w 8763000"/>
                  <a:gd name="connsiteY36" fmla="*/ 2194724 h 2680437"/>
                  <a:gd name="connsiteX37" fmla="*/ 975688 w 8763000"/>
                  <a:gd name="connsiteY37" fmla="*/ 2437745 h 2680437"/>
                  <a:gd name="connsiteX38" fmla="*/ 489155 w 8763000"/>
                  <a:gd name="connsiteY38" fmla="*/ 2437745 h 2680437"/>
                  <a:gd name="connsiteX39" fmla="*/ 3277 w 8763000"/>
                  <a:gd name="connsiteY39" fmla="*/ 2680438 h 2680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763000" h="2680437">
                    <a:moveTo>
                      <a:pt x="3277" y="2680438"/>
                    </a:moveTo>
                    <a:lnTo>
                      <a:pt x="0" y="2673883"/>
                    </a:lnTo>
                    <a:lnTo>
                      <a:pt x="487352" y="2430371"/>
                    </a:lnTo>
                    <a:lnTo>
                      <a:pt x="974049" y="2430371"/>
                    </a:lnTo>
                    <a:lnTo>
                      <a:pt x="1460746" y="2187350"/>
                    </a:lnTo>
                    <a:lnTo>
                      <a:pt x="1949737" y="2187678"/>
                    </a:lnTo>
                    <a:lnTo>
                      <a:pt x="2434795" y="2430043"/>
                    </a:lnTo>
                    <a:lnTo>
                      <a:pt x="2919361" y="2188006"/>
                    </a:lnTo>
                    <a:lnTo>
                      <a:pt x="3407369" y="1700489"/>
                    </a:lnTo>
                    <a:lnTo>
                      <a:pt x="3894722" y="1943838"/>
                    </a:lnTo>
                    <a:lnTo>
                      <a:pt x="4380599" y="1701145"/>
                    </a:lnTo>
                    <a:lnTo>
                      <a:pt x="4866640" y="1701145"/>
                    </a:lnTo>
                    <a:lnTo>
                      <a:pt x="5353993" y="1214284"/>
                    </a:lnTo>
                    <a:lnTo>
                      <a:pt x="5841345" y="1457632"/>
                    </a:lnTo>
                    <a:lnTo>
                      <a:pt x="6813919" y="971919"/>
                    </a:lnTo>
                    <a:lnTo>
                      <a:pt x="7300452" y="971919"/>
                    </a:lnTo>
                    <a:lnTo>
                      <a:pt x="7785838" y="729554"/>
                    </a:lnTo>
                    <a:lnTo>
                      <a:pt x="8272534" y="243348"/>
                    </a:lnTo>
                    <a:lnTo>
                      <a:pt x="8273026" y="243021"/>
                    </a:lnTo>
                    <a:lnTo>
                      <a:pt x="8759723" y="0"/>
                    </a:lnTo>
                    <a:lnTo>
                      <a:pt x="8763001" y="6555"/>
                    </a:lnTo>
                    <a:lnTo>
                      <a:pt x="8276795" y="249412"/>
                    </a:lnTo>
                    <a:lnTo>
                      <a:pt x="7790262" y="735453"/>
                    </a:lnTo>
                    <a:lnTo>
                      <a:pt x="7789607" y="735781"/>
                    </a:lnTo>
                    <a:lnTo>
                      <a:pt x="7302255" y="979293"/>
                    </a:lnTo>
                    <a:lnTo>
                      <a:pt x="6815558" y="979293"/>
                    </a:lnTo>
                    <a:lnTo>
                      <a:pt x="5841345" y="1465826"/>
                    </a:lnTo>
                    <a:lnTo>
                      <a:pt x="5355467" y="1223133"/>
                    </a:lnTo>
                    <a:lnTo>
                      <a:pt x="4869590" y="1708519"/>
                    </a:lnTo>
                    <a:lnTo>
                      <a:pt x="4382238" y="1708519"/>
                    </a:lnTo>
                    <a:lnTo>
                      <a:pt x="3894722" y="1952031"/>
                    </a:lnTo>
                    <a:lnTo>
                      <a:pt x="3408844" y="1709338"/>
                    </a:lnTo>
                    <a:lnTo>
                      <a:pt x="2923622" y="2194069"/>
                    </a:lnTo>
                    <a:lnTo>
                      <a:pt x="2923131" y="2194233"/>
                    </a:lnTo>
                    <a:lnTo>
                      <a:pt x="2434795" y="2438236"/>
                    </a:lnTo>
                    <a:lnTo>
                      <a:pt x="1947279" y="2194724"/>
                    </a:lnTo>
                    <a:lnTo>
                      <a:pt x="1462385" y="2194724"/>
                    </a:lnTo>
                    <a:lnTo>
                      <a:pt x="975688" y="2437745"/>
                    </a:lnTo>
                    <a:lnTo>
                      <a:pt x="489155" y="2437745"/>
                    </a:lnTo>
                    <a:lnTo>
                      <a:pt x="3277" y="2680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16" name="Freeform: Shape 12915">
                <a:extLst>
                  <a:ext uri="{FF2B5EF4-FFF2-40B4-BE49-F238E27FC236}">
                    <a16:creationId xmlns:a16="http://schemas.microsoft.com/office/drawing/2014/main" id="{3A01C9C9-F435-4532-AF8C-0E179B20F1CB}"/>
                  </a:ext>
                </a:extLst>
              </p:cNvPr>
              <p:cNvSpPr/>
              <p:nvPr/>
            </p:nvSpPr>
            <p:spPr>
              <a:xfrm>
                <a:off x="1718350" y="3683163"/>
                <a:ext cx="48669" cy="48669"/>
              </a:xfrm>
              <a:custGeom>
                <a:avLst/>
                <a:gdLst>
                  <a:gd name="connsiteX0" fmla="*/ 48793 w 48669"/>
                  <a:gd name="connsiteY0" fmla="*/ 24219 h 48669"/>
                  <a:gd name="connsiteX1" fmla="*/ 24376 w 48669"/>
                  <a:gd name="connsiteY1" fmla="*/ 48636 h 48669"/>
                  <a:gd name="connsiteX2" fmla="*/ 123 w 48669"/>
                  <a:gd name="connsiteY2" fmla="*/ 24219 h 48669"/>
                  <a:gd name="connsiteX3" fmla="*/ 24376 w 48669"/>
                  <a:gd name="connsiteY3" fmla="*/ -34 h 48669"/>
                  <a:gd name="connsiteX4" fmla="*/ 48793 w 48669"/>
                  <a:gd name="connsiteY4" fmla="*/ 24219 h 4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" h="48669">
                    <a:moveTo>
                      <a:pt x="48793" y="24219"/>
                    </a:moveTo>
                    <a:cubicBezTo>
                      <a:pt x="48793" y="37706"/>
                      <a:pt x="37861" y="48636"/>
                      <a:pt x="24376" y="48636"/>
                    </a:cubicBezTo>
                    <a:cubicBezTo>
                      <a:pt x="10955" y="48554"/>
                      <a:pt x="123" y="37640"/>
                      <a:pt x="123" y="24219"/>
                    </a:cubicBezTo>
                    <a:cubicBezTo>
                      <a:pt x="123" y="10831"/>
                      <a:pt x="10982" y="-34"/>
                      <a:pt x="24376" y="-34"/>
                    </a:cubicBezTo>
                    <a:cubicBezTo>
                      <a:pt x="37797" y="-34"/>
                      <a:pt x="48703" y="10798"/>
                      <a:pt x="48793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17" name="Freeform: Shape 12916">
                <a:extLst>
                  <a:ext uri="{FF2B5EF4-FFF2-40B4-BE49-F238E27FC236}">
                    <a16:creationId xmlns:a16="http://schemas.microsoft.com/office/drawing/2014/main" id="{7B0E00C7-7001-4CC8-A7A2-EEC4880C822B}"/>
                  </a:ext>
                </a:extLst>
              </p:cNvPr>
              <p:cNvSpPr/>
              <p:nvPr/>
            </p:nvSpPr>
            <p:spPr>
              <a:xfrm>
                <a:off x="2202261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5" y="48800"/>
                      <a:pt x="24540" y="48800"/>
                    </a:cubicBezTo>
                    <a:cubicBezTo>
                      <a:pt x="11055" y="48800"/>
                      <a:pt x="123" y="37870"/>
                      <a:pt x="123" y="24383"/>
                    </a:cubicBezTo>
                    <a:cubicBezTo>
                      <a:pt x="123" y="10896"/>
                      <a:pt x="11055" y="-34"/>
                      <a:pt x="24540" y="-34"/>
                    </a:cubicBezTo>
                    <a:cubicBezTo>
                      <a:pt x="38025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18" name="Freeform: Shape 12917">
                <a:extLst>
                  <a:ext uri="{FF2B5EF4-FFF2-40B4-BE49-F238E27FC236}">
                    <a16:creationId xmlns:a16="http://schemas.microsoft.com/office/drawing/2014/main" id="{BBA016A7-30FE-4336-A6B9-99C07776A4E4}"/>
                  </a:ext>
                </a:extLst>
              </p:cNvPr>
              <p:cNvSpPr/>
              <p:nvPr/>
            </p:nvSpPr>
            <p:spPr>
              <a:xfrm>
                <a:off x="2688467" y="3440143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9" y="49127"/>
                      <a:pt x="24704" y="49127"/>
                    </a:cubicBezTo>
                    <a:cubicBezTo>
                      <a:pt x="11129" y="49127"/>
                      <a:pt x="123" y="38115"/>
                      <a:pt x="123" y="24547"/>
                    </a:cubicBezTo>
                    <a:cubicBezTo>
                      <a:pt x="123" y="10979"/>
                      <a:pt x="11129" y="-34"/>
                      <a:pt x="24704" y="-34"/>
                    </a:cubicBezTo>
                    <a:cubicBezTo>
                      <a:pt x="38279" y="-34"/>
                      <a:pt x="49285" y="10979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19" name="Freeform: Shape 12918">
                <a:extLst>
                  <a:ext uri="{FF2B5EF4-FFF2-40B4-BE49-F238E27FC236}">
                    <a16:creationId xmlns:a16="http://schemas.microsoft.com/office/drawing/2014/main" id="{01B882DE-7991-4C52-9B81-7F3E2E30BC02}"/>
                  </a:ext>
                </a:extLst>
              </p:cNvPr>
              <p:cNvSpPr/>
              <p:nvPr/>
            </p:nvSpPr>
            <p:spPr>
              <a:xfrm>
                <a:off x="3175819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7" y="48506"/>
                      <a:pt x="24253" y="48506"/>
                    </a:cubicBezTo>
                    <a:cubicBezTo>
                      <a:pt x="10858" y="48506"/>
                      <a:pt x="0" y="37647"/>
                      <a:pt x="0" y="24253"/>
                    </a:cubicBezTo>
                    <a:cubicBezTo>
                      <a:pt x="0" y="10858"/>
                      <a:pt x="10858" y="0"/>
                      <a:pt x="24253" y="0"/>
                    </a:cubicBezTo>
                    <a:cubicBezTo>
                      <a:pt x="37647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20" name="Freeform: Shape 12919">
                <a:extLst>
                  <a:ext uri="{FF2B5EF4-FFF2-40B4-BE49-F238E27FC236}">
                    <a16:creationId xmlns:a16="http://schemas.microsoft.com/office/drawing/2014/main" id="{46A6EDA1-245A-4BF2-A308-32E55EB2A614}"/>
                  </a:ext>
                </a:extLst>
              </p:cNvPr>
              <p:cNvSpPr/>
              <p:nvPr/>
            </p:nvSpPr>
            <p:spPr>
              <a:xfrm>
                <a:off x="3661205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8" y="48506"/>
                      <a:pt x="24253" y="48506"/>
                    </a:cubicBezTo>
                    <a:cubicBezTo>
                      <a:pt x="10859" y="48506"/>
                      <a:pt x="0" y="37647"/>
                      <a:pt x="0" y="24253"/>
                    </a:cubicBezTo>
                    <a:cubicBezTo>
                      <a:pt x="0" y="10858"/>
                      <a:pt x="10859" y="0"/>
                      <a:pt x="24253" y="0"/>
                    </a:cubicBezTo>
                    <a:cubicBezTo>
                      <a:pt x="37648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21" name="Freeform: Shape 12920">
                <a:extLst>
                  <a:ext uri="{FF2B5EF4-FFF2-40B4-BE49-F238E27FC236}">
                    <a16:creationId xmlns:a16="http://schemas.microsoft.com/office/drawing/2014/main" id="{0EF9D466-9598-4E72-B50A-08A4E28EBE0D}"/>
                  </a:ext>
                </a:extLst>
              </p:cNvPr>
              <p:cNvSpPr/>
              <p:nvPr/>
            </p:nvSpPr>
            <p:spPr>
              <a:xfrm>
                <a:off x="4150359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0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22" name="Freeform: Shape 12921">
                <a:extLst>
                  <a:ext uri="{FF2B5EF4-FFF2-40B4-BE49-F238E27FC236}">
                    <a16:creationId xmlns:a16="http://schemas.microsoft.com/office/drawing/2014/main" id="{8B327704-6C05-4B3F-9DC7-DFDC6C183403}"/>
                  </a:ext>
                </a:extLst>
              </p:cNvPr>
              <p:cNvSpPr/>
              <p:nvPr/>
            </p:nvSpPr>
            <p:spPr>
              <a:xfrm>
                <a:off x="4637056" y="3196958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23" name="Freeform: Shape 12922">
                <a:extLst>
                  <a:ext uri="{FF2B5EF4-FFF2-40B4-BE49-F238E27FC236}">
                    <a16:creationId xmlns:a16="http://schemas.microsoft.com/office/drawing/2014/main" id="{D825C385-6732-4116-A20B-4D9479C9156D}"/>
                  </a:ext>
                </a:extLst>
              </p:cNvPr>
              <p:cNvSpPr/>
              <p:nvPr/>
            </p:nvSpPr>
            <p:spPr>
              <a:xfrm>
                <a:off x="5122114" y="2713866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7" y="10831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24" name="Freeform: Shape 12923">
                <a:extLst>
                  <a:ext uri="{FF2B5EF4-FFF2-40B4-BE49-F238E27FC236}">
                    <a16:creationId xmlns:a16="http://schemas.microsoft.com/office/drawing/2014/main" id="{9268286E-6FFA-4FC0-AFBE-9E1DE9BAAC68}"/>
                  </a:ext>
                </a:extLst>
              </p:cNvPr>
              <p:cNvSpPr/>
              <p:nvPr/>
            </p:nvSpPr>
            <p:spPr>
              <a:xfrm>
                <a:off x="5608811" y="2950660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69"/>
                      <a:pt x="38027" y="48800"/>
                      <a:pt x="24540" y="48800"/>
                    </a:cubicBezTo>
                    <a:cubicBezTo>
                      <a:pt x="11054" y="48800"/>
                      <a:pt x="123" y="37869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25" name="Freeform: Shape 12924">
                <a:extLst>
                  <a:ext uri="{FF2B5EF4-FFF2-40B4-BE49-F238E27FC236}">
                    <a16:creationId xmlns:a16="http://schemas.microsoft.com/office/drawing/2014/main" id="{65930D35-3B5E-4425-870A-A203235CC0F6}"/>
                  </a:ext>
                </a:extLst>
              </p:cNvPr>
              <p:cNvSpPr/>
              <p:nvPr/>
            </p:nvSpPr>
            <p:spPr>
              <a:xfrm>
                <a:off x="6095672" y="2711081"/>
                <a:ext cx="48505" cy="48505"/>
              </a:xfrm>
              <a:custGeom>
                <a:avLst/>
                <a:gdLst>
                  <a:gd name="connsiteX0" fmla="*/ 48629 w 48505"/>
                  <a:gd name="connsiteY0" fmla="*/ 24219 h 48505"/>
                  <a:gd name="connsiteX1" fmla="*/ 24376 w 48505"/>
                  <a:gd name="connsiteY1" fmla="*/ 48472 h 48505"/>
                  <a:gd name="connsiteX2" fmla="*/ 123 w 48505"/>
                  <a:gd name="connsiteY2" fmla="*/ 24219 h 48505"/>
                  <a:gd name="connsiteX3" fmla="*/ 24376 w 48505"/>
                  <a:gd name="connsiteY3" fmla="*/ -34 h 48505"/>
                  <a:gd name="connsiteX4" fmla="*/ 48629 w 48505"/>
                  <a:gd name="connsiteY4" fmla="*/ 24219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629" y="24219"/>
                    </a:moveTo>
                    <a:cubicBezTo>
                      <a:pt x="48629" y="37607"/>
                      <a:pt x="37765" y="48472"/>
                      <a:pt x="24376" y="48472"/>
                    </a:cubicBezTo>
                    <a:cubicBezTo>
                      <a:pt x="10988" y="48472"/>
                      <a:pt x="123" y="37607"/>
                      <a:pt x="123" y="24219"/>
                    </a:cubicBezTo>
                    <a:cubicBezTo>
                      <a:pt x="123" y="10831"/>
                      <a:pt x="10988" y="-34"/>
                      <a:pt x="24376" y="-34"/>
                    </a:cubicBezTo>
                    <a:cubicBezTo>
                      <a:pt x="37732" y="48"/>
                      <a:pt x="48547" y="10864"/>
                      <a:pt x="48629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26" name="Freeform: Shape 12925">
                <a:extLst>
                  <a:ext uri="{FF2B5EF4-FFF2-40B4-BE49-F238E27FC236}">
                    <a16:creationId xmlns:a16="http://schemas.microsoft.com/office/drawing/2014/main" id="{A12B98BD-84AD-4078-90C3-4C2BE9D3A107}"/>
                  </a:ext>
                </a:extLst>
              </p:cNvPr>
              <p:cNvSpPr/>
              <p:nvPr/>
            </p:nvSpPr>
            <p:spPr>
              <a:xfrm>
                <a:off x="6582041" y="2711081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39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5" y="10864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27" name="Freeform: Shape 12926">
                <a:extLst>
                  <a:ext uri="{FF2B5EF4-FFF2-40B4-BE49-F238E27FC236}">
                    <a16:creationId xmlns:a16="http://schemas.microsoft.com/office/drawing/2014/main" id="{6F2BD408-FB33-4C8C-AC2D-1AC4F23EEF49}"/>
                  </a:ext>
                </a:extLst>
              </p:cNvPr>
              <p:cNvSpPr/>
              <p:nvPr/>
            </p:nvSpPr>
            <p:spPr>
              <a:xfrm>
                <a:off x="7068737" y="2224875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1 w 48833"/>
                  <a:gd name="connsiteY1" fmla="*/ 48800 h 48833"/>
                  <a:gd name="connsiteX2" fmla="*/ 123 w 48833"/>
                  <a:gd name="connsiteY2" fmla="*/ 24383 h 48833"/>
                  <a:gd name="connsiteX3" fmla="*/ 24541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1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1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28" name="Freeform: Shape 12927">
                <a:extLst>
                  <a:ext uri="{FF2B5EF4-FFF2-40B4-BE49-F238E27FC236}">
                    <a16:creationId xmlns:a16="http://schemas.microsoft.com/office/drawing/2014/main" id="{446A4D1D-8410-455A-8435-5955C506F270}"/>
                  </a:ext>
                </a:extLst>
              </p:cNvPr>
              <p:cNvSpPr/>
              <p:nvPr/>
            </p:nvSpPr>
            <p:spPr>
              <a:xfrm>
                <a:off x="7555434" y="2468060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59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29" name="Freeform: Shape 12928">
                <a:extLst>
                  <a:ext uri="{FF2B5EF4-FFF2-40B4-BE49-F238E27FC236}">
                    <a16:creationId xmlns:a16="http://schemas.microsoft.com/office/drawing/2014/main" id="{0693AA4C-6ED2-438C-AACA-4806E1BACD68}"/>
                  </a:ext>
                </a:extLst>
              </p:cNvPr>
              <p:cNvSpPr/>
              <p:nvPr/>
            </p:nvSpPr>
            <p:spPr>
              <a:xfrm>
                <a:off x="8041639" y="2224712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30" name="Freeform: Shape 12929">
                <a:extLst>
                  <a:ext uri="{FF2B5EF4-FFF2-40B4-BE49-F238E27FC236}">
                    <a16:creationId xmlns:a16="http://schemas.microsoft.com/office/drawing/2014/main" id="{FB55DA92-1ABC-4122-9F94-3D1275257430}"/>
                  </a:ext>
                </a:extLst>
              </p:cNvPr>
              <p:cNvSpPr/>
              <p:nvPr/>
            </p:nvSpPr>
            <p:spPr>
              <a:xfrm>
                <a:off x="8529155" y="1981855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6" y="10864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31" name="Freeform: Shape 12930">
                <a:extLst>
                  <a:ext uri="{FF2B5EF4-FFF2-40B4-BE49-F238E27FC236}">
                    <a16:creationId xmlns:a16="http://schemas.microsoft.com/office/drawing/2014/main" id="{64ED78E3-4271-4607-A380-6B22EB40B2E9}"/>
                  </a:ext>
                </a:extLst>
              </p:cNvPr>
              <p:cNvSpPr/>
              <p:nvPr/>
            </p:nvSpPr>
            <p:spPr>
              <a:xfrm>
                <a:off x="9015033" y="1981527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2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2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32" name="Freeform: Shape 12931">
                <a:extLst>
                  <a:ext uri="{FF2B5EF4-FFF2-40B4-BE49-F238E27FC236}">
                    <a16:creationId xmlns:a16="http://schemas.microsoft.com/office/drawing/2014/main" id="{0EFA2441-D40B-4FDE-833E-7719304670CF}"/>
                  </a:ext>
                </a:extLst>
              </p:cNvPr>
              <p:cNvSpPr/>
              <p:nvPr/>
            </p:nvSpPr>
            <p:spPr>
              <a:xfrm>
                <a:off x="9502057" y="1738834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75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33" name="Freeform: Shape 12932">
                <a:extLst>
                  <a:ext uri="{FF2B5EF4-FFF2-40B4-BE49-F238E27FC236}">
                    <a16:creationId xmlns:a16="http://schemas.microsoft.com/office/drawing/2014/main" id="{7D96A752-9C41-42C9-8E75-3BD451640C78}"/>
                  </a:ext>
                </a:extLst>
              </p:cNvPr>
              <p:cNvSpPr/>
              <p:nvPr/>
            </p:nvSpPr>
            <p:spPr>
              <a:xfrm>
                <a:off x="9988590" y="1252629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2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48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8" y="10831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34" name="Freeform: Shape 12933">
                <a:extLst>
                  <a:ext uri="{FF2B5EF4-FFF2-40B4-BE49-F238E27FC236}">
                    <a16:creationId xmlns:a16="http://schemas.microsoft.com/office/drawing/2014/main" id="{72079DE5-1C76-46AC-BCCB-02AAD8D236D5}"/>
                  </a:ext>
                </a:extLst>
              </p:cNvPr>
              <p:cNvSpPr/>
              <p:nvPr/>
            </p:nvSpPr>
            <p:spPr>
              <a:xfrm>
                <a:off x="10474960" y="1009280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</p:grp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DC3872F-FDA1-46AE-945A-DE2E667828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4628" y="866776"/>
            <a:ext cx="2419350" cy="36512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CA"/>
              <a:t>Team Member Name</a:t>
            </a:r>
          </a:p>
        </p:txBody>
      </p:sp>
    </p:spTree>
    <p:extLst>
      <p:ext uri="{BB962C8B-B14F-4D97-AF65-F5344CB8AC3E}">
        <p14:creationId xmlns:p14="http://schemas.microsoft.com/office/powerpoint/2010/main" val="189207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2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97">
            <a:extLst>
              <a:ext uri="{FF2B5EF4-FFF2-40B4-BE49-F238E27FC236}">
                <a16:creationId xmlns:a16="http://schemas.microsoft.com/office/drawing/2014/main" id="{76E9E7DC-160A-47D1-9C4D-E05C034164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8" r="3178"/>
          <a:stretch/>
        </p:blipFill>
        <p:spPr>
          <a:xfrm>
            <a:off x="0" y="4478"/>
            <a:ext cx="12192000" cy="6853522"/>
          </a:xfrm>
          <a:prstGeom prst="rect">
            <a:avLst/>
          </a:prstGeom>
          <a:noFill/>
        </p:spPr>
      </p:pic>
      <p:sp>
        <p:nvSpPr>
          <p:cNvPr id="199" name="Rectangle 198">
            <a:extLst>
              <a:ext uri="{FF2B5EF4-FFF2-40B4-BE49-F238E27FC236}">
                <a16:creationId xmlns:a16="http://schemas.microsoft.com/office/drawing/2014/main" id="{E4419A69-0B08-4289-83BF-DFA1C67320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9F9F9">
                  <a:alpha val="61000"/>
                </a:srgbClr>
              </a:gs>
              <a:gs pos="0">
                <a:schemeClr val="bg1">
                  <a:lumMod val="8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14585-A7B2-4DD3-A731-473D201AB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A36D7-90D6-43D3-81FA-D9AC09C5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14463"/>
            <a:ext cx="4114800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E3626-3E2C-4CDE-94BF-E5CA4F58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FE4E72-65BF-4D12-9888-9BDD5EB878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686" y="1116014"/>
            <a:ext cx="8966427" cy="44328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CA"/>
              <a:t>Write a subheading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8927F4-2D52-449C-8B6C-B905A25EB5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686" y="2011363"/>
            <a:ext cx="10657114" cy="41481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CA"/>
              <a:t>Write a few paragraphs here</a:t>
            </a:r>
          </a:p>
        </p:txBody>
      </p:sp>
    </p:spTree>
    <p:extLst>
      <p:ext uri="{BB962C8B-B14F-4D97-AF65-F5344CB8AC3E}">
        <p14:creationId xmlns:p14="http://schemas.microsoft.com/office/powerpoint/2010/main" val="2438796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9F1148-06F9-4281-B50C-57CB2E043B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5E310-3D80-4A70-8A67-ED5FFC8DD4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2FB9F527-82DC-4877-9370-15DDA8E58596}"/>
              </a:ext>
            </a:extLst>
          </p:cNvPr>
          <p:cNvGrpSpPr/>
          <p:nvPr userDrawn="1"/>
        </p:nvGrpSpPr>
        <p:grpSpPr>
          <a:xfrm>
            <a:off x="655" y="-222807"/>
            <a:ext cx="12190526" cy="7302588"/>
            <a:chOff x="655" y="-222807"/>
            <a:chExt cx="12190526" cy="7302588"/>
          </a:xfrm>
          <a:gradFill flip="none" rotWithShape="1">
            <a:gsLst>
              <a:gs pos="0">
                <a:schemeClr val="bg1">
                  <a:lumMod val="85000"/>
                  <a:alpha val="7000"/>
                </a:schemeClr>
              </a:gs>
              <a:gs pos="100000">
                <a:schemeClr val="bg1">
                  <a:lumMod val="85000"/>
                  <a:alpha val="29000"/>
                </a:schemeClr>
              </a:gs>
            </a:gsLst>
            <a:lin ang="0" scaled="1"/>
            <a:tileRect/>
          </a:gradFill>
        </p:grpSpPr>
        <p:grpSp>
          <p:nvGrpSpPr>
            <p:cNvPr id="13" name="Graphic 5">
              <a:extLst>
                <a:ext uri="{FF2B5EF4-FFF2-40B4-BE49-F238E27FC236}">
                  <a16:creationId xmlns:a16="http://schemas.microsoft.com/office/drawing/2014/main" id="{20D47E69-8B16-44ED-B478-7BBD0C0E80BB}"/>
                </a:ext>
              </a:extLst>
            </p:cNvPr>
            <p:cNvGrpSpPr/>
            <p:nvPr/>
          </p:nvGrpSpPr>
          <p:grpSpPr>
            <a:xfrm>
              <a:off x="655" y="-16059"/>
              <a:ext cx="12190526" cy="7095841"/>
              <a:chOff x="655" y="-16059"/>
              <a:chExt cx="12190526" cy="7095841"/>
            </a:xfrm>
            <a:grpFill/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68CA2D6-737C-4361-A517-2FDF808C8A54}"/>
                  </a:ext>
                </a:extLst>
              </p:cNvPr>
              <p:cNvSpPr/>
              <p:nvPr/>
            </p:nvSpPr>
            <p:spPr>
              <a:xfrm>
                <a:off x="663841" y="6340823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3 h 134046"/>
                  <a:gd name="connsiteX1" fmla="*/ 19788 w 134047"/>
                  <a:gd name="connsiteY1" fmla="*/ 114348 h 134046"/>
                  <a:gd name="connsiteX2" fmla="*/ 123 w 134047"/>
                  <a:gd name="connsiteY2" fmla="*/ 66989 h 134046"/>
                  <a:gd name="connsiteX3" fmla="*/ 67147 w 134047"/>
                  <a:gd name="connsiteY3" fmla="*/ -34 h 134046"/>
                  <a:gd name="connsiteX4" fmla="*/ 114669 w 134047"/>
                  <a:gd name="connsiteY4" fmla="*/ 19631 h 134046"/>
                  <a:gd name="connsiteX5" fmla="*/ 134170 w 134047"/>
                  <a:gd name="connsiteY5" fmla="*/ 66989 h 134046"/>
                  <a:gd name="connsiteX6" fmla="*/ 67147 w 134047"/>
                  <a:gd name="connsiteY6" fmla="*/ 134013 h 134046"/>
                  <a:gd name="connsiteX7" fmla="*/ 67147 w 134047"/>
                  <a:gd name="connsiteY7" fmla="*/ 13404 h 134046"/>
                  <a:gd name="connsiteX8" fmla="*/ 13561 w 134047"/>
                  <a:gd name="connsiteY8" fmla="*/ 66989 h 134046"/>
                  <a:gd name="connsiteX9" fmla="*/ 29948 w 134047"/>
                  <a:gd name="connsiteY9" fmla="*/ 104844 h 134046"/>
                  <a:gd name="connsiteX10" fmla="*/ 67802 w 134047"/>
                  <a:gd name="connsiteY10" fmla="*/ 121231 h 134046"/>
                  <a:gd name="connsiteX11" fmla="*/ 121552 w 134047"/>
                  <a:gd name="connsiteY11" fmla="*/ 67809 h 134046"/>
                  <a:gd name="connsiteX12" fmla="*/ 121552 w 134047"/>
                  <a:gd name="connsiteY12" fmla="*/ 67645 h 134046"/>
                  <a:gd name="connsiteX13" fmla="*/ 105165 w 134047"/>
                  <a:gd name="connsiteY13" fmla="*/ 29791 h 134046"/>
                  <a:gd name="connsiteX14" fmla="*/ 67147 w 134047"/>
                  <a:gd name="connsiteY14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047" h="134046">
                    <a:moveTo>
                      <a:pt x="67147" y="134013"/>
                    </a:moveTo>
                    <a:cubicBezTo>
                      <a:pt x="49370" y="134029"/>
                      <a:pt x="32322" y="126950"/>
                      <a:pt x="19788" y="114348"/>
                    </a:cubicBezTo>
                    <a:cubicBezTo>
                      <a:pt x="7185" y="101812"/>
                      <a:pt x="105" y="84770"/>
                      <a:pt x="123" y="66989"/>
                    </a:cubicBezTo>
                    <a:cubicBezTo>
                      <a:pt x="214" y="30004"/>
                      <a:pt x="30168" y="48"/>
                      <a:pt x="67147" y="-34"/>
                    </a:cubicBezTo>
                    <a:cubicBezTo>
                      <a:pt x="84973" y="-66"/>
                      <a:pt x="102074" y="7013"/>
                      <a:pt x="114669" y="19631"/>
                    </a:cubicBezTo>
                    <a:cubicBezTo>
                      <a:pt x="127228" y="32183"/>
                      <a:pt x="134250" y="49226"/>
                      <a:pt x="134170" y="66989"/>
                    </a:cubicBezTo>
                    <a:cubicBezTo>
                      <a:pt x="134170" y="104008"/>
                      <a:pt x="104162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89" y="13486"/>
                      <a:pt x="13651" y="37427"/>
                      <a:pt x="13561" y="66989"/>
                    </a:cubicBezTo>
                    <a:cubicBezTo>
                      <a:pt x="13641" y="81312"/>
                      <a:pt x="19560" y="94979"/>
                      <a:pt x="29948" y="104844"/>
                    </a:cubicBezTo>
                    <a:cubicBezTo>
                      <a:pt x="39852" y="115167"/>
                      <a:pt x="53495" y="121067"/>
                      <a:pt x="67802" y="121231"/>
                    </a:cubicBezTo>
                    <a:cubicBezTo>
                      <a:pt x="97397" y="121329"/>
                      <a:pt x="121462" y="97404"/>
                      <a:pt x="121552" y="67809"/>
                    </a:cubicBezTo>
                    <a:cubicBezTo>
                      <a:pt x="121552" y="67760"/>
                      <a:pt x="121552" y="67694"/>
                      <a:pt x="121552" y="67645"/>
                    </a:cubicBezTo>
                    <a:cubicBezTo>
                      <a:pt x="121396" y="53339"/>
                      <a:pt x="115490" y="39689"/>
                      <a:pt x="105165" y="29791"/>
                    </a:cubicBezTo>
                    <a:cubicBezTo>
                      <a:pt x="95221" y="19418"/>
                      <a:pt x="81510" y="13518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4F94193E-14B1-4D57-A308-718857D20A9A}"/>
                  </a:ext>
                </a:extLst>
              </p:cNvPr>
              <p:cNvSpPr/>
              <p:nvPr/>
            </p:nvSpPr>
            <p:spPr>
              <a:xfrm>
                <a:off x="768882" y="5775796"/>
                <a:ext cx="594687" cy="594196"/>
              </a:xfrm>
              <a:custGeom>
                <a:avLst/>
                <a:gdLst>
                  <a:gd name="connsiteX0" fmla="*/ 9505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8 w 594687"/>
                  <a:gd name="connsiteY3" fmla="*/ 9505 h 594196"/>
                  <a:gd name="connsiteX4" fmla="*/ 9505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062AAB9C-891B-4218-A159-0968543FEA6F}"/>
                  </a:ext>
                </a:extLst>
              </p:cNvPr>
              <p:cNvSpPr/>
              <p:nvPr/>
            </p:nvSpPr>
            <p:spPr>
              <a:xfrm rot="-2701201">
                <a:off x="-65808" y="6756096"/>
                <a:ext cx="882773" cy="13437"/>
              </a:xfrm>
              <a:custGeom>
                <a:avLst/>
                <a:gdLst>
                  <a:gd name="connsiteX0" fmla="*/ 123 w 882773"/>
                  <a:gd name="connsiteY0" fmla="*/ -34 h 13437"/>
                  <a:gd name="connsiteX1" fmla="*/ 882897 w 882773"/>
                  <a:gd name="connsiteY1" fmla="*/ -34 h 13437"/>
                  <a:gd name="connsiteX2" fmla="*/ 882897 w 882773"/>
                  <a:gd name="connsiteY2" fmla="*/ 13404 h 13437"/>
                  <a:gd name="connsiteX3" fmla="*/ 123 w 882773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2773" h="13437">
                    <a:moveTo>
                      <a:pt x="123" y="-34"/>
                    </a:moveTo>
                    <a:lnTo>
                      <a:pt x="882897" y="-34"/>
                    </a:lnTo>
                    <a:lnTo>
                      <a:pt x="882897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8F561CB5-3501-4AF1-B634-D745C7943BC9}"/>
                  </a:ext>
                </a:extLst>
              </p:cNvPr>
              <p:cNvSpPr/>
              <p:nvPr/>
            </p:nvSpPr>
            <p:spPr>
              <a:xfrm>
                <a:off x="1334890" y="5670918"/>
                <a:ext cx="134212" cy="134047"/>
              </a:xfrm>
              <a:custGeom>
                <a:avLst/>
                <a:gdLst>
                  <a:gd name="connsiteX0" fmla="*/ 66657 w 134212"/>
                  <a:gd name="connsiteY0" fmla="*/ 134013 h 134047"/>
                  <a:gd name="connsiteX1" fmla="*/ 19299 w 134212"/>
                  <a:gd name="connsiteY1" fmla="*/ 114348 h 134047"/>
                  <a:gd name="connsiteX2" fmla="*/ 126 w 134212"/>
                  <a:gd name="connsiteY2" fmla="*/ 66989 h 134047"/>
                  <a:gd name="connsiteX3" fmla="*/ 67149 w 134212"/>
                  <a:gd name="connsiteY3" fmla="*/ -34 h 134047"/>
                  <a:gd name="connsiteX4" fmla="*/ 114672 w 134212"/>
                  <a:gd name="connsiteY4" fmla="*/ 19631 h 134047"/>
                  <a:gd name="connsiteX5" fmla="*/ 134336 w 134212"/>
                  <a:gd name="connsiteY5" fmla="*/ 66989 h 134047"/>
                  <a:gd name="connsiteX6" fmla="*/ 66987 w 134212"/>
                  <a:gd name="connsiteY6" fmla="*/ 134013 h 134047"/>
                  <a:gd name="connsiteX7" fmla="*/ 66657 w 134212"/>
                  <a:gd name="connsiteY7" fmla="*/ 134013 h 134047"/>
                  <a:gd name="connsiteX8" fmla="*/ 66657 w 134212"/>
                  <a:gd name="connsiteY8" fmla="*/ 13404 h 134047"/>
                  <a:gd name="connsiteX9" fmla="*/ 13072 w 134212"/>
                  <a:gd name="connsiteY9" fmla="*/ 66989 h 134047"/>
                  <a:gd name="connsiteX10" fmla="*/ 29459 w 134212"/>
                  <a:gd name="connsiteY10" fmla="*/ 104844 h 134047"/>
                  <a:gd name="connsiteX11" fmla="*/ 67313 w 134212"/>
                  <a:gd name="connsiteY11" fmla="*/ 121231 h 134047"/>
                  <a:gd name="connsiteX12" fmla="*/ 121063 w 134212"/>
                  <a:gd name="connsiteY12" fmla="*/ 67645 h 134047"/>
                  <a:gd name="connsiteX13" fmla="*/ 104676 w 134212"/>
                  <a:gd name="connsiteY13" fmla="*/ 29791 h 134047"/>
                  <a:gd name="connsiteX14" fmla="*/ 66657 w 134212"/>
                  <a:gd name="connsiteY14" fmla="*/ 13404 h 13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212" h="134047">
                    <a:moveTo>
                      <a:pt x="66657" y="134013"/>
                    </a:moveTo>
                    <a:cubicBezTo>
                      <a:pt x="48881" y="134029"/>
                      <a:pt x="31833" y="126950"/>
                      <a:pt x="19299" y="114348"/>
                    </a:cubicBezTo>
                    <a:cubicBezTo>
                      <a:pt x="6874" y="101730"/>
                      <a:pt x="-23" y="84688"/>
                      <a:pt x="126" y="66989"/>
                    </a:cubicBezTo>
                    <a:cubicBezTo>
                      <a:pt x="216" y="30004"/>
                      <a:pt x="30170" y="48"/>
                      <a:pt x="67149" y="-34"/>
                    </a:cubicBezTo>
                    <a:cubicBezTo>
                      <a:pt x="84975" y="-66"/>
                      <a:pt x="102077" y="7013"/>
                      <a:pt x="114672" y="19631"/>
                    </a:cubicBezTo>
                    <a:cubicBezTo>
                      <a:pt x="127277" y="32167"/>
                      <a:pt x="134354" y="49210"/>
                      <a:pt x="134336" y="66989"/>
                    </a:cubicBezTo>
                    <a:cubicBezTo>
                      <a:pt x="134246" y="104090"/>
                      <a:pt x="104094" y="134111"/>
                      <a:pt x="66987" y="134013"/>
                    </a:cubicBezTo>
                    <a:cubicBezTo>
                      <a:pt x="66877" y="134013"/>
                      <a:pt x="66767" y="134013"/>
                      <a:pt x="66657" y="134013"/>
                    </a:cubicBezTo>
                    <a:close/>
                    <a:moveTo>
                      <a:pt x="66657" y="13404"/>
                    </a:moveTo>
                    <a:cubicBezTo>
                      <a:pt x="37100" y="13486"/>
                      <a:pt x="13162" y="37427"/>
                      <a:pt x="13072" y="66989"/>
                    </a:cubicBezTo>
                    <a:cubicBezTo>
                      <a:pt x="13190" y="81312"/>
                      <a:pt x="19102" y="94962"/>
                      <a:pt x="29459" y="104844"/>
                    </a:cubicBezTo>
                    <a:cubicBezTo>
                      <a:pt x="39363" y="115167"/>
                      <a:pt x="53005" y="121067"/>
                      <a:pt x="67313" y="121231"/>
                    </a:cubicBezTo>
                    <a:cubicBezTo>
                      <a:pt x="96934" y="121231"/>
                      <a:pt x="120972" y="97273"/>
                      <a:pt x="121063" y="67645"/>
                    </a:cubicBezTo>
                    <a:cubicBezTo>
                      <a:pt x="120907" y="53339"/>
                      <a:pt x="115001" y="39689"/>
                      <a:pt x="104676" y="29791"/>
                    </a:cubicBezTo>
                    <a:cubicBezTo>
                      <a:pt x="94732" y="19418"/>
                      <a:pt x="81021" y="13518"/>
                      <a:pt x="6665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C660F69-FCAA-4746-9406-E7F82AA56C8D}"/>
                  </a:ext>
                </a:extLst>
              </p:cNvPr>
              <p:cNvSpPr/>
              <p:nvPr/>
            </p:nvSpPr>
            <p:spPr>
              <a:xfrm>
                <a:off x="1461892" y="5731223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8C58BD6A-3ADE-42F3-B493-DE359DAE098E}"/>
                  </a:ext>
                </a:extLst>
              </p:cNvPr>
              <p:cNvSpPr/>
              <p:nvPr/>
            </p:nvSpPr>
            <p:spPr>
              <a:xfrm>
                <a:off x="2005289" y="5670918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2 w 134046"/>
                  <a:gd name="connsiteY8" fmla="*/ 66989 h 134046"/>
                  <a:gd name="connsiteX9" fmla="*/ 67147 w 134046"/>
                  <a:gd name="connsiteY9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31" y="134013"/>
                      <a:pt x="123" y="104008"/>
                      <a:pt x="123" y="66989"/>
                    </a:cubicBezTo>
                    <a:cubicBezTo>
                      <a:pt x="123" y="29971"/>
                      <a:pt x="30131" y="-34"/>
                      <a:pt x="67147" y="-34"/>
                    </a:cubicBezTo>
                    <a:cubicBezTo>
                      <a:pt x="104163" y="-34"/>
                      <a:pt x="134170" y="29971"/>
                      <a:pt x="134170" y="66989"/>
                    </a:cubicBezTo>
                    <a:cubicBezTo>
                      <a:pt x="134080" y="103975"/>
                      <a:pt x="104125" y="133931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52" y="13404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1" y="120575"/>
                      <a:pt x="120732" y="96584"/>
                      <a:pt x="120732" y="66989"/>
                    </a:cubicBezTo>
                    <a:cubicBezTo>
                      <a:pt x="120643" y="37427"/>
                      <a:pt x="96704" y="13486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A06A5A39-489C-43E5-ABAA-DBB4A865C4A9}"/>
                  </a:ext>
                </a:extLst>
              </p:cNvPr>
              <p:cNvSpPr/>
              <p:nvPr/>
            </p:nvSpPr>
            <p:spPr>
              <a:xfrm rot="-2701201">
                <a:off x="1993538" y="5396651"/>
                <a:ext cx="827220" cy="13437"/>
              </a:xfrm>
              <a:custGeom>
                <a:avLst/>
                <a:gdLst>
                  <a:gd name="connsiteX0" fmla="*/ 123 w 827220"/>
                  <a:gd name="connsiteY0" fmla="*/ -34 h 13437"/>
                  <a:gd name="connsiteX1" fmla="*/ 827344 w 827220"/>
                  <a:gd name="connsiteY1" fmla="*/ -34 h 13437"/>
                  <a:gd name="connsiteX2" fmla="*/ 827344 w 827220"/>
                  <a:gd name="connsiteY2" fmla="*/ 13404 h 13437"/>
                  <a:gd name="connsiteX3" fmla="*/ 123 w 827220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13437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96BE9D24-99F7-4EA9-8781-51C9352B9154}"/>
                  </a:ext>
                </a:extLst>
              </p:cNvPr>
              <p:cNvSpPr/>
              <p:nvPr/>
            </p:nvSpPr>
            <p:spPr>
              <a:xfrm>
                <a:off x="2675685" y="5000850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96807 w 134047"/>
                  <a:gd name="connsiteY3" fmla="*/ 7012 h 134046"/>
                  <a:gd name="connsiteX4" fmla="*/ 96807 w 134047"/>
                  <a:gd name="connsiteY4" fmla="*/ 7012 h 134046"/>
                  <a:gd name="connsiteX5" fmla="*/ 134170 w 134047"/>
                  <a:gd name="connsiteY5" fmla="*/ 67153 h 134046"/>
                  <a:gd name="connsiteX6" fmla="*/ 67147 w 134047"/>
                  <a:gd name="connsiteY6" fmla="*/ 134012 h 134046"/>
                  <a:gd name="connsiteX7" fmla="*/ 67147 w 134047"/>
                  <a:gd name="connsiteY7" fmla="*/ 13404 h 134046"/>
                  <a:gd name="connsiteX8" fmla="*/ 13397 w 134047"/>
                  <a:gd name="connsiteY8" fmla="*/ 66989 h 134046"/>
                  <a:gd name="connsiteX9" fmla="*/ 66619 w 134047"/>
                  <a:gd name="connsiteY9" fmla="*/ 121263 h 134046"/>
                  <a:gd name="connsiteX10" fmla="*/ 120891 w 134047"/>
                  <a:gd name="connsiteY10" fmla="*/ 68038 h 134046"/>
                  <a:gd name="connsiteX11" fmla="*/ 90908 w 134047"/>
                  <a:gd name="connsiteY11" fmla="*/ 19303 h 134046"/>
                  <a:gd name="connsiteX12" fmla="*/ 67147 w 134047"/>
                  <a:gd name="connsiteY12" fmla="*/ 13567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77446" y="-17"/>
                      <a:pt x="87601" y="2391"/>
                      <a:pt x="96807" y="7012"/>
                    </a:cubicBezTo>
                    <a:lnTo>
                      <a:pt x="96807" y="7012"/>
                    </a:lnTo>
                    <a:cubicBezTo>
                      <a:pt x="119780" y="18221"/>
                      <a:pt x="134303" y="41589"/>
                      <a:pt x="134170" y="67153"/>
                    </a:cubicBezTo>
                    <a:cubicBezTo>
                      <a:pt x="133990" y="104073"/>
                      <a:pt x="104062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25" y="13404"/>
                      <a:pt x="13487" y="37361"/>
                      <a:pt x="13397" y="66989"/>
                    </a:cubicBezTo>
                    <a:cubicBezTo>
                      <a:pt x="13107" y="96666"/>
                      <a:pt x="36935" y="120968"/>
                      <a:pt x="66619" y="121263"/>
                    </a:cubicBezTo>
                    <a:cubicBezTo>
                      <a:pt x="96303" y="121558"/>
                      <a:pt x="120601" y="97715"/>
                      <a:pt x="120891" y="68038"/>
                    </a:cubicBezTo>
                    <a:cubicBezTo>
                      <a:pt x="121093" y="47374"/>
                      <a:pt x="109437" y="28430"/>
                      <a:pt x="90908" y="19303"/>
                    </a:cubicBezTo>
                    <a:cubicBezTo>
                      <a:pt x="83558" y="15518"/>
                      <a:pt x="75411" y="13551"/>
                      <a:pt x="67147" y="1356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0ABBD8E2-B3EE-4D49-843D-4E8FC6011676}"/>
                  </a:ext>
                </a:extLst>
              </p:cNvPr>
              <p:cNvSpPr/>
              <p:nvPr/>
            </p:nvSpPr>
            <p:spPr>
              <a:xfrm rot="-3816599">
                <a:off x="2387994" y="4391194"/>
                <a:ext cx="1375532" cy="13437"/>
              </a:xfrm>
              <a:custGeom>
                <a:avLst/>
                <a:gdLst>
                  <a:gd name="connsiteX0" fmla="*/ 123 w 1375532"/>
                  <a:gd name="connsiteY0" fmla="*/ -34 h 13437"/>
                  <a:gd name="connsiteX1" fmla="*/ 1375656 w 1375532"/>
                  <a:gd name="connsiteY1" fmla="*/ -34 h 13437"/>
                  <a:gd name="connsiteX2" fmla="*/ 1375656 w 1375532"/>
                  <a:gd name="connsiteY2" fmla="*/ 13404 h 13437"/>
                  <a:gd name="connsiteX3" fmla="*/ 123 w 137553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5532" h="13437">
                    <a:moveTo>
                      <a:pt x="123" y="-34"/>
                    </a:moveTo>
                    <a:lnTo>
                      <a:pt x="1375656" y="-34"/>
                    </a:lnTo>
                    <a:lnTo>
                      <a:pt x="137565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38FC4E0-E71E-4476-BD80-A61C2B7E3921}"/>
                  </a:ext>
                </a:extLst>
              </p:cNvPr>
              <p:cNvSpPr/>
              <p:nvPr/>
            </p:nvSpPr>
            <p:spPr>
              <a:xfrm>
                <a:off x="3341656" y="366120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4 h 134046"/>
                  <a:gd name="connsiteX6" fmla="*/ 13428 w 134046"/>
                  <a:gd name="connsiteY6" fmla="*/ 66858 h 134046"/>
                  <a:gd name="connsiteX7" fmla="*/ 43221 w 134046"/>
                  <a:gd name="connsiteY7" fmla="*/ 115003 h 134046"/>
                  <a:gd name="connsiteX8" fmla="*/ 105165 w 134046"/>
                  <a:gd name="connsiteY8" fmla="*/ 104679 h 134046"/>
                  <a:gd name="connsiteX9" fmla="*/ 120733 w 134046"/>
                  <a:gd name="connsiteY9" fmla="*/ 66989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104162" y="-34"/>
                      <a:pt x="134170" y="29971"/>
                      <a:pt x="134170" y="66989"/>
                    </a:cubicBezTo>
                    <a:cubicBezTo>
                      <a:pt x="134080" y="103975"/>
                      <a:pt x="104126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338"/>
                      <a:pt x="13502" y="37263"/>
                      <a:pt x="13428" y="66858"/>
                    </a:cubicBezTo>
                    <a:cubicBezTo>
                      <a:pt x="13377" y="87277"/>
                      <a:pt x="24930" y="105941"/>
                      <a:pt x="43221" y="115003"/>
                    </a:cubicBezTo>
                    <a:cubicBezTo>
                      <a:pt x="63973" y="125032"/>
                      <a:pt x="88787" y="120886"/>
                      <a:pt x="105165" y="104679"/>
                    </a:cubicBezTo>
                    <a:cubicBezTo>
                      <a:pt x="115164" y="94684"/>
                      <a:pt x="120767" y="81131"/>
                      <a:pt x="120733" y="66989"/>
                    </a:cubicBezTo>
                    <a:cubicBezTo>
                      <a:pt x="120642" y="37427"/>
                      <a:pt x="96704" y="13502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229B2B6-04D7-41EB-AFA6-5E83537E5239}"/>
                  </a:ext>
                </a:extLst>
              </p:cNvPr>
              <p:cNvSpPr/>
              <p:nvPr/>
            </p:nvSpPr>
            <p:spPr>
              <a:xfrm>
                <a:off x="3446698" y="3765918"/>
                <a:ext cx="599112" cy="594523"/>
              </a:xfrm>
              <a:custGeom>
                <a:avLst/>
                <a:gdLst>
                  <a:gd name="connsiteX0" fmla="*/ 589608 w 599112"/>
                  <a:gd name="connsiteY0" fmla="*/ 594524 h 594523"/>
                  <a:gd name="connsiteX1" fmla="*/ 0 w 599112"/>
                  <a:gd name="connsiteY1" fmla="*/ 9505 h 594523"/>
                  <a:gd name="connsiteX2" fmla="*/ 9505 w 599112"/>
                  <a:gd name="connsiteY2" fmla="*/ 0 h 594523"/>
                  <a:gd name="connsiteX3" fmla="*/ 599112 w 599112"/>
                  <a:gd name="connsiteY3" fmla="*/ 585020 h 594523"/>
                  <a:gd name="connsiteX4" fmla="*/ 589608 w 599112"/>
                  <a:gd name="connsiteY4" fmla="*/ 594524 h 59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112" h="594523">
                    <a:moveTo>
                      <a:pt x="589608" y="594524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9112" y="585020"/>
                    </a:lnTo>
                    <a:lnTo>
                      <a:pt x="589608" y="59452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C798558-EAF9-4910-A14A-BA3692C27A61}"/>
                  </a:ext>
                </a:extLst>
              </p:cNvPr>
              <p:cNvSpPr/>
              <p:nvPr/>
            </p:nvSpPr>
            <p:spPr>
              <a:xfrm>
                <a:off x="4016805" y="4331109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2610 w 134046"/>
                  <a:gd name="connsiteY6" fmla="*/ 66350 h 134046"/>
                  <a:gd name="connsiteX7" fmla="*/ 65557 w 134046"/>
                  <a:gd name="connsiteY7" fmla="*/ 120886 h 134046"/>
                  <a:gd name="connsiteX8" fmla="*/ 120093 w 134046"/>
                  <a:gd name="connsiteY8" fmla="*/ 67939 h 134046"/>
                  <a:gd name="connsiteX9" fmla="*/ 105001 w 134046"/>
                  <a:gd name="connsiteY9" fmla="*/ 29790 h 134046"/>
                  <a:gd name="connsiteX10" fmla="*/ 105001 w 134046"/>
                  <a:gd name="connsiteY10" fmla="*/ 29790 h 134046"/>
                  <a:gd name="connsiteX11" fmla="*/ 67147 w 134046"/>
                  <a:gd name="connsiteY11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470" y="12961"/>
                      <a:pt x="13053" y="36673"/>
                      <a:pt x="12610" y="66350"/>
                    </a:cubicBezTo>
                    <a:cubicBezTo>
                      <a:pt x="12168" y="96043"/>
                      <a:pt x="35880" y="120460"/>
                      <a:pt x="65557" y="120886"/>
                    </a:cubicBezTo>
                    <a:cubicBezTo>
                      <a:pt x="95250" y="121329"/>
                      <a:pt x="119667" y="97617"/>
                      <a:pt x="120093" y="67939"/>
                    </a:cubicBezTo>
                    <a:cubicBezTo>
                      <a:pt x="120306" y="53732"/>
                      <a:pt x="114882" y="40016"/>
                      <a:pt x="105001" y="29790"/>
                    </a:cubicBezTo>
                    <a:lnTo>
                      <a:pt x="105001" y="29790"/>
                    </a:lnTo>
                    <a:cubicBezTo>
                      <a:pt x="95136" y="19401"/>
                      <a:pt x="8146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EA269796-CF15-464A-9D98-DC2B3D29670A}"/>
                  </a:ext>
                </a:extLst>
              </p:cNvPr>
              <p:cNvSpPr/>
              <p:nvPr/>
            </p:nvSpPr>
            <p:spPr>
              <a:xfrm>
                <a:off x="4121846" y="3766082"/>
                <a:ext cx="594687" cy="594195"/>
              </a:xfrm>
              <a:custGeom>
                <a:avLst/>
                <a:gdLst>
                  <a:gd name="connsiteX0" fmla="*/ 9505 w 594687"/>
                  <a:gd name="connsiteY0" fmla="*/ 594196 h 594195"/>
                  <a:gd name="connsiteX1" fmla="*/ 0 w 594687"/>
                  <a:gd name="connsiteY1" fmla="*/ 584692 h 594195"/>
                  <a:gd name="connsiteX2" fmla="*/ 585183 w 594687"/>
                  <a:gd name="connsiteY2" fmla="*/ 0 h 594195"/>
                  <a:gd name="connsiteX3" fmla="*/ 594688 w 594687"/>
                  <a:gd name="connsiteY3" fmla="*/ 9504 h 594195"/>
                  <a:gd name="connsiteX4" fmla="*/ 9505 w 594687"/>
                  <a:gd name="connsiteY4" fmla="*/ 594196 h 59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5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4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FEDEA732-6FDE-4678-9578-A09D584C0ABC}"/>
                  </a:ext>
                </a:extLst>
              </p:cNvPr>
              <p:cNvSpPr/>
              <p:nvPr/>
            </p:nvSpPr>
            <p:spPr>
              <a:xfrm>
                <a:off x="4687365" y="3661205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134170 w 134047"/>
                  <a:gd name="connsiteY3" fmla="*/ 66989 h 134046"/>
                  <a:gd name="connsiteX4" fmla="*/ 67802 w 134047"/>
                  <a:gd name="connsiteY4" fmla="*/ 134012 h 134046"/>
                  <a:gd name="connsiteX5" fmla="*/ 67147 w 134047"/>
                  <a:gd name="connsiteY5" fmla="*/ 134012 h 134046"/>
                  <a:gd name="connsiteX6" fmla="*/ 67147 w 134047"/>
                  <a:gd name="connsiteY6" fmla="*/ 13404 h 134046"/>
                  <a:gd name="connsiteX7" fmla="*/ 13725 w 134047"/>
                  <a:gd name="connsiteY7" fmla="*/ 67153 h 134046"/>
                  <a:gd name="connsiteX8" fmla="*/ 67474 w 134047"/>
                  <a:gd name="connsiteY8" fmla="*/ 120575 h 134046"/>
                  <a:gd name="connsiteX9" fmla="*/ 120896 w 134047"/>
                  <a:gd name="connsiteY9" fmla="*/ 66989 h 134046"/>
                  <a:gd name="connsiteX10" fmla="*/ 67147 w 134047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350" y="103827"/>
                      <a:pt x="104640" y="133832"/>
                      <a:pt x="67802" y="134012"/>
                    </a:cubicBezTo>
                    <a:cubicBezTo>
                      <a:pt x="67589" y="134012"/>
                      <a:pt x="67360" y="134012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502"/>
                      <a:pt x="13627" y="37558"/>
                      <a:pt x="13725" y="67153"/>
                    </a:cubicBezTo>
                    <a:cubicBezTo>
                      <a:pt x="13823" y="96748"/>
                      <a:pt x="37879" y="120673"/>
                      <a:pt x="67474" y="120575"/>
                    </a:cubicBezTo>
                    <a:cubicBezTo>
                      <a:pt x="97004" y="120477"/>
                      <a:pt x="120896" y="96519"/>
                      <a:pt x="120896" y="66989"/>
                    </a:cubicBezTo>
                    <a:cubicBezTo>
                      <a:pt x="120798" y="37361"/>
                      <a:pt x="96774" y="13404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418364E-6354-4437-A001-F9E5B31B79C6}"/>
                  </a:ext>
                </a:extLst>
              </p:cNvPr>
              <p:cNvSpPr/>
              <p:nvPr/>
            </p:nvSpPr>
            <p:spPr>
              <a:xfrm>
                <a:off x="4792406" y="3096178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3F991F97-78A2-4B41-8E87-437503027646}"/>
                  </a:ext>
                </a:extLst>
              </p:cNvPr>
              <p:cNvSpPr/>
              <p:nvPr/>
            </p:nvSpPr>
            <p:spPr>
              <a:xfrm>
                <a:off x="5358088" y="2991300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0 w 134047"/>
                  <a:gd name="connsiteY3" fmla="*/ 66990 h 134046"/>
                  <a:gd name="connsiteX4" fmla="*/ 67802 w 134047"/>
                  <a:gd name="connsiteY4" fmla="*/ 134013 h 134046"/>
                  <a:gd name="connsiteX5" fmla="*/ 66983 w 134047"/>
                  <a:gd name="connsiteY5" fmla="*/ 134013 h 134046"/>
                  <a:gd name="connsiteX6" fmla="*/ 66983 w 134047"/>
                  <a:gd name="connsiteY6" fmla="*/ 13404 h 134046"/>
                  <a:gd name="connsiteX7" fmla="*/ 13561 w 134047"/>
                  <a:gd name="connsiteY7" fmla="*/ 67153 h 134046"/>
                  <a:gd name="connsiteX8" fmla="*/ 67311 w 134047"/>
                  <a:gd name="connsiteY8" fmla="*/ 120575 h 134046"/>
                  <a:gd name="connsiteX9" fmla="*/ 120733 w 134047"/>
                  <a:gd name="connsiteY9" fmla="*/ 66990 h 134046"/>
                  <a:gd name="connsiteX10" fmla="*/ 67311 w 134047"/>
                  <a:gd name="connsiteY10" fmla="*/ 13240 h 134046"/>
                  <a:gd name="connsiteX11" fmla="*/ 66983 w 134047"/>
                  <a:gd name="connsiteY11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4"/>
                      <a:pt x="25" y="103844"/>
                      <a:pt x="124" y="66826"/>
                    </a:cubicBezTo>
                    <a:cubicBezTo>
                      <a:pt x="222" y="29807"/>
                      <a:pt x="30292" y="-132"/>
                      <a:pt x="67311" y="-34"/>
                    </a:cubicBezTo>
                    <a:cubicBezTo>
                      <a:pt x="104264" y="65"/>
                      <a:pt x="134170" y="30037"/>
                      <a:pt x="134170" y="66990"/>
                    </a:cubicBezTo>
                    <a:cubicBezTo>
                      <a:pt x="134351" y="103828"/>
                      <a:pt x="104641" y="133832"/>
                      <a:pt x="67802" y="134013"/>
                    </a:cubicBezTo>
                    <a:cubicBezTo>
                      <a:pt x="67524" y="134013"/>
                      <a:pt x="67262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8" y="13502"/>
                      <a:pt x="13463" y="37558"/>
                      <a:pt x="13561" y="67153"/>
                    </a:cubicBezTo>
                    <a:cubicBezTo>
                      <a:pt x="13660" y="96748"/>
                      <a:pt x="37716" y="120657"/>
                      <a:pt x="67311" y="120575"/>
                    </a:cubicBezTo>
                    <a:cubicBezTo>
                      <a:pt x="96840" y="120477"/>
                      <a:pt x="120733" y="96519"/>
                      <a:pt x="120733" y="66990"/>
                    </a:cubicBezTo>
                    <a:cubicBezTo>
                      <a:pt x="120831" y="37394"/>
                      <a:pt x="96906" y="13338"/>
                      <a:pt x="67311" y="13240"/>
                    </a:cubicBezTo>
                    <a:cubicBezTo>
                      <a:pt x="67196" y="13240"/>
                      <a:pt x="67098" y="13240"/>
                      <a:pt x="66983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C3F57488-1654-4276-8369-3E661BC92BE3}"/>
                  </a:ext>
                </a:extLst>
              </p:cNvPr>
              <p:cNvSpPr/>
              <p:nvPr/>
            </p:nvSpPr>
            <p:spPr>
              <a:xfrm>
                <a:off x="5485416" y="3051605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8 h 13437"/>
                  <a:gd name="connsiteX3" fmla="*/ 0 w 549950"/>
                  <a:gd name="connsiteY3" fmla="*/ 13438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8"/>
                    </a:lnTo>
                    <a:lnTo>
                      <a:pt x="0" y="13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8FC4B45F-B452-4A68-AE02-29E2736B3D12}"/>
                  </a:ext>
                </a:extLst>
              </p:cNvPr>
              <p:cNvSpPr/>
              <p:nvPr/>
            </p:nvSpPr>
            <p:spPr>
              <a:xfrm>
                <a:off x="602864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104345 w 134046"/>
                  <a:gd name="connsiteY9" fmla="*/ 29135 h 134046"/>
                  <a:gd name="connsiteX10" fmla="*/ 67147 w 134046"/>
                  <a:gd name="connsiteY10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088" y="103975"/>
                      <a:pt x="104132" y="133931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51" y="52667"/>
                      <a:pt x="114735" y="39000"/>
                      <a:pt x="104345" y="29135"/>
                    </a:cubicBezTo>
                    <a:cubicBezTo>
                      <a:pt x="94513" y="19155"/>
                      <a:pt x="81158" y="13436"/>
                      <a:pt x="67147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5C7B100B-1CB9-474F-B3B4-490D0B596586}"/>
                  </a:ext>
                </a:extLst>
              </p:cNvPr>
              <p:cNvSpPr/>
              <p:nvPr/>
            </p:nvSpPr>
            <p:spPr>
              <a:xfrm>
                <a:off x="6133526" y="2426273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347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5D1E360-2B20-4304-99E9-01FB9C9DB2B3}"/>
                  </a:ext>
                </a:extLst>
              </p:cNvPr>
              <p:cNvSpPr/>
              <p:nvPr/>
            </p:nvSpPr>
            <p:spPr>
              <a:xfrm>
                <a:off x="6698913" y="2321067"/>
                <a:ext cx="134374" cy="134374"/>
              </a:xfrm>
              <a:custGeom>
                <a:avLst/>
                <a:gdLst>
                  <a:gd name="connsiteX0" fmla="*/ 67442 w 134374"/>
                  <a:gd name="connsiteY0" fmla="*/ 134341 h 134374"/>
                  <a:gd name="connsiteX1" fmla="*/ 124 w 134374"/>
                  <a:gd name="connsiteY1" fmla="*/ 67284 h 134374"/>
                  <a:gd name="connsiteX2" fmla="*/ 67163 w 134374"/>
                  <a:gd name="connsiteY2" fmla="*/ -34 h 134374"/>
                  <a:gd name="connsiteX3" fmla="*/ 134498 w 134374"/>
                  <a:gd name="connsiteY3" fmla="*/ 67022 h 134374"/>
                  <a:gd name="connsiteX4" fmla="*/ 114800 w 134374"/>
                  <a:gd name="connsiteY4" fmla="*/ 114676 h 134374"/>
                  <a:gd name="connsiteX5" fmla="*/ 67442 w 134374"/>
                  <a:gd name="connsiteY5" fmla="*/ 134341 h 134374"/>
                  <a:gd name="connsiteX6" fmla="*/ 67442 w 134374"/>
                  <a:gd name="connsiteY6" fmla="*/ 13732 h 134374"/>
                  <a:gd name="connsiteX7" fmla="*/ 13758 w 134374"/>
                  <a:gd name="connsiteY7" fmla="*/ 67219 h 134374"/>
                  <a:gd name="connsiteX8" fmla="*/ 29424 w 134374"/>
                  <a:gd name="connsiteY8" fmla="*/ 105172 h 134374"/>
                  <a:gd name="connsiteX9" fmla="*/ 105296 w 134374"/>
                  <a:gd name="connsiteY9" fmla="*/ 105172 h 134374"/>
                  <a:gd name="connsiteX10" fmla="*/ 105230 w 134374"/>
                  <a:gd name="connsiteY10" fmla="*/ 29398 h 134374"/>
                  <a:gd name="connsiteX11" fmla="*/ 67442 w 134374"/>
                  <a:gd name="connsiteY11" fmla="*/ 13732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4" h="134374">
                    <a:moveTo>
                      <a:pt x="67442" y="134341"/>
                    </a:moveTo>
                    <a:cubicBezTo>
                      <a:pt x="30341" y="134422"/>
                      <a:pt x="189" y="104401"/>
                      <a:pt x="124" y="67284"/>
                    </a:cubicBezTo>
                    <a:cubicBezTo>
                      <a:pt x="42" y="30184"/>
                      <a:pt x="30063" y="48"/>
                      <a:pt x="67163" y="-34"/>
                    </a:cubicBezTo>
                    <a:cubicBezTo>
                      <a:pt x="104280" y="-115"/>
                      <a:pt x="134416" y="29906"/>
                      <a:pt x="134498" y="67022"/>
                    </a:cubicBezTo>
                    <a:cubicBezTo>
                      <a:pt x="134531" y="84884"/>
                      <a:pt x="127435" y="102042"/>
                      <a:pt x="114800" y="114676"/>
                    </a:cubicBezTo>
                    <a:cubicBezTo>
                      <a:pt x="102248" y="127245"/>
                      <a:pt x="85205" y="134324"/>
                      <a:pt x="67442" y="134341"/>
                    </a:cubicBezTo>
                    <a:close/>
                    <a:moveTo>
                      <a:pt x="67442" y="13732"/>
                    </a:moveTo>
                    <a:cubicBezTo>
                      <a:pt x="37847" y="13682"/>
                      <a:pt x="13823" y="37640"/>
                      <a:pt x="13758" y="67219"/>
                    </a:cubicBezTo>
                    <a:cubicBezTo>
                      <a:pt x="13741" y="81459"/>
                      <a:pt x="19378" y="95110"/>
                      <a:pt x="29424" y="105172"/>
                    </a:cubicBezTo>
                    <a:cubicBezTo>
                      <a:pt x="50645" y="125459"/>
                      <a:pt x="84074" y="125459"/>
                      <a:pt x="105296" y="105172"/>
                    </a:cubicBezTo>
                    <a:cubicBezTo>
                      <a:pt x="126206" y="84229"/>
                      <a:pt x="126173" y="50291"/>
                      <a:pt x="105230" y="29398"/>
                    </a:cubicBezTo>
                    <a:cubicBezTo>
                      <a:pt x="95202" y="19385"/>
                      <a:pt x="81617" y="13748"/>
                      <a:pt x="67442" y="1373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FBB11B46-D22A-4F5C-A429-4068ABBE235B}"/>
                  </a:ext>
                </a:extLst>
              </p:cNvPr>
              <p:cNvSpPr/>
              <p:nvPr/>
            </p:nvSpPr>
            <p:spPr>
              <a:xfrm>
                <a:off x="6804086" y="2426273"/>
                <a:ext cx="594851" cy="594196"/>
              </a:xfrm>
              <a:custGeom>
                <a:avLst/>
                <a:gdLst>
                  <a:gd name="connsiteX0" fmla="*/ 585347 w 594851"/>
                  <a:gd name="connsiteY0" fmla="*/ 594196 h 594196"/>
                  <a:gd name="connsiteX1" fmla="*/ 0 w 594851"/>
                  <a:gd name="connsiteY1" fmla="*/ 9505 h 594196"/>
                  <a:gd name="connsiteX2" fmla="*/ 9505 w 594851"/>
                  <a:gd name="connsiteY2" fmla="*/ 0 h 594196"/>
                  <a:gd name="connsiteX3" fmla="*/ 594852 w 594851"/>
                  <a:gd name="connsiteY3" fmla="*/ 584692 h 594196"/>
                  <a:gd name="connsiteX4" fmla="*/ 585347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585347" y="594196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4852" y="584692"/>
                    </a:lnTo>
                    <a:lnTo>
                      <a:pt x="585347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F429AAA-96E9-4131-99C7-9D7467F637E4}"/>
                  </a:ext>
                </a:extLst>
              </p:cNvPr>
              <p:cNvSpPr/>
              <p:nvPr/>
            </p:nvSpPr>
            <p:spPr>
              <a:xfrm>
                <a:off x="736976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67147 w 134046"/>
                  <a:gd name="connsiteY9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9" y="134012"/>
                      <a:pt x="123" y="104008"/>
                      <a:pt x="123" y="66989"/>
                    </a:cubicBezTo>
                    <a:cubicBezTo>
                      <a:pt x="205" y="30004"/>
                      <a:pt x="30161" y="48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34" y="37427"/>
                      <a:pt x="9670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2710A37-35D8-4C33-B669-FDA6FB6D8C18}"/>
                  </a:ext>
                </a:extLst>
              </p:cNvPr>
              <p:cNvSpPr/>
              <p:nvPr/>
            </p:nvSpPr>
            <p:spPr>
              <a:xfrm>
                <a:off x="7474646" y="2426273"/>
                <a:ext cx="594851" cy="594196"/>
              </a:xfrm>
              <a:custGeom>
                <a:avLst/>
                <a:gdLst>
                  <a:gd name="connsiteX0" fmla="*/ 9504 w 594851"/>
                  <a:gd name="connsiteY0" fmla="*/ 594196 h 594196"/>
                  <a:gd name="connsiteX1" fmla="*/ 0 w 594851"/>
                  <a:gd name="connsiteY1" fmla="*/ 584692 h 594196"/>
                  <a:gd name="connsiteX2" fmla="*/ 585347 w 594851"/>
                  <a:gd name="connsiteY2" fmla="*/ 0 h 594196"/>
                  <a:gd name="connsiteX3" fmla="*/ 594851 w 594851"/>
                  <a:gd name="connsiteY3" fmla="*/ 9505 h 594196"/>
                  <a:gd name="connsiteX4" fmla="*/ 9504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851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5E04BE9-69A6-493F-AB2A-9A33257B6581}"/>
                  </a:ext>
                </a:extLst>
              </p:cNvPr>
              <p:cNvSpPr/>
              <p:nvPr/>
            </p:nvSpPr>
            <p:spPr>
              <a:xfrm>
                <a:off x="8040326" y="2321395"/>
                <a:ext cx="134048" cy="134046"/>
              </a:xfrm>
              <a:custGeom>
                <a:avLst/>
                <a:gdLst>
                  <a:gd name="connsiteX0" fmla="*/ 67149 w 134048"/>
                  <a:gd name="connsiteY0" fmla="*/ 134013 h 134046"/>
                  <a:gd name="connsiteX1" fmla="*/ 19790 w 134048"/>
                  <a:gd name="connsiteY1" fmla="*/ 114348 h 134046"/>
                  <a:gd name="connsiteX2" fmla="*/ 126 w 134048"/>
                  <a:gd name="connsiteY2" fmla="*/ 66989 h 134046"/>
                  <a:gd name="connsiteX3" fmla="*/ 67149 w 134048"/>
                  <a:gd name="connsiteY3" fmla="*/ -34 h 134046"/>
                  <a:gd name="connsiteX4" fmla="*/ 134172 w 134048"/>
                  <a:gd name="connsiteY4" fmla="*/ 66989 h 134046"/>
                  <a:gd name="connsiteX5" fmla="*/ 67149 w 134048"/>
                  <a:gd name="connsiteY5" fmla="*/ 134013 h 134046"/>
                  <a:gd name="connsiteX6" fmla="*/ 67149 w 134048"/>
                  <a:gd name="connsiteY6" fmla="*/ 13404 h 134046"/>
                  <a:gd name="connsiteX7" fmla="*/ 13629 w 134048"/>
                  <a:gd name="connsiteY7" fmla="*/ 67055 h 134046"/>
                  <a:gd name="connsiteX8" fmla="*/ 29295 w 134048"/>
                  <a:gd name="connsiteY8" fmla="*/ 104844 h 134046"/>
                  <a:gd name="connsiteX9" fmla="*/ 67149 w 134048"/>
                  <a:gd name="connsiteY9" fmla="*/ 121231 h 134046"/>
                  <a:gd name="connsiteX10" fmla="*/ 120735 w 134048"/>
                  <a:gd name="connsiteY10" fmla="*/ 67645 h 134046"/>
                  <a:gd name="connsiteX11" fmla="*/ 67149 w 134048"/>
                  <a:gd name="connsiteY11" fmla="*/ 14059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8" h="134046">
                    <a:moveTo>
                      <a:pt x="67149" y="134013"/>
                    </a:moveTo>
                    <a:cubicBezTo>
                      <a:pt x="49369" y="134029"/>
                      <a:pt x="32326" y="126950"/>
                      <a:pt x="19790" y="114348"/>
                    </a:cubicBezTo>
                    <a:cubicBezTo>
                      <a:pt x="7074" y="101894"/>
                      <a:pt x="-22" y="84786"/>
                      <a:pt x="126" y="66989"/>
                    </a:cubicBezTo>
                    <a:cubicBezTo>
                      <a:pt x="126" y="29971"/>
                      <a:pt x="30130" y="-34"/>
                      <a:pt x="67149" y="-34"/>
                    </a:cubicBezTo>
                    <a:cubicBezTo>
                      <a:pt x="104167" y="-34"/>
                      <a:pt x="134172" y="29971"/>
                      <a:pt x="134172" y="66989"/>
                    </a:cubicBezTo>
                    <a:cubicBezTo>
                      <a:pt x="134172" y="104008"/>
                      <a:pt x="104167" y="134013"/>
                      <a:pt x="67149" y="134013"/>
                    </a:cubicBezTo>
                    <a:close/>
                    <a:moveTo>
                      <a:pt x="67149" y="13404"/>
                    </a:moveTo>
                    <a:cubicBezTo>
                      <a:pt x="37554" y="13436"/>
                      <a:pt x="13596" y="37476"/>
                      <a:pt x="13629" y="67055"/>
                    </a:cubicBezTo>
                    <a:cubicBezTo>
                      <a:pt x="13661" y="81230"/>
                      <a:pt x="19282" y="94815"/>
                      <a:pt x="29295" y="104844"/>
                    </a:cubicBezTo>
                    <a:cubicBezTo>
                      <a:pt x="39176" y="115200"/>
                      <a:pt x="52827" y="121116"/>
                      <a:pt x="67149" y="121231"/>
                    </a:cubicBezTo>
                    <a:cubicBezTo>
                      <a:pt x="96744" y="121231"/>
                      <a:pt x="120735" y="97240"/>
                      <a:pt x="120735" y="67645"/>
                    </a:cubicBezTo>
                    <a:cubicBezTo>
                      <a:pt x="120735" y="38050"/>
                      <a:pt x="96744" y="14059"/>
                      <a:pt x="67149" y="140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A786659-5BD1-4C66-9D96-5C23C3D78A51}"/>
                  </a:ext>
                </a:extLst>
              </p:cNvPr>
              <p:cNvSpPr/>
              <p:nvPr/>
            </p:nvSpPr>
            <p:spPr>
              <a:xfrm>
                <a:off x="8167820" y="2381700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F3A2319-616E-4384-9FF5-C33EA70F75DB}"/>
                  </a:ext>
                </a:extLst>
              </p:cNvPr>
              <p:cNvSpPr/>
              <p:nvPr/>
            </p:nvSpPr>
            <p:spPr>
              <a:xfrm>
                <a:off x="8710888" y="232139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250 w 134046"/>
                  <a:gd name="connsiteY6" fmla="*/ 66334 h 134046"/>
                  <a:gd name="connsiteX7" fmla="*/ 66180 w 134046"/>
                  <a:gd name="connsiteY7" fmla="*/ 120247 h 134046"/>
                  <a:gd name="connsiteX8" fmla="*/ 120077 w 134046"/>
                  <a:gd name="connsiteY8" fmla="*/ 67301 h 134046"/>
                  <a:gd name="connsiteX9" fmla="*/ 105165 w 134046"/>
                  <a:gd name="connsiteY9" fmla="*/ 29791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29" y="134013"/>
                      <a:pt x="123" y="104008"/>
                      <a:pt x="123" y="66989"/>
                    </a:cubicBezTo>
                    <a:cubicBezTo>
                      <a:pt x="123" y="29971"/>
                      <a:pt x="30129" y="-34"/>
                      <a:pt x="67147" y="-34"/>
                    </a:cubicBezTo>
                    <a:cubicBezTo>
                      <a:pt x="104133" y="64"/>
                      <a:pt x="134088" y="30004"/>
                      <a:pt x="134170" y="66989"/>
                    </a:cubicBezTo>
                    <a:cubicBezTo>
                      <a:pt x="134170" y="104008"/>
                      <a:pt x="104166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650" y="13141"/>
                      <a:pt x="13512" y="36837"/>
                      <a:pt x="13250" y="66334"/>
                    </a:cubicBezTo>
                    <a:cubicBezTo>
                      <a:pt x="12971" y="95847"/>
                      <a:pt x="36667" y="119969"/>
                      <a:pt x="66180" y="120247"/>
                    </a:cubicBezTo>
                    <a:cubicBezTo>
                      <a:pt x="95677" y="120510"/>
                      <a:pt x="119815" y="96814"/>
                      <a:pt x="120077" y="67301"/>
                    </a:cubicBezTo>
                    <a:cubicBezTo>
                      <a:pt x="120208" y="53339"/>
                      <a:pt x="114850" y="39869"/>
                      <a:pt x="105165" y="29791"/>
                    </a:cubicBezTo>
                    <a:cubicBezTo>
                      <a:pt x="95201" y="19450"/>
                      <a:pt x="81502" y="13551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168BDA56-A95A-4EAF-B0E8-66D7DD31BC83}"/>
                  </a:ext>
                </a:extLst>
              </p:cNvPr>
              <p:cNvSpPr/>
              <p:nvPr/>
            </p:nvSpPr>
            <p:spPr>
              <a:xfrm>
                <a:off x="8815930" y="1756368"/>
                <a:ext cx="594688" cy="594196"/>
              </a:xfrm>
              <a:custGeom>
                <a:avLst/>
                <a:gdLst>
                  <a:gd name="connsiteX0" fmla="*/ 9505 w 594688"/>
                  <a:gd name="connsiteY0" fmla="*/ 594196 h 594196"/>
                  <a:gd name="connsiteX1" fmla="*/ 0 w 594688"/>
                  <a:gd name="connsiteY1" fmla="*/ 584692 h 594196"/>
                  <a:gd name="connsiteX2" fmla="*/ 585184 w 594688"/>
                  <a:gd name="connsiteY2" fmla="*/ 0 h 594196"/>
                  <a:gd name="connsiteX3" fmla="*/ 594688 w 594688"/>
                  <a:gd name="connsiteY3" fmla="*/ 9505 h 594196"/>
                  <a:gd name="connsiteX4" fmla="*/ 9505 w 594688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8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4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9948C10D-7BE6-4BD1-B4A1-76D6750C67A0}"/>
                  </a:ext>
                </a:extLst>
              </p:cNvPr>
              <p:cNvSpPr/>
              <p:nvPr/>
            </p:nvSpPr>
            <p:spPr>
              <a:xfrm>
                <a:off x="9381317" y="1651163"/>
                <a:ext cx="134373" cy="134374"/>
              </a:xfrm>
              <a:custGeom>
                <a:avLst/>
                <a:gdLst>
                  <a:gd name="connsiteX0" fmla="*/ 67278 w 134373"/>
                  <a:gd name="connsiteY0" fmla="*/ 134340 h 134374"/>
                  <a:gd name="connsiteX1" fmla="*/ 123 w 134373"/>
                  <a:gd name="connsiteY1" fmla="*/ 67120 h 134374"/>
                  <a:gd name="connsiteX2" fmla="*/ 67327 w 134373"/>
                  <a:gd name="connsiteY2" fmla="*/ -34 h 134374"/>
                  <a:gd name="connsiteX3" fmla="*/ 134497 w 134373"/>
                  <a:gd name="connsiteY3" fmla="*/ 67186 h 134374"/>
                  <a:gd name="connsiteX4" fmla="*/ 114800 w 134373"/>
                  <a:gd name="connsiteY4" fmla="*/ 114676 h 134374"/>
                  <a:gd name="connsiteX5" fmla="*/ 67278 w 134373"/>
                  <a:gd name="connsiteY5" fmla="*/ 134340 h 134374"/>
                  <a:gd name="connsiteX6" fmla="*/ 67278 w 134373"/>
                  <a:gd name="connsiteY6" fmla="*/ 13731 h 134374"/>
                  <a:gd name="connsiteX7" fmla="*/ 13758 w 134373"/>
                  <a:gd name="connsiteY7" fmla="*/ 67383 h 134374"/>
                  <a:gd name="connsiteX8" fmla="*/ 29424 w 134373"/>
                  <a:gd name="connsiteY8" fmla="*/ 105171 h 134374"/>
                  <a:gd name="connsiteX9" fmla="*/ 105296 w 134373"/>
                  <a:gd name="connsiteY9" fmla="*/ 105171 h 134374"/>
                  <a:gd name="connsiteX10" fmla="*/ 105230 w 134373"/>
                  <a:gd name="connsiteY10" fmla="*/ 29397 h 134374"/>
                  <a:gd name="connsiteX11" fmla="*/ 67278 w 134373"/>
                  <a:gd name="connsiteY11" fmla="*/ 13731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3" h="134374">
                    <a:moveTo>
                      <a:pt x="67278" y="134340"/>
                    </a:moveTo>
                    <a:cubicBezTo>
                      <a:pt x="30177" y="134324"/>
                      <a:pt x="107" y="104237"/>
                      <a:pt x="123" y="67120"/>
                    </a:cubicBezTo>
                    <a:cubicBezTo>
                      <a:pt x="140" y="30020"/>
                      <a:pt x="30227" y="-50"/>
                      <a:pt x="67327" y="-34"/>
                    </a:cubicBezTo>
                    <a:cubicBezTo>
                      <a:pt x="104444" y="-18"/>
                      <a:pt x="134514" y="30069"/>
                      <a:pt x="134497" y="67186"/>
                    </a:cubicBezTo>
                    <a:cubicBezTo>
                      <a:pt x="134481" y="84999"/>
                      <a:pt x="127402" y="102074"/>
                      <a:pt x="114800" y="114676"/>
                    </a:cubicBezTo>
                    <a:cubicBezTo>
                      <a:pt x="102231" y="127327"/>
                      <a:pt x="85107" y="134406"/>
                      <a:pt x="67278" y="134340"/>
                    </a:cubicBezTo>
                    <a:close/>
                    <a:moveTo>
                      <a:pt x="67278" y="13731"/>
                    </a:moveTo>
                    <a:cubicBezTo>
                      <a:pt x="37683" y="13764"/>
                      <a:pt x="13725" y="37804"/>
                      <a:pt x="13758" y="67383"/>
                    </a:cubicBezTo>
                    <a:cubicBezTo>
                      <a:pt x="13790" y="81558"/>
                      <a:pt x="19411" y="95142"/>
                      <a:pt x="29424" y="105171"/>
                    </a:cubicBezTo>
                    <a:cubicBezTo>
                      <a:pt x="50645" y="125458"/>
                      <a:pt x="84074" y="125458"/>
                      <a:pt x="105296" y="105171"/>
                    </a:cubicBezTo>
                    <a:cubicBezTo>
                      <a:pt x="126206" y="84229"/>
                      <a:pt x="126173" y="50291"/>
                      <a:pt x="105230" y="29397"/>
                    </a:cubicBezTo>
                    <a:cubicBezTo>
                      <a:pt x="95152" y="19336"/>
                      <a:pt x="81502" y="13715"/>
                      <a:pt x="67278" y="137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F59BDF1C-F294-447C-9FFA-0049B66FFA8E}"/>
                  </a:ext>
                </a:extLst>
              </p:cNvPr>
              <p:cNvSpPr/>
              <p:nvPr/>
            </p:nvSpPr>
            <p:spPr>
              <a:xfrm>
                <a:off x="9486490" y="1756368"/>
                <a:ext cx="594687" cy="594196"/>
              </a:xfrm>
              <a:custGeom>
                <a:avLst/>
                <a:gdLst>
                  <a:gd name="connsiteX0" fmla="*/ 585183 w 594687"/>
                  <a:gd name="connsiteY0" fmla="*/ 594196 h 594196"/>
                  <a:gd name="connsiteX1" fmla="*/ 0 w 594687"/>
                  <a:gd name="connsiteY1" fmla="*/ 9505 h 594196"/>
                  <a:gd name="connsiteX2" fmla="*/ 9504 w 594687"/>
                  <a:gd name="connsiteY2" fmla="*/ 0 h 594196"/>
                  <a:gd name="connsiteX3" fmla="*/ 594687 w 594687"/>
                  <a:gd name="connsiteY3" fmla="*/ 584692 h 594196"/>
                  <a:gd name="connsiteX4" fmla="*/ 585183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585183" y="594196"/>
                    </a:moveTo>
                    <a:lnTo>
                      <a:pt x="0" y="9505"/>
                    </a:lnTo>
                    <a:lnTo>
                      <a:pt x="9504" y="0"/>
                    </a:lnTo>
                    <a:lnTo>
                      <a:pt x="594687" y="584692"/>
                    </a:lnTo>
                    <a:lnTo>
                      <a:pt x="585183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BA7259C-E7B9-4ADE-8521-B65125979C90}"/>
                  </a:ext>
                </a:extLst>
              </p:cNvPr>
              <p:cNvSpPr/>
              <p:nvPr/>
            </p:nvSpPr>
            <p:spPr>
              <a:xfrm>
                <a:off x="10051091" y="2321141"/>
                <a:ext cx="134475" cy="134301"/>
              </a:xfrm>
              <a:custGeom>
                <a:avLst/>
                <a:gdLst>
                  <a:gd name="connsiteX0" fmla="*/ 67409 w 134475"/>
                  <a:gd name="connsiteY0" fmla="*/ 134267 h 134301"/>
                  <a:gd name="connsiteX1" fmla="*/ 124 w 134475"/>
                  <a:gd name="connsiteY1" fmla="*/ 67506 h 134301"/>
                  <a:gd name="connsiteX2" fmla="*/ 20050 w 134475"/>
                  <a:gd name="connsiteY2" fmla="*/ 19557 h 134301"/>
                  <a:gd name="connsiteX3" fmla="*/ 114768 w 134475"/>
                  <a:gd name="connsiteY3" fmla="*/ 19557 h 134301"/>
                  <a:gd name="connsiteX4" fmla="*/ 114768 w 134475"/>
                  <a:gd name="connsiteY4" fmla="*/ 19557 h 134301"/>
                  <a:gd name="connsiteX5" fmla="*/ 134596 w 134475"/>
                  <a:gd name="connsiteY5" fmla="*/ 67079 h 134301"/>
                  <a:gd name="connsiteX6" fmla="*/ 67409 w 134475"/>
                  <a:gd name="connsiteY6" fmla="*/ 134267 h 134301"/>
                  <a:gd name="connsiteX7" fmla="*/ 67409 w 134475"/>
                  <a:gd name="connsiteY7" fmla="*/ 13658 h 134301"/>
                  <a:gd name="connsiteX8" fmla="*/ 13987 w 134475"/>
                  <a:gd name="connsiteY8" fmla="*/ 67407 h 134301"/>
                  <a:gd name="connsiteX9" fmla="*/ 67737 w 134475"/>
                  <a:gd name="connsiteY9" fmla="*/ 120829 h 134301"/>
                  <a:gd name="connsiteX10" fmla="*/ 121159 w 134475"/>
                  <a:gd name="connsiteY10" fmla="*/ 67243 h 134301"/>
                  <a:gd name="connsiteX11" fmla="*/ 104772 w 134475"/>
                  <a:gd name="connsiteY11" fmla="*/ 29225 h 134301"/>
                  <a:gd name="connsiteX12" fmla="*/ 104772 w 134475"/>
                  <a:gd name="connsiteY12" fmla="*/ 29225 h 134301"/>
                  <a:gd name="connsiteX13" fmla="*/ 67409 w 134475"/>
                  <a:gd name="connsiteY13" fmla="*/ 13658 h 13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475" h="134301">
                    <a:moveTo>
                      <a:pt x="67409" y="134267"/>
                    </a:moveTo>
                    <a:cubicBezTo>
                      <a:pt x="30391" y="134414"/>
                      <a:pt x="271" y="104524"/>
                      <a:pt x="124" y="67506"/>
                    </a:cubicBezTo>
                    <a:cubicBezTo>
                      <a:pt x="58" y="49496"/>
                      <a:pt x="7236" y="32208"/>
                      <a:pt x="20050" y="19557"/>
                    </a:cubicBezTo>
                    <a:cubicBezTo>
                      <a:pt x="46221" y="-6564"/>
                      <a:pt x="88598" y="-6564"/>
                      <a:pt x="114768" y="19557"/>
                    </a:cubicBezTo>
                    <a:lnTo>
                      <a:pt x="114768" y="19557"/>
                    </a:lnTo>
                    <a:cubicBezTo>
                      <a:pt x="127582" y="32028"/>
                      <a:pt x="134744" y="49201"/>
                      <a:pt x="134596" y="67079"/>
                    </a:cubicBezTo>
                    <a:cubicBezTo>
                      <a:pt x="134596" y="104180"/>
                      <a:pt x="104510" y="134267"/>
                      <a:pt x="67409" y="134267"/>
                    </a:cubicBezTo>
                    <a:close/>
                    <a:moveTo>
                      <a:pt x="67409" y="13658"/>
                    </a:moveTo>
                    <a:cubicBezTo>
                      <a:pt x="37814" y="13756"/>
                      <a:pt x="13889" y="37812"/>
                      <a:pt x="13987" y="67407"/>
                    </a:cubicBezTo>
                    <a:cubicBezTo>
                      <a:pt x="14086" y="97002"/>
                      <a:pt x="38142" y="120911"/>
                      <a:pt x="67737" y="120829"/>
                    </a:cubicBezTo>
                    <a:cubicBezTo>
                      <a:pt x="97266" y="120731"/>
                      <a:pt x="121159" y="96773"/>
                      <a:pt x="121159" y="67243"/>
                    </a:cubicBezTo>
                    <a:cubicBezTo>
                      <a:pt x="121110" y="52872"/>
                      <a:pt x="115178" y="39139"/>
                      <a:pt x="104772" y="29225"/>
                    </a:cubicBezTo>
                    <a:lnTo>
                      <a:pt x="104772" y="29225"/>
                    </a:lnTo>
                    <a:cubicBezTo>
                      <a:pt x="94857" y="19311"/>
                      <a:pt x="81436" y="13707"/>
                      <a:pt x="67409" y="1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42726375-853F-4373-90F5-60865FA288A0}"/>
                  </a:ext>
                </a:extLst>
              </p:cNvPr>
              <p:cNvSpPr/>
              <p:nvPr/>
            </p:nvSpPr>
            <p:spPr>
              <a:xfrm rot="-2711401">
                <a:off x="10040154" y="2046616"/>
                <a:ext cx="824598" cy="13437"/>
              </a:xfrm>
              <a:custGeom>
                <a:avLst/>
                <a:gdLst>
                  <a:gd name="connsiteX0" fmla="*/ 124 w 824598"/>
                  <a:gd name="connsiteY0" fmla="*/ -34 h 13437"/>
                  <a:gd name="connsiteX1" fmla="*/ 824722 w 824598"/>
                  <a:gd name="connsiteY1" fmla="*/ -34 h 13437"/>
                  <a:gd name="connsiteX2" fmla="*/ 824722 w 824598"/>
                  <a:gd name="connsiteY2" fmla="*/ 13404 h 13437"/>
                  <a:gd name="connsiteX3" fmla="*/ 123 w 824598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98" h="13437">
                    <a:moveTo>
                      <a:pt x="124" y="-34"/>
                    </a:moveTo>
                    <a:lnTo>
                      <a:pt x="824722" y="-34"/>
                    </a:lnTo>
                    <a:lnTo>
                      <a:pt x="824722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BB369983-83E4-4F6C-8C21-31704ADB2B8C}"/>
                  </a:ext>
                </a:extLst>
              </p:cNvPr>
              <p:cNvSpPr/>
              <p:nvPr/>
            </p:nvSpPr>
            <p:spPr>
              <a:xfrm>
                <a:off x="10719127" y="1651491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1 w 134047"/>
                  <a:gd name="connsiteY3" fmla="*/ 66990 h 134046"/>
                  <a:gd name="connsiteX4" fmla="*/ 66983 w 134047"/>
                  <a:gd name="connsiteY4" fmla="*/ 134013 h 134046"/>
                  <a:gd name="connsiteX5" fmla="*/ 66983 w 134047"/>
                  <a:gd name="connsiteY5" fmla="*/ 13404 h 134046"/>
                  <a:gd name="connsiteX6" fmla="*/ 13397 w 134047"/>
                  <a:gd name="connsiteY6" fmla="*/ 66990 h 134046"/>
                  <a:gd name="connsiteX7" fmla="*/ 66983 w 134047"/>
                  <a:gd name="connsiteY7" fmla="*/ 120575 h 134046"/>
                  <a:gd name="connsiteX8" fmla="*/ 120832 w 134047"/>
                  <a:gd name="connsiteY8" fmla="*/ 67252 h 134046"/>
                  <a:gd name="connsiteX9" fmla="*/ 105166 w 134047"/>
                  <a:gd name="connsiteY9" fmla="*/ 29136 h 134046"/>
                  <a:gd name="connsiteX10" fmla="*/ 105166 w 134047"/>
                  <a:gd name="connsiteY10" fmla="*/ 29136 h 134046"/>
                  <a:gd name="connsiteX11" fmla="*/ 66983 w 134047"/>
                  <a:gd name="connsiteY11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5"/>
                      <a:pt x="26" y="103844"/>
                      <a:pt x="124" y="66826"/>
                    </a:cubicBezTo>
                    <a:cubicBezTo>
                      <a:pt x="206" y="29807"/>
                      <a:pt x="30292" y="-132"/>
                      <a:pt x="67311" y="-34"/>
                    </a:cubicBezTo>
                    <a:cubicBezTo>
                      <a:pt x="104264" y="65"/>
                      <a:pt x="134171" y="30037"/>
                      <a:pt x="134171" y="66990"/>
                    </a:cubicBezTo>
                    <a:cubicBezTo>
                      <a:pt x="134072" y="104025"/>
                      <a:pt x="104018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9" y="13404"/>
                      <a:pt x="13397" y="37395"/>
                      <a:pt x="13397" y="66990"/>
                    </a:cubicBezTo>
                    <a:cubicBezTo>
                      <a:pt x="13479" y="96552"/>
                      <a:pt x="37421" y="120494"/>
                      <a:pt x="66983" y="120575"/>
                    </a:cubicBezTo>
                    <a:cubicBezTo>
                      <a:pt x="96579" y="120723"/>
                      <a:pt x="120684" y="96847"/>
                      <a:pt x="120832" y="67252"/>
                    </a:cubicBezTo>
                    <a:cubicBezTo>
                      <a:pt x="120898" y="52962"/>
                      <a:pt x="115259" y="39246"/>
                      <a:pt x="105166" y="29136"/>
                    </a:cubicBezTo>
                    <a:lnTo>
                      <a:pt x="105166" y="29136"/>
                    </a:lnTo>
                    <a:cubicBezTo>
                      <a:pt x="95055" y="19008"/>
                      <a:pt x="81306" y="13338"/>
                      <a:pt x="66983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67F2A77-3D47-4E7D-A875-3BA913E2D99E}"/>
                  </a:ext>
                </a:extLst>
              </p:cNvPr>
              <p:cNvSpPr/>
              <p:nvPr/>
            </p:nvSpPr>
            <p:spPr>
              <a:xfrm rot="-2692202">
                <a:off x="10708031" y="1376310"/>
                <a:ext cx="829842" cy="13437"/>
              </a:xfrm>
              <a:custGeom>
                <a:avLst/>
                <a:gdLst>
                  <a:gd name="connsiteX0" fmla="*/ 123 w 829842"/>
                  <a:gd name="connsiteY0" fmla="*/ -34 h 13437"/>
                  <a:gd name="connsiteX1" fmla="*/ 829966 w 829842"/>
                  <a:gd name="connsiteY1" fmla="*/ -34 h 13437"/>
                  <a:gd name="connsiteX2" fmla="*/ 829966 w 829842"/>
                  <a:gd name="connsiteY2" fmla="*/ 13404 h 13437"/>
                  <a:gd name="connsiteX3" fmla="*/ 123 w 82984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842" h="13437">
                    <a:moveTo>
                      <a:pt x="123" y="-34"/>
                    </a:moveTo>
                    <a:lnTo>
                      <a:pt x="829966" y="-34"/>
                    </a:lnTo>
                    <a:lnTo>
                      <a:pt x="82996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9B067A8-3694-4E16-983D-C22CAE8C3E3C}"/>
                  </a:ext>
                </a:extLst>
              </p:cNvPr>
              <p:cNvSpPr/>
              <p:nvPr/>
            </p:nvSpPr>
            <p:spPr>
              <a:xfrm rot="-2701201">
                <a:off x="11373958" y="686399"/>
                <a:ext cx="887525" cy="13437"/>
              </a:xfrm>
              <a:custGeom>
                <a:avLst/>
                <a:gdLst>
                  <a:gd name="connsiteX0" fmla="*/ 124 w 887525"/>
                  <a:gd name="connsiteY0" fmla="*/ -34 h 13437"/>
                  <a:gd name="connsiteX1" fmla="*/ 887649 w 887525"/>
                  <a:gd name="connsiteY1" fmla="*/ -34 h 13437"/>
                  <a:gd name="connsiteX2" fmla="*/ 887649 w 887525"/>
                  <a:gd name="connsiteY2" fmla="*/ 13404 h 13437"/>
                  <a:gd name="connsiteX3" fmla="*/ 124 w 887525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525" h="13437">
                    <a:moveTo>
                      <a:pt x="124" y="-34"/>
                    </a:moveTo>
                    <a:lnTo>
                      <a:pt x="887649" y="-34"/>
                    </a:lnTo>
                    <a:lnTo>
                      <a:pt x="887649" y="13404"/>
                    </a:lnTo>
                    <a:lnTo>
                      <a:pt x="124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1335F338-3B14-44FF-B1A7-91DC2D18BD87}"/>
                  </a:ext>
                </a:extLst>
              </p:cNvPr>
              <p:cNvSpPr/>
              <p:nvPr/>
            </p:nvSpPr>
            <p:spPr>
              <a:xfrm>
                <a:off x="11393292" y="981422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4 w 134046"/>
                  <a:gd name="connsiteY1" fmla="*/ 67317 h 134046"/>
                  <a:gd name="connsiteX2" fmla="*/ 124 w 134046"/>
                  <a:gd name="connsiteY2" fmla="*/ 67153 h 134046"/>
                  <a:gd name="connsiteX3" fmla="*/ 66983 w 134046"/>
                  <a:gd name="connsiteY3" fmla="*/ -34 h 134046"/>
                  <a:gd name="connsiteX4" fmla="*/ 134170 w 134046"/>
                  <a:gd name="connsiteY4" fmla="*/ 66826 h 134046"/>
                  <a:gd name="connsiteX5" fmla="*/ 67311 w 134046"/>
                  <a:gd name="connsiteY5" fmla="*/ 134013 h 134046"/>
                  <a:gd name="connsiteX6" fmla="*/ 67147 w 134046"/>
                  <a:gd name="connsiteY6" fmla="*/ 134013 h 134046"/>
                  <a:gd name="connsiteX7" fmla="*/ 67147 w 134046"/>
                  <a:gd name="connsiteY7" fmla="*/ 13568 h 134046"/>
                  <a:gd name="connsiteX8" fmla="*/ 13397 w 134046"/>
                  <a:gd name="connsiteY8" fmla="*/ 66990 h 134046"/>
                  <a:gd name="connsiteX9" fmla="*/ 13397 w 134046"/>
                  <a:gd name="connsiteY9" fmla="*/ 67153 h 134046"/>
                  <a:gd name="connsiteX10" fmla="*/ 29784 w 134046"/>
                  <a:gd name="connsiteY10" fmla="*/ 104844 h 134046"/>
                  <a:gd name="connsiteX11" fmla="*/ 105559 w 134046"/>
                  <a:gd name="connsiteY11" fmla="*/ 105237 h 134046"/>
                  <a:gd name="connsiteX12" fmla="*/ 105968 w 134046"/>
                  <a:gd name="connsiteY12" fmla="*/ 29463 h 134046"/>
                  <a:gd name="connsiteX13" fmla="*/ 67802 w 134046"/>
                  <a:gd name="connsiteY13" fmla="*/ 13568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227" y="134111"/>
                      <a:pt x="223" y="104237"/>
                      <a:pt x="124" y="67317"/>
                    </a:cubicBezTo>
                    <a:cubicBezTo>
                      <a:pt x="124" y="67268"/>
                      <a:pt x="124" y="67203"/>
                      <a:pt x="124" y="67153"/>
                    </a:cubicBezTo>
                    <a:cubicBezTo>
                      <a:pt x="42" y="30135"/>
                      <a:pt x="29964" y="65"/>
                      <a:pt x="66983" y="-34"/>
                    </a:cubicBezTo>
                    <a:cubicBezTo>
                      <a:pt x="104001" y="-132"/>
                      <a:pt x="134088" y="29807"/>
                      <a:pt x="134170" y="66826"/>
                    </a:cubicBezTo>
                    <a:cubicBezTo>
                      <a:pt x="134269" y="103844"/>
                      <a:pt x="104329" y="133914"/>
                      <a:pt x="67311" y="134013"/>
                    </a:cubicBezTo>
                    <a:cubicBezTo>
                      <a:pt x="67261" y="134013"/>
                      <a:pt x="67196" y="134013"/>
                      <a:pt x="67147" y="134013"/>
                    </a:cubicBezTo>
                    <a:close/>
                    <a:moveTo>
                      <a:pt x="67147" y="13568"/>
                    </a:moveTo>
                    <a:cubicBezTo>
                      <a:pt x="37552" y="13469"/>
                      <a:pt x="13496" y="37394"/>
                      <a:pt x="13397" y="66990"/>
                    </a:cubicBezTo>
                    <a:cubicBezTo>
                      <a:pt x="13397" y="67039"/>
                      <a:pt x="13397" y="67104"/>
                      <a:pt x="13397" y="67153"/>
                    </a:cubicBezTo>
                    <a:cubicBezTo>
                      <a:pt x="13528" y="81427"/>
                      <a:pt x="19444" y="95028"/>
                      <a:pt x="29784" y="104844"/>
                    </a:cubicBezTo>
                    <a:cubicBezTo>
                      <a:pt x="50596" y="125885"/>
                      <a:pt x="84534" y="126065"/>
                      <a:pt x="105559" y="105237"/>
                    </a:cubicBezTo>
                    <a:cubicBezTo>
                      <a:pt x="126600" y="84425"/>
                      <a:pt x="126780" y="50504"/>
                      <a:pt x="105968" y="29463"/>
                    </a:cubicBezTo>
                    <a:cubicBezTo>
                      <a:pt x="95890" y="19270"/>
                      <a:pt x="82141" y="13551"/>
                      <a:pt x="67802" y="135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EEC5068-F66E-421C-AE08-033819DF4109}"/>
                  </a:ext>
                </a:extLst>
              </p:cNvPr>
              <p:cNvSpPr/>
              <p:nvPr/>
            </p:nvSpPr>
            <p:spPr>
              <a:xfrm>
                <a:off x="2682239" y="2998576"/>
                <a:ext cx="120688" cy="120707"/>
              </a:xfrm>
              <a:custGeom>
                <a:avLst/>
                <a:gdLst>
                  <a:gd name="connsiteX0" fmla="*/ 103198 w 120688"/>
                  <a:gd name="connsiteY0" fmla="*/ 17107 h 120707"/>
                  <a:gd name="connsiteX1" fmla="*/ 103198 w 120688"/>
                  <a:gd name="connsiteY1" fmla="*/ 102156 h 120707"/>
                  <a:gd name="connsiteX2" fmla="*/ 60592 w 120688"/>
                  <a:gd name="connsiteY2" fmla="*/ 120673 h 120707"/>
                  <a:gd name="connsiteX3" fmla="*/ 124 w 120688"/>
                  <a:gd name="connsiteY3" fmla="*/ 60533 h 120707"/>
                  <a:gd name="connsiteX4" fmla="*/ 124 w 120688"/>
                  <a:gd name="connsiteY4" fmla="*/ 60369 h 120707"/>
                  <a:gd name="connsiteX5" fmla="*/ 60335 w 120688"/>
                  <a:gd name="connsiteY5" fmla="*/ -34 h 120707"/>
                  <a:gd name="connsiteX6" fmla="*/ 103198 w 120688"/>
                  <a:gd name="connsiteY6" fmla="*/ 17762 h 12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88" h="120707">
                    <a:moveTo>
                      <a:pt x="103198" y="17107"/>
                    </a:moveTo>
                    <a:cubicBezTo>
                      <a:pt x="126683" y="40590"/>
                      <a:pt x="126683" y="78673"/>
                      <a:pt x="103198" y="102156"/>
                    </a:cubicBezTo>
                    <a:cubicBezTo>
                      <a:pt x="92039" y="113774"/>
                      <a:pt x="76697" y="120444"/>
                      <a:pt x="60592" y="120673"/>
                    </a:cubicBezTo>
                    <a:cubicBezTo>
                      <a:pt x="27287" y="120772"/>
                      <a:pt x="214" y="93831"/>
                      <a:pt x="124" y="60533"/>
                    </a:cubicBezTo>
                    <a:cubicBezTo>
                      <a:pt x="124" y="60484"/>
                      <a:pt x="124" y="60418"/>
                      <a:pt x="124" y="60369"/>
                    </a:cubicBezTo>
                    <a:cubicBezTo>
                      <a:pt x="71" y="27070"/>
                      <a:pt x="27029" y="15"/>
                      <a:pt x="60335" y="-34"/>
                    </a:cubicBezTo>
                    <a:cubicBezTo>
                      <a:pt x="76423" y="-50"/>
                      <a:pt x="91855" y="6357"/>
                      <a:pt x="103198" y="1776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E4F3ED3C-3A97-4A0E-8FEF-C56029A09DA8}"/>
                  </a:ext>
                </a:extLst>
              </p:cNvPr>
              <p:cNvSpPr/>
              <p:nvPr/>
            </p:nvSpPr>
            <p:spPr>
              <a:xfrm rot="-2701801">
                <a:off x="2664475" y="2718121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5A02CA0-2CB1-452E-B344-73FF4F9F5F63}"/>
                  </a:ext>
                </a:extLst>
              </p:cNvPr>
              <p:cNvSpPr/>
              <p:nvPr/>
            </p:nvSpPr>
            <p:spPr>
              <a:xfrm>
                <a:off x="3353128" y="2328038"/>
                <a:ext cx="120608" cy="120615"/>
              </a:xfrm>
              <a:custGeom>
                <a:avLst/>
                <a:gdLst>
                  <a:gd name="connsiteX0" fmla="*/ 120568 w 120608"/>
                  <a:gd name="connsiteY0" fmla="*/ 60346 h 120615"/>
                  <a:gd name="connsiteX1" fmla="*/ 103034 w 120608"/>
                  <a:gd name="connsiteY1" fmla="*/ 102953 h 120615"/>
                  <a:gd name="connsiteX2" fmla="*/ 103034 w 120608"/>
                  <a:gd name="connsiteY2" fmla="*/ 102953 h 120615"/>
                  <a:gd name="connsiteX3" fmla="*/ 17751 w 120608"/>
                  <a:gd name="connsiteY3" fmla="*/ 102887 h 120615"/>
                  <a:gd name="connsiteX4" fmla="*/ 17821 w 120608"/>
                  <a:gd name="connsiteY4" fmla="*/ 17593 h 120615"/>
                  <a:gd name="connsiteX5" fmla="*/ 103105 w 120608"/>
                  <a:gd name="connsiteY5" fmla="*/ 17675 h 120615"/>
                  <a:gd name="connsiteX6" fmla="*/ 120732 w 120608"/>
                  <a:gd name="connsiteY6" fmla="*/ 60346 h 12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8" h="120615">
                    <a:moveTo>
                      <a:pt x="120568" y="60346"/>
                    </a:moveTo>
                    <a:cubicBezTo>
                      <a:pt x="120593" y="76307"/>
                      <a:pt x="114287" y="91630"/>
                      <a:pt x="103034" y="102953"/>
                    </a:cubicBezTo>
                    <a:lnTo>
                      <a:pt x="103034" y="102953"/>
                    </a:lnTo>
                    <a:cubicBezTo>
                      <a:pt x="79465" y="126485"/>
                      <a:pt x="41281" y="126452"/>
                      <a:pt x="17751" y="102887"/>
                    </a:cubicBezTo>
                    <a:cubicBezTo>
                      <a:pt x="-5780" y="79306"/>
                      <a:pt x="-5748" y="41125"/>
                      <a:pt x="17821" y="17593"/>
                    </a:cubicBezTo>
                    <a:cubicBezTo>
                      <a:pt x="41391" y="-5939"/>
                      <a:pt x="79574" y="-5907"/>
                      <a:pt x="103105" y="17675"/>
                    </a:cubicBezTo>
                    <a:cubicBezTo>
                      <a:pt x="114410" y="28998"/>
                      <a:pt x="120750" y="44353"/>
                      <a:pt x="120732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859E3C6-1363-4EC9-8200-DB68CE017829}"/>
                  </a:ext>
                </a:extLst>
              </p:cNvPr>
              <p:cNvSpPr/>
              <p:nvPr/>
            </p:nvSpPr>
            <p:spPr>
              <a:xfrm rot="-2701801">
                <a:off x="3743641" y="2309789"/>
                <a:ext cx="9996" cy="827220"/>
              </a:xfrm>
              <a:custGeom>
                <a:avLst/>
                <a:gdLst>
                  <a:gd name="connsiteX0" fmla="*/ 124 w 9996"/>
                  <a:gd name="connsiteY0" fmla="*/ -34 h 827220"/>
                  <a:gd name="connsiteX1" fmla="*/ 10120 w 9996"/>
                  <a:gd name="connsiteY1" fmla="*/ -34 h 827220"/>
                  <a:gd name="connsiteX2" fmla="*/ 10120 w 9996"/>
                  <a:gd name="connsiteY2" fmla="*/ 827187 h 827220"/>
                  <a:gd name="connsiteX3" fmla="*/ 124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4" y="-34"/>
                    </a:moveTo>
                    <a:lnTo>
                      <a:pt x="10120" y="-34"/>
                    </a:lnTo>
                    <a:lnTo>
                      <a:pt x="10120" y="827187"/>
                    </a:lnTo>
                    <a:lnTo>
                      <a:pt x="124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FB0370CB-BD71-4A05-B8C1-D344A797DE8A}"/>
                  </a:ext>
                </a:extLst>
              </p:cNvPr>
              <p:cNvSpPr/>
              <p:nvPr/>
            </p:nvSpPr>
            <p:spPr>
              <a:xfrm>
                <a:off x="4024178" y="2998084"/>
                <a:ext cx="119884" cy="120543"/>
              </a:xfrm>
              <a:custGeom>
                <a:avLst/>
                <a:gdLst>
                  <a:gd name="connsiteX0" fmla="*/ 102379 w 119884"/>
                  <a:gd name="connsiteY0" fmla="*/ 17598 h 120543"/>
                  <a:gd name="connsiteX1" fmla="*/ 102314 w 119884"/>
                  <a:gd name="connsiteY1" fmla="*/ 102877 h 120543"/>
                  <a:gd name="connsiteX2" fmla="*/ 59773 w 119884"/>
                  <a:gd name="connsiteY2" fmla="*/ 120510 h 120543"/>
                  <a:gd name="connsiteX3" fmla="*/ 32898 w 119884"/>
                  <a:gd name="connsiteY3" fmla="*/ 114282 h 120543"/>
                  <a:gd name="connsiteX4" fmla="*/ 124 w 119884"/>
                  <a:gd name="connsiteY4" fmla="*/ 60205 h 120543"/>
                  <a:gd name="connsiteX5" fmla="*/ 60494 w 119884"/>
                  <a:gd name="connsiteY5" fmla="*/ -34 h 120543"/>
                  <a:gd name="connsiteX6" fmla="*/ 103035 w 119884"/>
                  <a:gd name="connsiteY6" fmla="*/ 17598 h 12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884" h="120543">
                    <a:moveTo>
                      <a:pt x="102379" y="17598"/>
                    </a:moveTo>
                    <a:cubicBezTo>
                      <a:pt x="125911" y="41163"/>
                      <a:pt x="125878" y="79345"/>
                      <a:pt x="102314" y="102877"/>
                    </a:cubicBezTo>
                    <a:cubicBezTo>
                      <a:pt x="91023" y="114151"/>
                      <a:pt x="75718" y="120493"/>
                      <a:pt x="59773" y="120510"/>
                    </a:cubicBezTo>
                    <a:cubicBezTo>
                      <a:pt x="50465" y="120493"/>
                      <a:pt x="41272" y="118363"/>
                      <a:pt x="32898" y="114282"/>
                    </a:cubicBezTo>
                    <a:cubicBezTo>
                      <a:pt x="12693" y="103828"/>
                      <a:pt x="42" y="82950"/>
                      <a:pt x="124" y="60205"/>
                    </a:cubicBezTo>
                    <a:cubicBezTo>
                      <a:pt x="157" y="26906"/>
                      <a:pt x="27195" y="-67"/>
                      <a:pt x="60494" y="-34"/>
                    </a:cubicBezTo>
                    <a:cubicBezTo>
                      <a:pt x="76455" y="-18"/>
                      <a:pt x="91744" y="6324"/>
                      <a:pt x="103035" y="175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52A4B31-02DF-4995-8638-7C23919F6060}"/>
                  </a:ext>
                </a:extLst>
              </p:cNvPr>
              <p:cNvSpPr/>
              <p:nvPr/>
            </p:nvSpPr>
            <p:spPr>
              <a:xfrm rot="-2701801">
                <a:off x="4005583" y="271812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AE5003AD-1690-4DD7-93BA-3C092933B5E7}"/>
                  </a:ext>
                </a:extLst>
              </p:cNvPr>
              <p:cNvSpPr/>
              <p:nvPr/>
            </p:nvSpPr>
            <p:spPr>
              <a:xfrm>
                <a:off x="5364763" y="2328015"/>
                <a:ext cx="120674" cy="120708"/>
              </a:xfrm>
              <a:custGeom>
                <a:avLst/>
                <a:gdLst>
                  <a:gd name="connsiteX0" fmla="*/ 114386 w 120674"/>
                  <a:gd name="connsiteY0" fmla="*/ 33331 h 120708"/>
                  <a:gd name="connsiteX1" fmla="*/ 87527 w 120674"/>
                  <a:gd name="connsiteY1" fmla="*/ 114267 h 120708"/>
                  <a:gd name="connsiteX2" fmla="*/ 60308 w 120674"/>
                  <a:gd name="connsiteY2" fmla="*/ 120674 h 120708"/>
                  <a:gd name="connsiteX3" fmla="*/ 33597 w 120674"/>
                  <a:gd name="connsiteY3" fmla="*/ 114283 h 120708"/>
                  <a:gd name="connsiteX4" fmla="*/ 6444 w 120674"/>
                  <a:gd name="connsiteY4" fmla="*/ 33446 h 120708"/>
                  <a:gd name="connsiteX5" fmla="*/ 87281 w 120674"/>
                  <a:gd name="connsiteY5" fmla="*/ 6276 h 120708"/>
                  <a:gd name="connsiteX6" fmla="*/ 114386 w 120674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74" h="120708">
                    <a:moveTo>
                      <a:pt x="114386" y="33331"/>
                    </a:moveTo>
                    <a:cubicBezTo>
                      <a:pt x="129314" y="63106"/>
                      <a:pt x="117286" y="99338"/>
                      <a:pt x="87527" y="114267"/>
                    </a:cubicBezTo>
                    <a:cubicBezTo>
                      <a:pt x="79072" y="118511"/>
                      <a:pt x="69764" y="120707"/>
                      <a:pt x="60308" y="120674"/>
                    </a:cubicBezTo>
                    <a:cubicBezTo>
                      <a:pt x="51017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5" y="12110"/>
                      <a:pt x="108536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ADEA091-B46B-496F-B030-E0A372E4FFD9}"/>
                  </a:ext>
                </a:extLst>
              </p:cNvPr>
              <p:cNvSpPr/>
              <p:nvPr/>
            </p:nvSpPr>
            <p:spPr>
              <a:xfrm>
                <a:off x="5476731" y="2075917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3A7D7D0-EE53-43CB-B671-D83FA9C151F0}"/>
                  </a:ext>
                </a:extLst>
              </p:cNvPr>
              <p:cNvSpPr/>
              <p:nvPr/>
            </p:nvSpPr>
            <p:spPr>
              <a:xfrm>
                <a:off x="6035203" y="1992686"/>
                <a:ext cx="120794" cy="121084"/>
              </a:xfrm>
              <a:custGeom>
                <a:avLst/>
                <a:gdLst>
                  <a:gd name="connsiteX0" fmla="*/ 114506 w 120794"/>
                  <a:gd name="connsiteY0" fmla="*/ 33708 h 121084"/>
                  <a:gd name="connsiteX1" fmla="*/ 87648 w 120794"/>
                  <a:gd name="connsiteY1" fmla="*/ 114644 h 121084"/>
                  <a:gd name="connsiteX2" fmla="*/ 60593 w 120794"/>
                  <a:gd name="connsiteY2" fmla="*/ 121051 h 121084"/>
                  <a:gd name="connsiteX3" fmla="*/ 124 w 120794"/>
                  <a:gd name="connsiteY3" fmla="*/ 60747 h 121084"/>
                  <a:gd name="connsiteX4" fmla="*/ 60281 w 120794"/>
                  <a:gd name="connsiteY4" fmla="*/ -33 h 121084"/>
                  <a:gd name="connsiteX5" fmla="*/ 114834 w 120794"/>
                  <a:gd name="connsiteY5" fmla="*/ 33708 h 12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794" h="121084">
                    <a:moveTo>
                      <a:pt x="114506" y="33708"/>
                    </a:moveTo>
                    <a:cubicBezTo>
                      <a:pt x="129435" y="63483"/>
                      <a:pt x="117407" y="99715"/>
                      <a:pt x="87648" y="114644"/>
                    </a:cubicBezTo>
                    <a:cubicBezTo>
                      <a:pt x="79241" y="118855"/>
                      <a:pt x="69983" y="121051"/>
                      <a:pt x="60593" y="121051"/>
                    </a:cubicBezTo>
                    <a:cubicBezTo>
                      <a:pt x="27261" y="121051"/>
                      <a:pt x="223" y="94078"/>
                      <a:pt x="124" y="60747"/>
                    </a:cubicBezTo>
                    <a:cubicBezTo>
                      <a:pt x="-56" y="27350"/>
                      <a:pt x="26884" y="131"/>
                      <a:pt x="60281" y="-33"/>
                    </a:cubicBezTo>
                    <a:cubicBezTo>
                      <a:pt x="83420" y="-148"/>
                      <a:pt x="104608" y="12945"/>
                      <a:pt x="114834" y="3370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9E4B79BA-C7C5-4B38-91F9-3D89A9ABC748}"/>
                  </a:ext>
                </a:extLst>
              </p:cNvPr>
              <p:cNvSpPr/>
              <p:nvPr/>
            </p:nvSpPr>
            <p:spPr>
              <a:xfrm>
                <a:off x="6147455" y="174096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569 w 566993"/>
                  <a:gd name="connsiteY2" fmla="*/ 0 h 290051"/>
                  <a:gd name="connsiteX3" fmla="*/ 566993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6993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126D6237-7CF6-4FD8-81D7-C8C80D3B8BED}"/>
                  </a:ext>
                </a:extLst>
              </p:cNvPr>
              <p:cNvSpPr/>
              <p:nvPr/>
            </p:nvSpPr>
            <p:spPr>
              <a:xfrm>
                <a:off x="6705927" y="1661027"/>
                <a:ext cx="120772" cy="117628"/>
              </a:xfrm>
              <a:custGeom>
                <a:avLst/>
                <a:gdLst>
                  <a:gd name="connsiteX0" fmla="*/ 120732 w 120772"/>
                  <a:gd name="connsiteY0" fmla="*/ 57454 h 117628"/>
                  <a:gd name="connsiteX1" fmla="*/ 103198 w 120772"/>
                  <a:gd name="connsiteY1" fmla="*/ 99896 h 117628"/>
                  <a:gd name="connsiteX2" fmla="*/ 103198 w 120772"/>
                  <a:gd name="connsiteY2" fmla="*/ 99896 h 117628"/>
                  <a:gd name="connsiteX3" fmla="*/ 60592 w 120772"/>
                  <a:gd name="connsiteY3" fmla="*/ 117594 h 117628"/>
                  <a:gd name="connsiteX4" fmla="*/ 123 w 120772"/>
                  <a:gd name="connsiteY4" fmla="*/ 57290 h 117628"/>
                  <a:gd name="connsiteX5" fmla="*/ 63656 w 120772"/>
                  <a:gd name="connsiteY5" fmla="*/ 49 h 117628"/>
                  <a:gd name="connsiteX6" fmla="*/ 120896 w 120772"/>
                  <a:gd name="connsiteY6" fmla="*/ 57290 h 11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628">
                    <a:moveTo>
                      <a:pt x="120732" y="57454"/>
                    </a:moveTo>
                    <a:cubicBezTo>
                      <a:pt x="120716" y="73365"/>
                      <a:pt x="114407" y="88622"/>
                      <a:pt x="103198" y="99896"/>
                    </a:cubicBezTo>
                    <a:lnTo>
                      <a:pt x="103198" y="99896"/>
                    </a:lnTo>
                    <a:cubicBezTo>
                      <a:pt x="91875" y="111170"/>
                      <a:pt x="76569" y="117529"/>
                      <a:pt x="60592" y="117594"/>
                    </a:cubicBezTo>
                    <a:cubicBezTo>
                      <a:pt x="27260" y="117594"/>
                      <a:pt x="221" y="90621"/>
                      <a:pt x="123" y="57290"/>
                    </a:cubicBezTo>
                    <a:cubicBezTo>
                      <a:pt x="1860" y="23942"/>
                      <a:pt x="30308" y="-1688"/>
                      <a:pt x="63656" y="49"/>
                    </a:cubicBezTo>
                    <a:cubicBezTo>
                      <a:pt x="94578" y="1655"/>
                      <a:pt x="119290" y="26367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3A218A54-73DD-4AA4-A0DF-13FDD2588E19}"/>
                  </a:ext>
                </a:extLst>
              </p:cNvPr>
              <p:cNvSpPr/>
              <p:nvPr/>
            </p:nvSpPr>
            <p:spPr>
              <a:xfrm rot="-2701801">
                <a:off x="7096500" y="1639749"/>
                <a:ext cx="9996" cy="827220"/>
              </a:xfrm>
              <a:custGeom>
                <a:avLst/>
                <a:gdLst>
                  <a:gd name="connsiteX0" fmla="*/ 123 w 9996"/>
                  <a:gd name="connsiteY0" fmla="*/ -34 h 827220"/>
                  <a:gd name="connsiteX1" fmla="*/ 10119 w 9996"/>
                  <a:gd name="connsiteY1" fmla="*/ -34 h 827220"/>
                  <a:gd name="connsiteX2" fmla="*/ 10119 w 9996"/>
                  <a:gd name="connsiteY2" fmla="*/ 827187 h 827220"/>
                  <a:gd name="connsiteX3" fmla="*/ 123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3" y="-34"/>
                    </a:moveTo>
                    <a:lnTo>
                      <a:pt x="10119" y="-34"/>
                    </a:lnTo>
                    <a:lnTo>
                      <a:pt x="10119" y="827187"/>
                    </a:lnTo>
                    <a:lnTo>
                      <a:pt x="123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62C0BC5D-A5F4-4413-995F-9A45E1624F00}"/>
                  </a:ext>
                </a:extLst>
              </p:cNvPr>
              <p:cNvSpPr/>
              <p:nvPr/>
            </p:nvSpPr>
            <p:spPr>
              <a:xfrm>
                <a:off x="7377077" y="2328114"/>
                <a:ext cx="120674" cy="120609"/>
              </a:xfrm>
              <a:custGeom>
                <a:avLst/>
                <a:gdLst>
                  <a:gd name="connsiteX0" fmla="*/ 103100 w 120674"/>
                  <a:gd name="connsiteY0" fmla="*/ 17664 h 120609"/>
                  <a:gd name="connsiteX1" fmla="*/ 120798 w 120674"/>
                  <a:gd name="connsiteY1" fmla="*/ 60271 h 120609"/>
                  <a:gd name="connsiteX2" fmla="*/ 60493 w 120674"/>
                  <a:gd name="connsiteY2" fmla="*/ 120575 h 120609"/>
                  <a:gd name="connsiteX3" fmla="*/ 124 w 120674"/>
                  <a:gd name="connsiteY3" fmla="*/ 60336 h 120609"/>
                  <a:gd name="connsiteX4" fmla="*/ 60346 w 120674"/>
                  <a:gd name="connsiteY4" fmla="*/ -34 h 120609"/>
                  <a:gd name="connsiteX5" fmla="*/ 103100 w 120674"/>
                  <a:gd name="connsiteY5" fmla="*/ 17664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674" h="120609">
                    <a:moveTo>
                      <a:pt x="103100" y="17664"/>
                    </a:moveTo>
                    <a:cubicBezTo>
                      <a:pt x="114489" y="28906"/>
                      <a:pt x="120864" y="44261"/>
                      <a:pt x="120798" y="60271"/>
                    </a:cubicBezTo>
                    <a:cubicBezTo>
                      <a:pt x="120700" y="93536"/>
                      <a:pt x="93759" y="120493"/>
                      <a:pt x="60493" y="120575"/>
                    </a:cubicBezTo>
                    <a:cubicBezTo>
                      <a:pt x="27195" y="120608"/>
                      <a:pt x="156" y="93651"/>
                      <a:pt x="124" y="60336"/>
                    </a:cubicBezTo>
                    <a:cubicBezTo>
                      <a:pt x="75" y="27038"/>
                      <a:pt x="27048" y="-1"/>
                      <a:pt x="60346" y="-34"/>
                    </a:cubicBezTo>
                    <a:cubicBezTo>
                      <a:pt x="76389" y="-50"/>
                      <a:pt x="91776" y="6324"/>
                      <a:pt x="103100" y="1766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4A9CCA8C-E3B2-4C47-B3F8-2897CE825C6B}"/>
                  </a:ext>
                </a:extLst>
              </p:cNvPr>
              <p:cNvSpPr/>
              <p:nvPr/>
            </p:nvSpPr>
            <p:spPr>
              <a:xfrm rot="-2701801">
                <a:off x="7358278" y="204808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5964724-BF14-4E0E-84F8-BEC29A83C481}"/>
                  </a:ext>
                </a:extLst>
              </p:cNvPr>
              <p:cNvSpPr/>
              <p:nvPr/>
            </p:nvSpPr>
            <p:spPr>
              <a:xfrm>
                <a:off x="8044660" y="1656477"/>
                <a:ext cx="122997" cy="122341"/>
              </a:xfrm>
              <a:custGeom>
                <a:avLst/>
                <a:gdLst>
                  <a:gd name="connsiteX0" fmla="*/ 105422 w 122997"/>
                  <a:gd name="connsiteY0" fmla="*/ 19396 h 122341"/>
                  <a:gd name="connsiteX1" fmla="*/ 123120 w 122997"/>
                  <a:gd name="connsiteY1" fmla="*/ 62003 h 122341"/>
                  <a:gd name="connsiteX2" fmla="*/ 62816 w 122997"/>
                  <a:gd name="connsiteY2" fmla="*/ 122307 h 122341"/>
                  <a:gd name="connsiteX3" fmla="*/ 35941 w 122997"/>
                  <a:gd name="connsiteY3" fmla="*/ 115916 h 122341"/>
                  <a:gd name="connsiteX4" fmla="*/ 19554 w 122997"/>
                  <a:gd name="connsiteY4" fmla="*/ 104609 h 122341"/>
                  <a:gd name="connsiteX5" fmla="*/ 16080 w 122997"/>
                  <a:gd name="connsiteY5" fmla="*/ 19396 h 122341"/>
                  <a:gd name="connsiteX6" fmla="*/ 101292 w 122997"/>
                  <a:gd name="connsiteY6" fmla="*/ 15922 h 122341"/>
                  <a:gd name="connsiteX7" fmla="*/ 104767 w 122997"/>
                  <a:gd name="connsiteY7" fmla="*/ 19396 h 122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97" h="122341">
                    <a:moveTo>
                      <a:pt x="105422" y="19396"/>
                    </a:moveTo>
                    <a:cubicBezTo>
                      <a:pt x="116811" y="30638"/>
                      <a:pt x="123185" y="45993"/>
                      <a:pt x="123120" y="62003"/>
                    </a:cubicBezTo>
                    <a:cubicBezTo>
                      <a:pt x="123022" y="95269"/>
                      <a:pt x="96081" y="122226"/>
                      <a:pt x="62816" y="122307"/>
                    </a:cubicBezTo>
                    <a:cubicBezTo>
                      <a:pt x="53475" y="122307"/>
                      <a:pt x="44282" y="120128"/>
                      <a:pt x="35941" y="115916"/>
                    </a:cubicBezTo>
                    <a:cubicBezTo>
                      <a:pt x="29845" y="113147"/>
                      <a:pt x="24306" y="109312"/>
                      <a:pt x="19554" y="104609"/>
                    </a:cubicBezTo>
                    <a:cubicBezTo>
                      <a:pt x="-4929" y="82044"/>
                      <a:pt x="-6486" y="43879"/>
                      <a:pt x="16080" y="19396"/>
                    </a:cubicBezTo>
                    <a:cubicBezTo>
                      <a:pt x="38661" y="-5086"/>
                      <a:pt x="76810" y="-6643"/>
                      <a:pt x="101292" y="15922"/>
                    </a:cubicBezTo>
                    <a:cubicBezTo>
                      <a:pt x="102505" y="17037"/>
                      <a:pt x="103652" y="18200"/>
                      <a:pt x="104767" y="19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A432C11C-33E0-48B0-83C6-E78CEA389330}"/>
                  </a:ext>
                </a:extLst>
              </p:cNvPr>
              <p:cNvSpPr/>
              <p:nvPr/>
            </p:nvSpPr>
            <p:spPr>
              <a:xfrm rot="-2701801">
                <a:off x="8028805" y="1378156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243C78E-5EFD-4C05-8FB6-0E8E4351678D}"/>
                  </a:ext>
                </a:extLst>
              </p:cNvPr>
              <p:cNvSpPr/>
              <p:nvPr/>
            </p:nvSpPr>
            <p:spPr>
              <a:xfrm>
                <a:off x="8717120" y="988229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60916 w 121096"/>
                  <a:gd name="connsiteY1" fmla="*/ 120651 h 120685"/>
                  <a:gd name="connsiteX2" fmla="*/ 34205 w 121096"/>
                  <a:gd name="connsiteY2" fmla="*/ 114260 h 120685"/>
                  <a:gd name="connsiteX3" fmla="*/ 17818 w 121096"/>
                  <a:gd name="connsiteY3" fmla="*/ 102953 h 120685"/>
                  <a:gd name="connsiteX4" fmla="*/ 17752 w 121096"/>
                  <a:gd name="connsiteY4" fmla="*/ 17674 h 120685"/>
                  <a:gd name="connsiteX5" fmla="*/ 103030 w 121096"/>
                  <a:gd name="connsiteY5" fmla="*/ 17592 h 120685"/>
                  <a:gd name="connsiteX6" fmla="*/ 120729 w 121096"/>
                  <a:gd name="connsiteY6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138" y="93612"/>
                      <a:pt x="94182" y="120569"/>
                      <a:pt x="60916" y="120651"/>
                    </a:cubicBezTo>
                    <a:cubicBezTo>
                      <a:pt x="51624" y="120684"/>
                      <a:pt x="42480" y="118488"/>
                      <a:pt x="34205" y="114260"/>
                    </a:cubicBezTo>
                    <a:cubicBezTo>
                      <a:pt x="28158" y="111409"/>
                      <a:pt x="22619" y="107590"/>
                      <a:pt x="17818" y="102953"/>
                    </a:cubicBezTo>
                    <a:cubicBezTo>
                      <a:pt x="-5747" y="79421"/>
                      <a:pt x="-5780" y="41239"/>
                      <a:pt x="17752" y="17674"/>
                    </a:cubicBezTo>
                    <a:cubicBezTo>
                      <a:pt x="41284" y="-5907"/>
                      <a:pt x="79466" y="-5939"/>
                      <a:pt x="103030" y="17592"/>
                    </a:cubicBezTo>
                    <a:cubicBezTo>
                      <a:pt x="114387" y="28932"/>
                      <a:pt x="120745" y="44304"/>
                      <a:pt x="120729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E017A865-8556-485C-A8A9-AF5CE7420D7E}"/>
                  </a:ext>
                </a:extLst>
              </p:cNvPr>
              <p:cNvSpPr/>
              <p:nvPr/>
            </p:nvSpPr>
            <p:spPr>
              <a:xfrm>
                <a:off x="8838380" y="1043530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41488E7-E37A-4F2D-9F16-F3DEABA1CF38}"/>
                  </a:ext>
                </a:extLst>
              </p:cNvPr>
              <p:cNvSpPr/>
              <p:nvPr/>
            </p:nvSpPr>
            <p:spPr>
              <a:xfrm>
                <a:off x="9388287" y="988370"/>
                <a:ext cx="120637" cy="120708"/>
              </a:xfrm>
              <a:custGeom>
                <a:avLst/>
                <a:gdLst>
                  <a:gd name="connsiteX0" fmla="*/ 114386 w 120637"/>
                  <a:gd name="connsiteY0" fmla="*/ 33331 h 120708"/>
                  <a:gd name="connsiteX1" fmla="*/ 103242 w 120637"/>
                  <a:gd name="connsiteY1" fmla="*/ 102812 h 120708"/>
                  <a:gd name="connsiteX2" fmla="*/ 60308 w 120637"/>
                  <a:gd name="connsiteY2" fmla="*/ 120674 h 120708"/>
                  <a:gd name="connsiteX3" fmla="*/ 33597 w 120637"/>
                  <a:gd name="connsiteY3" fmla="*/ 114283 h 120708"/>
                  <a:gd name="connsiteX4" fmla="*/ 6444 w 120637"/>
                  <a:gd name="connsiteY4" fmla="*/ 33446 h 120708"/>
                  <a:gd name="connsiteX5" fmla="*/ 87281 w 120637"/>
                  <a:gd name="connsiteY5" fmla="*/ 6276 h 120708"/>
                  <a:gd name="connsiteX6" fmla="*/ 114386 w 120637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37" h="120708">
                    <a:moveTo>
                      <a:pt x="114386" y="33331"/>
                    </a:moveTo>
                    <a:cubicBezTo>
                      <a:pt x="125971" y="56486"/>
                      <a:pt x="121481" y="84443"/>
                      <a:pt x="103242" y="102812"/>
                    </a:cubicBezTo>
                    <a:cubicBezTo>
                      <a:pt x="91869" y="114234"/>
                      <a:pt x="76433" y="120658"/>
                      <a:pt x="60308" y="120674"/>
                    </a:cubicBezTo>
                    <a:cubicBezTo>
                      <a:pt x="51033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4" y="12110"/>
                      <a:pt x="108535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BC1BFB1-8FBA-4778-A34A-657D24F28A05}"/>
                  </a:ext>
                </a:extLst>
              </p:cNvPr>
              <p:cNvSpPr/>
              <p:nvPr/>
            </p:nvSpPr>
            <p:spPr>
              <a:xfrm>
                <a:off x="9500255" y="735780"/>
                <a:ext cx="567157" cy="290379"/>
              </a:xfrm>
              <a:custGeom>
                <a:avLst/>
                <a:gdLst>
                  <a:gd name="connsiteX0" fmla="*/ 4589 w 567157"/>
                  <a:gd name="connsiteY0" fmla="*/ 290379 h 290379"/>
                  <a:gd name="connsiteX1" fmla="*/ 0 w 567157"/>
                  <a:gd name="connsiteY1" fmla="*/ 281366 h 290379"/>
                  <a:gd name="connsiteX2" fmla="*/ 562569 w 567157"/>
                  <a:gd name="connsiteY2" fmla="*/ 0 h 290379"/>
                  <a:gd name="connsiteX3" fmla="*/ 567157 w 567157"/>
                  <a:gd name="connsiteY3" fmla="*/ 9013 h 290379"/>
                  <a:gd name="connsiteX4" fmla="*/ 4589 w 567157"/>
                  <a:gd name="connsiteY4" fmla="*/ 290379 h 290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379">
                    <a:moveTo>
                      <a:pt x="4589" y="290379"/>
                    </a:moveTo>
                    <a:lnTo>
                      <a:pt x="0" y="281366"/>
                    </a:lnTo>
                    <a:lnTo>
                      <a:pt x="562569" y="0"/>
                    </a:lnTo>
                    <a:lnTo>
                      <a:pt x="567157" y="9013"/>
                    </a:lnTo>
                    <a:lnTo>
                      <a:pt x="4589" y="290379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2DAB12A5-766C-48A7-98CE-FCCBC567B81B}"/>
                  </a:ext>
                </a:extLst>
              </p:cNvPr>
              <p:cNvSpPr/>
              <p:nvPr/>
            </p:nvSpPr>
            <p:spPr>
              <a:xfrm>
                <a:off x="10058192" y="652923"/>
                <a:ext cx="121308" cy="120555"/>
              </a:xfrm>
              <a:custGeom>
                <a:avLst/>
                <a:gdLst>
                  <a:gd name="connsiteX0" fmla="*/ 115041 w 121308"/>
                  <a:gd name="connsiteY0" fmla="*/ 33334 h 120555"/>
                  <a:gd name="connsiteX1" fmla="*/ 121432 w 121308"/>
                  <a:gd name="connsiteY1" fmla="*/ 60209 h 120555"/>
                  <a:gd name="connsiteX2" fmla="*/ 61472 w 121308"/>
                  <a:gd name="connsiteY2" fmla="*/ 120521 h 120555"/>
                  <a:gd name="connsiteX3" fmla="*/ 60308 w 121308"/>
                  <a:gd name="connsiteY3" fmla="*/ 120513 h 120555"/>
                  <a:gd name="connsiteX4" fmla="*/ 33597 w 121308"/>
                  <a:gd name="connsiteY4" fmla="*/ 114286 h 120555"/>
                  <a:gd name="connsiteX5" fmla="*/ 6444 w 121308"/>
                  <a:gd name="connsiteY5" fmla="*/ 33443 h 120555"/>
                  <a:gd name="connsiteX6" fmla="*/ 87281 w 121308"/>
                  <a:gd name="connsiteY6" fmla="*/ 6282 h 120555"/>
                  <a:gd name="connsiteX7" fmla="*/ 114385 w 121308"/>
                  <a:gd name="connsiteY7" fmla="*/ 33334 h 12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308" h="120555">
                    <a:moveTo>
                      <a:pt x="115041" y="33334"/>
                    </a:moveTo>
                    <a:cubicBezTo>
                      <a:pt x="119252" y="41668"/>
                      <a:pt x="121432" y="50873"/>
                      <a:pt x="121432" y="60209"/>
                    </a:cubicBezTo>
                    <a:cubicBezTo>
                      <a:pt x="121530" y="93424"/>
                      <a:pt x="94672" y="120426"/>
                      <a:pt x="61472" y="120521"/>
                    </a:cubicBezTo>
                    <a:cubicBezTo>
                      <a:pt x="61078" y="120521"/>
                      <a:pt x="60701" y="120520"/>
                      <a:pt x="60308" y="120513"/>
                    </a:cubicBezTo>
                    <a:cubicBezTo>
                      <a:pt x="51033" y="120570"/>
                      <a:pt x="41889" y="118437"/>
                      <a:pt x="33597" y="114286"/>
                    </a:cubicBezTo>
                    <a:cubicBezTo>
                      <a:pt x="3772" y="99462"/>
                      <a:pt x="-8386" y="63268"/>
                      <a:pt x="6444" y="33443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4" y="12116"/>
                      <a:pt x="108535" y="21610"/>
                      <a:pt x="114385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A0417FD7-0105-465F-B605-621750BCEA52}"/>
                  </a:ext>
                </a:extLst>
              </p:cNvPr>
              <p:cNvSpPr/>
              <p:nvPr/>
            </p:nvSpPr>
            <p:spPr>
              <a:xfrm>
                <a:off x="10170979" y="400991"/>
                <a:ext cx="566994" cy="289887"/>
              </a:xfrm>
              <a:custGeom>
                <a:avLst/>
                <a:gdLst>
                  <a:gd name="connsiteX0" fmla="*/ 4425 w 566994"/>
                  <a:gd name="connsiteY0" fmla="*/ 289888 h 289887"/>
                  <a:gd name="connsiteX1" fmla="*/ 0 w 566994"/>
                  <a:gd name="connsiteY1" fmla="*/ 280875 h 289887"/>
                  <a:gd name="connsiteX2" fmla="*/ 562405 w 566994"/>
                  <a:gd name="connsiteY2" fmla="*/ 0 h 289887"/>
                  <a:gd name="connsiteX3" fmla="*/ 566994 w 566994"/>
                  <a:gd name="connsiteY3" fmla="*/ 9013 h 289887"/>
                  <a:gd name="connsiteX4" fmla="*/ 4425 w 566994"/>
                  <a:gd name="connsiteY4" fmla="*/ 289888 h 28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4" h="289887">
                    <a:moveTo>
                      <a:pt x="4425" y="289888"/>
                    </a:moveTo>
                    <a:lnTo>
                      <a:pt x="0" y="280875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5" y="28988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63BC427-5FF2-487F-AE8A-AE69AF6641C0}"/>
                  </a:ext>
                </a:extLst>
              </p:cNvPr>
              <p:cNvSpPr/>
              <p:nvPr/>
            </p:nvSpPr>
            <p:spPr>
              <a:xfrm>
                <a:off x="10729779" y="321381"/>
                <a:ext cx="120772" cy="117466"/>
              </a:xfrm>
              <a:custGeom>
                <a:avLst/>
                <a:gdLst>
                  <a:gd name="connsiteX0" fmla="*/ 120405 w 120772"/>
                  <a:gd name="connsiteY0" fmla="*/ 57290 h 117466"/>
                  <a:gd name="connsiteX1" fmla="*/ 60592 w 120772"/>
                  <a:gd name="connsiteY1" fmla="*/ 117430 h 117466"/>
                  <a:gd name="connsiteX2" fmla="*/ 33717 w 120772"/>
                  <a:gd name="connsiteY2" fmla="*/ 111203 h 117466"/>
                  <a:gd name="connsiteX3" fmla="*/ 6515 w 120772"/>
                  <a:gd name="connsiteY3" fmla="*/ 84164 h 117466"/>
                  <a:gd name="connsiteX4" fmla="*/ 123 w 120772"/>
                  <a:gd name="connsiteY4" fmla="*/ 57290 h 117466"/>
                  <a:gd name="connsiteX5" fmla="*/ 63656 w 120772"/>
                  <a:gd name="connsiteY5" fmla="*/ 49 h 117466"/>
                  <a:gd name="connsiteX6" fmla="*/ 120896 w 120772"/>
                  <a:gd name="connsiteY6" fmla="*/ 57290 h 11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466">
                    <a:moveTo>
                      <a:pt x="120405" y="57290"/>
                    </a:moveTo>
                    <a:cubicBezTo>
                      <a:pt x="120405" y="90377"/>
                      <a:pt x="93677" y="117250"/>
                      <a:pt x="60592" y="117430"/>
                    </a:cubicBezTo>
                    <a:cubicBezTo>
                      <a:pt x="51268" y="117507"/>
                      <a:pt x="42058" y="115374"/>
                      <a:pt x="33717" y="111203"/>
                    </a:cubicBezTo>
                    <a:cubicBezTo>
                      <a:pt x="21952" y="105391"/>
                      <a:pt x="12398" y="95898"/>
                      <a:pt x="6515" y="84164"/>
                    </a:cubicBezTo>
                    <a:cubicBezTo>
                      <a:pt x="2303" y="75830"/>
                      <a:pt x="123" y="66625"/>
                      <a:pt x="123" y="57290"/>
                    </a:cubicBezTo>
                    <a:cubicBezTo>
                      <a:pt x="1861" y="23939"/>
                      <a:pt x="30308" y="-1688"/>
                      <a:pt x="63656" y="49"/>
                    </a:cubicBezTo>
                    <a:cubicBezTo>
                      <a:pt x="94578" y="1662"/>
                      <a:pt x="119290" y="26369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7182C070-28B6-4DC8-B95D-17D296AFE5C7}"/>
                  </a:ext>
                </a:extLst>
              </p:cNvPr>
              <p:cNvSpPr/>
              <p:nvPr/>
            </p:nvSpPr>
            <p:spPr>
              <a:xfrm>
                <a:off x="10850060" y="373625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EB812366-4AEF-4664-A0AC-8E704FEE02DF}"/>
                  </a:ext>
                </a:extLst>
              </p:cNvPr>
              <p:cNvSpPr/>
              <p:nvPr/>
            </p:nvSpPr>
            <p:spPr>
              <a:xfrm>
                <a:off x="11399967" y="318299"/>
                <a:ext cx="120693" cy="120549"/>
              </a:xfrm>
              <a:custGeom>
                <a:avLst/>
                <a:gdLst>
                  <a:gd name="connsiteX0" fmla="*/ 114386 w 120693"/>
                  <a:gd name="connsiteY0" fmla="*/ 33334 h 120549"/>
                  <a:gd name="connsiteX1" fmla="*/ 87707 w 120693"/>
                  <a:gd name="connsiteY1" fmla="*/ 114093 h 120549"/>
                  <a:gd name="connsiteX2" fmla="*/ 60472 w 120693"/>
                  <a:gd name="connsiteY2" fmla="*/ 120513 h 120549"/>
                  <a:gd name="connsiteX3" fmla="*/ 33597 w 120693"/>
                  <a:gd name="connsiteY3" fmla="*/ 114286 h 120549"/>
                  <a:gd name="connsiteX4" fmla="*/ 6444 w 120693"/>
                  <a:gd name="connsiteY4" fmla="*/ 33444 h 120549"/>
                  <a:gd name="connsiteX5" fmla="*/ 87281 w 120693"/>
                  <a:gd name="connsiteY5" fmla="*/ 6282 h 120549"/>
                  <a:gd name="connsiteX6" fmla="*/ 114386 w 120693"/>
                  <a:gd name="connsiteY6" fmla="*/ 33334 h 1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93" h="120549">
                    <a:moveTo>
                      <a:pt x="114386" y="33334"/>
                    </a:moveTo>
                    <a:cubicBezTo>
                      <a:pt x="129314" y="63003"/>
                      <a:pt x="117368" y="99159"/>
                      <a:pt x="87707" y="114093"/>
                    </a:cubicBezTo>
                    <a:cubicBezTo>
                      <a:pt x="79252" y="118343"/>
                      <a:pt x="69927" y="120544"/>
                      <a:pt x="60472" y="120513"/>
                    </a:cubicBezTo>
                    <a:cubicBezTo>
                      <a:pt x="51148" y="120590"/>
                      <a:pt x="41938" y="118456"/>
                      <a:pt x="33597" y="114286"/>
                    </a:cubicBezTo>
                    <a:cubicBezTo>
                      <a:pt x="3773" y="99462"/>
                      <a:pt x="-8387" y="63268"/>
                      <a:pt x="6444" y="33444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5" y="12116"/>
                      <a:pt x="108535" y="21610"/>
                      <a:pt x="114386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4D087E7C-3CD5-47A6-AF20-93F2B26C9698}"/>
                  </a:ext>
                </a:extLst>
              </p:cNvPr>
              <p:cNvSpPr/>
              <p:nvPr/>
            </p:nvSpPr>
            <p:spPr>
              <a:xfrm>
                <a:off x="11512099" y="39164"/>
                <a:ext cx="621070" cy="317090"/>
              </a:xfrm>
              <a:custGeom>
                <a:avLst/>
                <a:gdLst>
                  <a:gd name="connsiteX0" fmla="*/ 4425 w 621070"/>
                  <a:gd name="connsiteY0" fmla="*/ 317090 h 317090"/>
                  <a:gd name="connsiteX1" fmla="*/ 0 w 621070"/>
                  <a:gd name="connsiteY1" fmla="*/ 308077 h 317090"/>
                  <a:gd name="connsiteX2" fmla="*/ 616483 w 621070"/>
                  <a:gd name="connsiteY2" fmla="*/ 0 h 317090"/>
                  <a:gd name="connsiteX3" fmla="*/ 621070 w 621070"/>
                  <a:gd name="connsiteY3" fmla="*/ 9013 h 317090"/>
                  <a:gd name="connsiteX4" fmla="*/ 4425 w 621070"/>
                  <a:gd name="connsiteY4" fmla="*/ 317090 h 3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070" h="317090">
                    <a:moveTo>
                      <a:pt x="4425" y="317090"/>
                    </a:moveTo>
                    <a:lnTo>
                      <a:pt x="0" y="308077"/>
                    </a:lnTo>
                    <a:lnTo>
                      <a:pt x="616483" y="0"/>
                    </a:lnTo>
                    <a:lnTo>
                      <a:pt x="621070" y="9013"/>
                    </a:lnTo>
                    <a:lnTo>
                      <a:pt x="4425" y="31709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089C71CB-CD68-4E2E-AFA1-0B703FAE051F}"/>
                  </a:ext>
                </a:extLst>
              </p:cNvPr>
              <p:cNvSpPr/>
              <p:nvPr/>
            </p:nvSpPr>
            <p:spPr>
              <a:xfrm>
                <a:off x="12070571" y="-16059"/>
                <a:ext cx="120609" cy="120118"/>
              </a:xfrm>
              <a:custGeom>
                <a:avLst/>
                <a:gdLst>
                  <a:gd name="connsiteX0" fmla="*/ 120732 w 120609"/>
                  <a:gd name="connsiteY0" fmla="*/ 59615 h 120118"/>
                  <a:gd name="connsiteX1" fmla="*/ 60920 w 120609"/>
                  <a:gd name="connsiteY1" fmla="*/ 120084 h 120118"/>
                  <a:gd name="connsiteX2" fmla="*/ 60428 w 120609"/>
                  <a:gd name="connsiteY2" fmla="*/ 120084 h 120118"/>
                  <a:gd name="connsiteX3" fmla="*/ 33553 w 120609"/>
                  <a:gd name="connsiteY3" fmla="*/ 113856 h 120118"/>
                  <a:gd name="connsiteX4" fmla="*/ 6351 w 120609"/>
                  <a:gd name="connsiteY4" fmla="*/ 87309 h 120118"/>
                  <a:gd name="connsiteX5" fmla="*/ 123 w 120609"/>
                  <a:gd name="connsiteY5" fmla="*/ 60271 h 120118"/>
                  <a:gd name="connsiteX6" fmla="*/ 60428 w 120609"/>
                  <a:gd name="connsiteY6" fmla="*/ -34 h 120118"/>
                  <a:gd name="connsiteX7" fmla="*/ 120732 w 120609"/>
                  <a:gd name="connsiteY7" fmla="*/ 60271 h 12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609" h="120118">
                    <a:moveTo>
                      <a:pt x="120732" y="59615"/>
                    </a:moveTo>
                    <a:cubicBezTo>
                      <a:pt x="120912" y="92830"/>
                      <a:pt x="94136" y="119902"/>
                      <a:pt x="60920" y="120084"/>
                    </a:cubicBezTo>
                    <a:cubicBezTo>
                      <a:pt x="60756" y="120084"/>
                      <a:pt x="60592" y="120084"/>
                      <a:pt x="60428" y="120084"/>
                    </a:cubicBezTo>
                    <a:cubicBezTo>
                      <a:pt x="51104" y="120143"/>
                      <a:pt x="41894" y="118009"/>
                      <a:pt x="33553" y="113856"/>
                    </a:cubicBezTo>
                    <a:cubicBezTo>
                      <a:pt x="21902" y="108123"/>
                      <a:pt x="12365" y="98825"/>
                      <a:pt x="6351" y="87309"/>
                    </a:cubicBezTo>
                    <a:cubicBezTo>
                      <a:pt x="2254" y="78885"/>
                      <a:pt x="123" y="69639"/>
                      <a:pt x="123" y="60271"/>
                    </a:cubicBezTo>
                    <a:cubicBezTo>
                      <a:pt x="123" y="26966"/>
                      <a:pt x="27130" y="-34"/>
                      <a:pt x="60428" y="-34"/>
                    </a:cubicBezTo>
                    <a:cubicBezTo>
                      <a:pt x="93726" y="-34"/>
                      <a:pt x="120732" y="26966"/>
                      <a:pt x="120732" y="602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155EE42E-FBD9-403C-9FD9-AD90A040763A}"/>
                  </a:ext>
                </a:extLst>
              </p:cNvPr>
              <p:cNvSpPr/>
              <p:nvPr/>
            </p:nvSpPr>
            <p:spPr>
              <a:xfrm>
                <a:off x="4693596" y="2328038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103850 w 121096"/>
                  <a:gd name="connsiteY1" fmla="*/ 102789 h 120685"/>
                  <a:gd name="connsiteX2" fmla="*/ 60915 w 121096"/>
                  <a:gd name="connsiteY2" fmla="*/ 120651 h 120685"/>
                  <a:gd name="connsiteX3" fmla="*/ 34204 w 121096"/>
                  <a:gd name="connsiteY3" fmla="*/ 114260 h 120685"/>
                  <a:gd name="connsiteX4" fmla="*/ 17817 w 121096"/>
                  <a:gd name="connsiteY4" fmla="*/ 102953 h 120685"/>
                  <a:gd name="connsiteX5" fmla="*/ 17752 w 121096"/>
                  <a:gd name="connsiteY5" fmla="*/ 17675 h 120685"/>
                  <a:gd name="connsiteX6" fmla="*/ 103030 w 121096"/>
                  <a:gd name="connsiteY6" fmla="*/ 17593 h 120685"/>
                  <a:gd name="connsiteX7" fmla="*/ 120728 w 121096"/>
                  <a:gd name="connsiteY7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269" y="76226"/>
                      <a:pt x="115026" y="91498"/>
                      <a:pt x="103850" y="102789"/>
                    </a:cubicBezTo>
                    <a:cubicBezTo>
                      <a:pt x="92477" y="114211"/>
                      <a:pt x="77040" y="120635"/>
                      <a:pt x="60915" y="120651"/>
                    </a:cubicBezTo>
                    <a:cubicBezTo>
                      <a:pt x="51624" y="120684"/>
                      <a:pt x="42480" y="118488"/>
                      <a:pt x="34204" y="114260"/>
                    </a:cubicBezTo>
                    <a:cubicBezTo>
                      <a:pt x="28125" y="111474"/>
                      <a:pt x="22586" y="107656"/>
                      <a:pt x="17817" y="102953"/>
                    </a:cubicBezTo>
                    <a:cubicBezTo>
                      <a:pt x="-5747" y="79421"/>
                      <a:pt x="-5780" y="41239"/>
                      <a:pt x="17752" y="17675"/>
                    </a:cubicBezTo>
                    <a:cubicBezTo>
                      <a:pt x="41284" y="-5907"/>
                      <a:pt x="79466" y="-5939"/>
                      <a:pt x="103030" y="17593"/>
                    </a:cubicBezTo>
                    <a:cubicBezTo>
                      <a:pt x="114387" y="28932"/>
                      <a:pt x="120745" y="44304"/>
                      <a:pt x="120728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94B46A1B-EA24-4E83-8C74-66698C3B5719}"/>
                  </a:ext>
                </a:extLst>
              </p:cNvPr>
              <p:cNvSpPr/>
              <p:nvPr/>
            </p:nvSpPr>
            <p:spPr>
              <a:xfrm>
                <a:off x="4814856" y="2383339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0AADF3A8-0486-4927-B68F-88F9FA838C4E}"/>
                  </a:ext>
                </a:extLst>
              </p:cNvPr>
              <p:cNvSpPr/>
              <p:nvPr/>
            </p:nvSpPr>
            <p:spPr>
              <a:xfrm>
                <a:off x="2011843" y="3002311"/>
                <a:ext cx="120773" cy="116974"/>
              </a:xfrm>
              <a:custGeom>
                <a:avLst/>
                <a:gdLst>
                  <a:gd name="connsiteX0" fmla="*/ 120733 w 120773"/>
                  <a:gd name="connsiteY0" fmla="*/ 55979 h 116974"/>
                  <a:gd name="connsiteX1" fmla="*/ 60759 w 120773"/>
                  <a:gd name="connsiteY1" fmla="*/ 116939 h 116974"/>
                  <a:gd name="connsiteX2" fmla="*/ 60592 w 120773"/>
                  <a:gd name="connsiteY2" fmla="*/ 116939 h 116974"/>
                  <a:gd name="connsiteX3" fmla="*/ 6515 w 120773"/>
                  <a:gd name="connsiteY3" fmla="*/ 84164 h 116974"/>
                  <a:gd name="connsiteX4" fmla="*/ 124 w 120773"/>
                  <a:gd name="connsiteY4" fmla="*/ 57290 h 116974"/>
                  <a:gd name="connsiteX5" fmla="*/ 63657 w 120773"/>
                  <a:gd name="connsiteY5" fmla="*/ 49 h 116974"/>
                  <a:gd name="connsiteX6" fmla="*/ 120897 w 120773"/>
                  <a:gd name="connsiteY6" fmla="*/ 57290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3" h="116974">
                    <a:moveTo>
                      <a:pt x="120733" y="55979"/>
                    </a:moveTo>
                    <a:cubicBezTo>
                      <a:pt x="121005" y="89375"/>
                      <a:pt x="94153" y="116660"/>
                      <a:pt x="60759" y="116939"/>
                    </a:cubicBezTo>
                    <a:cubicBezTo>
                      <a:pt x="60703" y="116939"/>
                      <a:pt x="60648" y="116939"/>
                      <a:pt x="60592" y="116939"/>
                    </a:cubicBezTo>
                    <a:cubicBezTo>
                      <a:pt x="37814" y="117135"/>
                      <a:pt x="16879" y="104452"/>
                      <a:pt x="6515" y="84164"/>
                    </a:cubicBezTo>
                    <a:cubicBezTo>
                      <a:pt x="2293" y="75840"/>
                      <a:pt x="103" y="66630"/>
                      <a:pt x="124" y="57290"/>
                    </a:cubicBezTo>
                    <a:cubicBezTo>
                      <a:pt x="1862" y="23942"/>
                      <a:pt x="30306" y="-1688"/>
                      <a:pt x="63657" y="49"/>
                    </a:cubicBezTo>
                    <a:cubicBezTo>
                      <a:pt x="94578" y="1655"/>
                      <a:pt x="119285" y="26367"/>
                      <a:pt x="120897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4EA61E83-E173-46A3-A100-6F7174D87AD9}"/>
                  </a:ext>
                </a:extLst>
              </p:cNvPr>
              <p:cNvSpPr/>
              <p:nvPr/>
            </p:nvSpPr>
            <p:spPr>
              <a:xfrm>
                <a:off x="2132452" y="3053243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75B1AAB-C884-41B5-B287-1764550DD0DB}"/>
                  </a:ext>
                </a:extLst>
              </p:cNvPr>
              <p:cNvSpPr/>
              <p:nvPr/>
            </p:nvSpPr>
            <p:spPr>
              <a:xfrm>
                <a:off x="1341116" y="3332316"/>
                <a:ext cx="120776" cy="121264"/>
              </a:xfrm>
              <a:custGeom>
                <a:avLst/>
                <a:gdLst>
                  <a:gd name="connsiteX0" fmla="*/ 114509 w 120776"/>
                  <a:gd name="connsiteY0" fmla="*/ 33888 h 121264"/>
                  <a:gd name="connsiteX1" fmla="*/ 120900 w 120776"/>
                  <a:gd name="connsiteY1" fmla="*/ 60926 h 121264"/>
                  <a:gd name="connsiteX2" fmla="*/ 103366 w 120776"/>
                  <a:gd name="connsiteY2" fmla="*/ 103369 h 121264"/>
                  <a:gd name="connsiteX3" fmla="*/ 60432 w 120776"/>
                  <a:gd name="connsiteY3" fmla="*/ 121231 h 121264"/>
                  <a:gd name="connsiteX4" fmla="*/ 33721 w 120776"/>
                  <a:gd name="connsiteY4" fmla="*/ 115003 h 121264"/>
                  <a:gd name="connsiteX5" fmla="*/ 6518 w 120776"/>
                  <a:gd name="connsiteY5" fmla="*/ 87801 h 121264"/>
                  <a:gd name="connsiteX6" fmla="*/ 127 w 120776"/>
                  <a:gd name="connsiteY6" fmla="*/ 60926 h 121264"/>
                  <a:gd name="connsiteX7" fmla="*/ 59773 w 120776"/>
                  <a:gd name="connsiteY7" fmla="*/ -34 h 121264"/>
                  <a:gd name="connsiteX8" fmla="*/ 60432 w 120776"/>
                  <a:gd name="connsiteY8" fmla="*/ -34 h 121264"/>
                  <a:gd name="connsiteX9" fmla="*/ 114509 w 120776"/>
                  <a:gd name="connsiteY9" fmla="*/ 33888 h 121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776" h="121264">
                    <a:moveTo>
                      <a:pt x="114509" y="33888"/>
                    </a:moveTo>
                    <a:cubicBezTo>
                      <a:pt x="118716" y="42278"/>
                      <a:pt x="120903" y="51536"/>
                      <a:pt x="120900" y="60926"/>
                    </a:cubicBezTo>
                    <a:cubicBezTo>
                      <a:pt x="120918" y="76838"/>
                      <a:pt x="114609" y="92111"/>
                      <a:pt x="103366" y="103369"/>
                    </a:cubicBezTo>
                    <a:cubicBezTo>
                      <a:pt x="92008" y="114807"/>
                      <a:pt x="76552" y="121231"/>
                      <a:pt x="60432" y="121231"/>
                    </a:cubicBezTo>
                    <a:cubicBezTo>
                      <a:pt x="51171" y="121214"/>
                      <a:pt x="42035" y="119084"/>
                      <a:pt x="33721" y="115003"/>
                    </a:cubicBezTo>
                    <a:cubicBezTo>
                      <a:pt x="21940" y="109137"/>
                      <a:pt x="12393" y="99583"/>
                      <a:pt x="6518" y="87801"/>
                    </a:cubicBezTo>
                    <a:cubicBezTo>
                      <a:pt x="2297" y="79476"/>
                      <a:pt x="107" y="70267"/>
                      <a:pt x="127" y="60926"/>
                    </a:cubicBezTo>
                    <a:cubicBezTo>
                      <a:pt x="-235" y="27628"/>
                      <a:pt x="26469" y="327"/>
                      <a:pt x="59773" y="-34"/>
                    </a:cubicBezTo>
                    <a:cubicBezTo>
                      <a:pt x="59992" y="-34"/>
                      <a:pt x="60212" y="-34"/>
                      <a:pt x="60432" y="-34"/>
                    </a:cubicBezTo>
                    <a:cubicBezTo>
                      <a:pt x="83455" y="15"/>
                      <a:pt x="104436" y="13191"/>
                      <a:pt x="114509" y="3388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CCAC2B1-61E8-4492-956E-39560F809D03}"/>
                  </a:ext>
                </a:extLst>
              </p:cNvPr>
              <p:cNvSpPr/>
              <p:nvPr/>
            </p:nvSpPr>
            <p:spPr>
              <a:xfrm>
                <a:off x="1453371" y="308077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405 w 566993"/>
                  <a:gd name="connsiteY2" fmla="*/ 0 h 290051"/>
                  <a:gd name="connsiteX3" fmla="*/ 566994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D72ECCA-6B10-42B1-B5EC-02F55E9F3C35}"/>
                  </a:ext>
                </a:extLst>
              </p:cNvPr>
              <p:cNvSpPr/>
              <p:nvPr/>
            </p:nvSpPr>
            <p:spPr>
              <a:xfrm>
                <a:off x="670559" y="3667924"/>
                <a:ext cx="120773" cy="120608"/>
              </a:xfrm>
              <a:custGeom>
                <a:avLst/>
                <a:gdLst>
                  <a:gd name="connsiteX0" fmla="*/ 114506 w 120773"/>
                  <a:gd name="connsiteY0" fmla="*/ 33395 h 120608"/>
                  <a:gd name="connsiteX1" fmla="*/ 120897 w 120773"/>
                  <a:gd name="connsiteY1" fmla="*/ 60271 h 120608"/>
                  <a:gd name="connsiteX2" fmla="*/ 103362 w 120773"/>
                  <a:gd name="connsiteY2" fmla="*/ 102713 h 120608"/>
                  <a:gd name="connsiteX3" fmla="*/ 60428 w 120773"/>
                  <a:gd name="connsiteY3" fmla="*/ 120575 h 120608"/>
                  <a:gd name="connsiteX4" fmla="*/ 33717 w 120773"/>
                  <a:gd name="connsiteY4" fmla="*/ 114348 h 120608"/>
                  <a:gd name="connsiteX5" fmla="*/ 6515 w 120773"/>
                  <a:gd name="connsiteY5" fmla="*/ 87145 h 120608"/>
                  <a:gd name="connsiteX6" fmla="*/ 124 w 120773"/>
                  <a:gd name="connsiteY6" fmla="*/ 60271 h 120608"/>
                  <a:gd name="connsiteX7" fmla="*/ 60428 w 120773"/>
                  <a:gd name="connsiteY7" fmla="*/ -34 h 120608"/>
                  <a:gd name="connsiteX8" fmla="*/ 114506 w 120773"/>
                  <a:gd name="connsiteY8" fmla="*/ 33395 h 12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773" h="120608">
                    <a:moveTo>
                      <a:pt x="114506" y="33395"/>
                    </a:moveTo>
                    <a:cubicBezTo>
                      <a:pt x="118727" y="41720"/>
                      <a:pt x="120916" y="50930"/>
                      <a:pt x="120897" y="60271"/>
                    </a:cubicBezTo>
                    <a:cubicBezTo>
                      <a:pt x="120915" y="76183"/>
                      <a:pt x="114605" y="91455"/>
                      <a:pt x="103362" y="102713"/>
                    </a:cubicBezTo>
                    <a:cubicBezTo>
                      <a:pt x="91993" y="114135"/>
                      <a:pt x="76545" y="120558"/>
                      <a:pt x="60428" y="120575"/>
                    </a:cubicBezTo>
                    <a:cubicBezTo>
                      <a:pt x="51164" y="120575"/>
                      <a:pt x="42027" y="118445"/>
                      <a:pt x="33717" y="114348"/>
                    </a:cubicBezTo>
                    <a:cubicBezTo>
                      <a:pt x="21909" y="108514"/>
                      <a:pt x="12350" y="98960"/>
                      <a:pt x="6515" y="87145"/>
                    </a:cubicBezTo>
                    <a:cubicBezTo>
                      <a:pt x="2293" y="78821"/>
                      <a:pt x="104" y="69611"/>
                      <a:pt x="124" y="60271"/>
                    </a:cubicBezTo>
                    <a:cubicBezTo>
                      <a:pt x="124" y="26972"/>
                      <a:pt x="27123" y="-34"/>
                      <a:pt x="60428" y="-34"/>
                    </a:cubicBezTo>
                    <a:cubicBezTo>
                      <a:pt x="83319" y="15"/>
                      <a:pt x="104236" y="12945"/>
                      <a:pt x="114506" y="3339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9C8F9D-6D55-4FD8-9A6B-9BF297052602}"/>
                  </a:ext>
                </a:extLst>
              </p:cNvPr>
              <p:cNvSpPr/>
              <p:nvPr/>
            </p:nvSpPr>
            <p:spPr>
              <a:xfrm>
                <a:off x="782647" y="3415726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EBC2A8EB-D38D-42AD-9BD3-1670DDE1E279}"/>
                  </a:ext>
                </a:extLst>
              </p:cNvPr>
              <p:cNvSpPr/>
              <p:nvPr/>
            </p:nvSpPr>
            <p:spPr>
              <a:xfrm>
                <a:off x="655" y="4003531"/>
                <a:ext cx="119953" cy="120609"/>
              </a:xfrm>
              <a:custGeom>
                <a:avLst/>
                <a:gdLst>
                  <a:gd name="connsiteX0" fmla="*/ 113850 w 119953"/>
                  <a:gd name="connsiteY0" fmla="*/ 33396 h 120609"/>
                  <a:gd name="connsiteX1" fmla="*/ 120077 w 119953"/>
                  <a:gd name="connsiteY1" fmla="*/ 60271 h 120609"/>
                  <a:gd name="connsiteX2" fmla="*/ 102543 w 119953"/>
                  <a:gd name="connsiteY2" fmla="*/ 102714 h 120609"/>
                  <a:gd name="connsiteX3" fmla="*/ 59773 w 119953"/>
                  <a:gd name="connsiteY3" fmla="*/ 120575 h 120609"/>
                  <a:gd name="connsiteX4" fmla="*/ 32898 w 119953"/>
                  <a:gd name="connsiteY4" fmla="*/ 114348 h 120609"/>
                  <a:gd name="connsiteX5" fmla="*/ 124 w 119953"/>
                  <a:gd name="connsiteY5" fmla="*/ 60271 h 120609"/>
                  <a:gd name="connsiteX6" fmla="*/ 60428 w 119953"/>
                  <a:gd name="connsiteY6" fmla="*/ -34 h 120609"/>
                  <a:gd name="connsiteX7" fmla="*/ 113850 w 119953"/>
                  <a:gd name="connsiteY7" fmla="*/ 33396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953" h="120609">
                    <a:moveTo>
                      <a:pt x="113850" y="33396"/>
                    </a:moveTo>
                    <a:cubicBezTo>
                      <a:pt x="117947" y="41770"/>
                      <a:pt x="120077" y="50963"/>
                      <a:pt x="120077" y="60271"/>
                    </a:cubicBezTo>
                    <a:cubicBezTo>
                      <a:pt x="120094" y="76183"/>
                      <a:pt x="113785" y="91455"/>
                      <a:pt x="102543" y="102714"/>
                    </a:cubicBezTo>
                    <a:cubicBezTo>
                      <a:pt x="91252" y="114152"/>
                      <a:pt x="75849" y="120592"/>
                      <a:pt x="59773" y="120575"/>
                    </a:cubicBezTo>
                    <a:cubicBezTo>
                      <a:pt x="50465" y="120559"/>
                      <a:pt x="41272" y="118429"/>
                      <a:pt x="32898" y="114348"/>
                    </a:cubicBezTo>
                    <a:cubicBezTo>
                      <a:pt x="12693" y="103893"/>
                      <a:pt x="42" y="83016"/>
                      <a:pt x="124" y="60271"/>
                    </a:cubicBezTo>
                    <a:cubicBezTo>
                      <a:pt x="124" y="26972"/>
                      <a:pt x="27130" y="-34"/>
                      <a:pt x="60428" y="-34"/>
                    </a:cubicBezTo>
                    <a:cubicBezTo>
                      <a:pt x="83075" y="261"/>
                      <a:pt x="103690" y="13142"/>
                      <a:pt x="113850" y="33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0F54E83-D159-42EF-B5D1-6568E70194FF}"/>
                  </a:ext>
                </a:extLst>
              </p:cNvPr>
              <p:cNvSpPr/>
              <p:nvPr/>
            </p:nvSpPr>
            <p:spPr>
              <a:xfrm rot="-1591798">
                <a:off x="29800" y="3902617"/>
                <a:ext cx="683342" cy="9996"/>
              </a:xfrm>
              <a:custGeom>
                <a:avLst/>
                <a:gdLst>
                  <a:gd name="connsiteX0" fmla="*/ 123 w 683342"/>
                  <a:gd name="connsiteY0" fmla="*/ -34 h 9996"/>
                  <a:gd name="connsiteX1" fmla="*/ 683465 w 683342"/>
                  <a:gd name="connsiteY1" fmla="*/ -34 h 9996"/>
                  <a:gd name="connsiteX2" fmla="*/ 683465 w 683342"/>
                  <a:gd name="connsiteY2" fmla="*/ 9962 h 9996"/>
                  <a:gd name="connsiteX3" fmla="*/ 123 w 683342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342" h="9996">
                    <a:moveTo>
                      <a:pt x="123" y="-34"/>
                    </a:moveTo>
                    <a:lnTo>
                      <a:pt x="683465" y="-34"/>
                    </a:lnTo>
                    <a:lnTo>
                      <a:pt x="683465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4D0A72D-685B-431F-93AF-F710070FBFC7}"/>
                  </a:ext>
                </a:extLst>
              </p:cNvPr>
              <p:cNvSpPr/>
              <p:nvPr/>
            </p:nvSpPr>
            <p:spPr>
              <a:xfrm>
                <a:off x="58174" y="1713926"/>
                <a:ext cx="12074995" cy="3693651"/>
              </a:xfrm>
              <a:custGeom>
                <a:avLst/>
                <a:gdLst>
                  <a:gd name="connsiteX0" fmla="*/ 4425 w 12074995"/>
                  <a:gd name="connsiteY0" fmla="*/ 3693652 h 3693651"/>
                  <a:gd name="connsiteX1" fmla="*/ 0 w 12074995"/>
                  <a:gd name="connsiteY1" fmla="*/ 3684639 h 3693651"/>
                  <a:gd name="connsiteX2" fmla="*/ 671543 w 12074995"/>
                  <a:gd name="connsiteY2" fmla="*/ 3349031 h 3693651"/>
                  <a:gd name="connsiteX3" fmla="*/ 1342103 w 12074995"/>
                  <a:gd name="connsiteY3" fmla="*/ 3349031 h 3693651"/>
                  <a:gd name="connsiteX4" fmla="*/ 2012827 w 12074995"/>
                  <a:gd name="connsiteY4" fmla="*/ 3014079 h 3693651"/>
                  <a:gd name="connsiteX5" fmla="*/ 2686828 w 12074995"/>
                  <a:gd name="connsiteY5" fmla="*/ 3014735 h 3693651"/>
                  <a:gd name="connsiteX6" fmla="*/ 3355094 w 12074995"/>
                  <a:gd name="connsiteY6" fmla="*/ 3348540 h 3693651"/>
                  <a:gd name="connsiteX7" fmla="*/ 4022705 w 12074995"/>
                  <a:gd name="connsiteY7" fmla="*/ 3015062 h 3693651"/>
                  <a:gd name="connsiteX8" fmla="*/ 4695231 w 12074995"/>
                  <a:gd name="connsiteY8" fmla="*/ 2343191 h 3693651"/>
                  <a:gd name="connsiteX9" fmla="*/ 5366938 w 12074995"/>
                  <a:gd name="connsiteY9" fmla="*/ 2678635 h 3693651"/>
                  <a:gd name="connsiteX10" fmla="*/ 6036187 w 12074995"/>
                  <a:gd name="connsiteY10" fmla="*/ 2344175 h 3693651"/>
                  <a:gd name="connsiteX11" fmla="*/ 6705928 w 12074995"/>
                  <a:gd name="connsiteY11" fmla="*/ 2344175 h 3693651"/>
                  <a:gd name="connsiteX12" fmla="*/ 7377635 w 12074995"/>
                  <a:gd name="connsiteY12" fmla="*/ 1673287 h 3693651"/>
                  <a:gd name="connsiteX13" fmla="*/ 8049178 w 12074995"/>
                  <a:gd name="connsiteY13" fmla="*/ 2008731 h 3693651"/>
                  <a:gd name="connsiteX14" fmla="*/ 9389151 w 12074995"/>
                  <a:gd name="connsiteY14" fmla="*/ 1339318 h 3693651"/>
                  <a:gd name="connsiteX15" fmla="*/ 10059711 w 12074995"/>
                  <a:gd name="connsiteY15" fmla="*/ 1339318 h 3693651"/>
                  <a:gd name="connsiteX16" fmla="*/ 10728632 w 12074995"/>
                  <a:gd name="connsiteY16" fmla="*/ 1005349 h 3693651"/>
                  <a:gd name="connsiteX17" fmla="*/ 11399192 w 12074995"/>
                  <a:gd name="connsiteY17" fmla="*/ 335444 h 3693651"/>
                  <a:gd name="connsiteX18" fmla="*/ 11399848 w 12074995"/>
                  <a:gd name="connsiteY18" fmla="*/ 334952 h 3693651"/>
                  <a:gd name="connsiteX19" fmla="*/ 12070408 w 12074995"/>
                  <a:gd name="connsiteY19" fmla="*/ 0 h 3693651"/>
                  <a:gd name="connsiteX20" fmla="*/ 12074996 w 12074995"/>
                  <a:gd name="connsiteY20" fmla="*/ 9013 h 3693651"/>
                  <a:gd name="connsiteX21" fmla="*/ 11405092 w 12074995"/>
                  <a:gd name="connsiteY21" fmla="*/ 343637 h 3693651"/>
                  <a:gd name="connsiteX22" fmla="*/ 10734531 w 12074995"/>
                  <a:gd name="connsiteY22" fmla="*/ 1013542 h 3693651"/>
                  <a:gd name="connsiteX23" fmla="*/ 10733876 w 12074995"/>
                  <a:gd name="connsiteY23" fmla="*/ 1013870 h 3693651"/>
                  <a:gd name="connsiteX24" fmla="*/ 10062169 w 12074995"/>
                  <a:gd name="connsiteY24" fmla="*/ 1349478 h 3693651"/>
                  <a:gd name="connsiteX25" fmla="*/ 9391609 w 12074995"/>
                  <a:gd name="connsiteY25" fmla="*/ 1349478 h 3693651"/>
                  <a:gd name="connsiteX26" fmla="*/ 8049178 w 12074995"/>
                  <a:gd name="connsiteY26" fmla="*/ 2019874 h 3693651"/>
                  <a:gd name="connsiteX27" fmla="*/ 7379602 w 12074995"/>
                  <a:gd name="connsiteY27" fmla="*/ 1685413 h 3693651"/>
                  <a:gd name="connsiteX28" fmla="*/ 6710189 w 12074995"/>
                  <a:gd name="connsiteY28" fmla="*/ 2354335 h 3693651"/>
                  <a:gd name="connsiteX29" fmla="*/ 6038645 w 12074995"/>
                  <a:gd name="connsiteY29" fmla="*/ 2354335 h 3693651"/>
                  <a:gd name="connsiteX30" fmla="*/ 5366938 w 12074995"/>
                  <a:gd name="connsiteY30" fmla="*/ 2689779 h 3693651"/>
                  <a:gd name="connsiteX31" fmla="*/ 4697198 w 12074995"/>
                  <a:gd name="connsiteY31" fmla="*/ 2355318 h 3693651"/>
                  <a:gd name="connsiteX32" fmla="*/ 4028604 w 12074995"/>
                  <a:gd name="connsiteY32" fmla="*/ 3023256 h 3693651"/>
                  <a:gd name="connsiteX33" fmla="*/ 4027949 w 12074995"/>
                  <a:gd name="connsiteY33" fmla="*/ 3023747 h 3693651"/>
                  <a:gd name="connsiteX34" fmla="*/ 3355094 w 12074995"/>
                  <a:gd name="connsiteY34" fmla="*/ 3359683 h 3693651"/>
                  <a:gd name="connsiteX35" fmla="*/ 2683387 w 12074995"/>
                  <a:gd name="connsiteY35" fmla="*/ 3024239 h 3693651"/>
                  <a:gd name="connsiteX36" fmla="*/ 2015121 w 12074995"/>
                  <a:gd name="connsiteY36" fmla="*/ 3024239 h 3693651"/>
                  <a:gd name="connsiteX37" fmla="*/ 1344561 w 12074995"/>
                  <a:gd name="connsiteY37" fmla="*/ 3359191 h 3693651"/>
                  <a:gd name="connsiteX38" fmla="*/ 674001 w 12074995"/>
                  <a:gd name="connsiteY38" fmla="*/ 3359191 h 3693651"/>
                  <a:gd name="connsiteX39" fmla="*/ 4425 w 12074995"/>
                  <a:gd name="connsiteY39" fmla="*/ 3693652 h 369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074995" h="3693651">
                    <a:moveTo>
                      <a:pt x="4425" y="3693652"/>
                    </a:moveTo>
                    <a:lnTo>
                      <a:pt x="0" y="3684639"/>
                    </a:lnTo>
                    <a:lnTo>
                      <a:pt x="671543" y="3349031"/>
                    </a:lnTo>
                    <a:lnTo>
                      <a:pt x="1342103" y="3349031"/>
                    </a:lnTo>
                    <a:lnTo>
                      <a:pt x="2012827" y="3014079"/>
                    </a:lnTo>
                    <a:lnTo>
                      <a:pt x="2686828" y="3014735"/>
                    </a:lnTo>
                    <a:lnTo>
                      <a:pt x="3355094" y="3348540"/>
                    </a:lnTo>
                    <a:lnTo>
                      <a:pt x="4022705" y="3015062"/>
                    </a:lnTo>
                    <a:lnTo>
                      <a:pt x="4695231" y="2343191"/>
                    </a:lnTo>
                    <a:lnTo>
                      <a:pt x="5366938" y="2678635"/>
                    </a:lnTo>
                    <a:lnTo>
                      <a:pt x="6036187" y="2344175"/>
                    </a:lnTo>
                    <a:lnTo>
                      <a:pt x="6705928" y="2344175"/>
                    </a:lnTo>
                    <a:lnTo>
                      <a:pt x="7377635" y="1673287"/>
                    </a:lnTo>
                    <a:lnTo>
                      <a:pt x="8049178" y="2008731"/>
                    </a:lnTo>
                    <a:lnTo>
                      <a:pt x="9389151" y="1339318"/>
                    </a:lnTo>
                    <a:lnTo>
                      <a:pt x="10059711" y="1339318"/>
                    </a:lnTo>
                    <a:lnTo>
                      <a:pt x="10728632" y="1005349"/>
                    </a:lnTo>
                    <a:lnTo>
                      <a:pt x="11399192" y="335444"/>
                    </a:lnTo>
                    <a:lnTo>
                      <a:pt x="11399848" y="334952"/>
                    </a:lnTo>
                    <a:lnTo>
                      <a:pt x="12070408" y="0"/>
                    </a:lnTo>
                    <a:lnTo>
                      <a:pt x="12074996" y="9013"/>
                    </a:lnTo>
                    <a:lnTo>
                      <a:pt x="11405092" y="343637"/>
                    </a:lnTo>
                    <a:lnTo>
                      <a:pt x="10734531" y="1013542"/>
                    </a:lnTo>
                    <a:lnTo>
                      <a:pt x="10733876" y="1013870"/>
                    </a:lnTo>
                    <a:lnTo>
                      <a:pt x="10062169" y="1349478"/>
                    </a:lnTo>
                    <a:lnTo>
                      <a:pt x="9391609" y="1349478"/>
                    </a:lnTo>
                    <a:lnTo>
                      <a:pt x="8049178" y="2019874"/>
                    </a:lnTo>
                    <a:lnTo>
                      <a:pt x="7379602" y="1685413"/>
                    </a:lnTo>
                    <a:lnTo>
                      <a:pt x="6710189" y="2354335"/>
                    </a:lnTo>
                    <a:lnTo>
                      <a:pt x="6038645" y="2354335"/>
                    </a:lnTo>
                    <a:lnTo>
                      <a:pt x="5366938" y="2689779"/>
                    </a:lnTo>
                    <a:lnTo>
                      <a:pt x="4697198" y="2355318"/>
                    </a:lnTo>
                    <a:lnTo>
                      <a:pt x="4028604" y="3023256"/>
                    </a:lnTo>
                    <a:lnTo>
                      <a:pt x="4027949" y="3023747"/>
                    </a:lnTo>
                    <a:lnTo>
                      <a:pt x="3355094" y="3359683"/>
                    </a:lnTo>
                    <a:lnTo>
                      <a:pt x="2683387" y="3024239"/>
                    </a:lnTo>
                    <a:lnTo>
                      <a:pt x="2015121" y="3024239"/>
                    </a:lnTo>
                    <a:lnTo>
                      <a:pt x="1344561" y="3359191"/>
                    </a:lnTo>
                    <a:lnTo>
                      <a:pt x="674001" y="3359191"/>
                    </a:lnTo>
                    <a:lnTo>
                      <a:pt x="4425" y="36936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E4985D18-532B-4B9A-9B0C-85EE2EDA01B8}"/>
                  </a:ext>
                </a:extLst>
              </p:cNvPr>
              <p:cNvSpPr/>
              <p:nvPr/>
            </p:nvSpPr>
            <p:spPr>
              <a:xfrm>
                <a:off x="31791" y="5369887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549" y="14829"/>
                      <a:pt x="14987" y="392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345A5322-296A-4595-9110-F1AF705A16F6}"/>
                  </a:ext>
                </a:extLst>
              </p:cNvPr>
              <p:cNvSpPr/>
              <p:nvPr/>
            </p:nvSpPr>
            <p:spPr>
              <a:xfrm>
                <a:off x="69889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8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8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8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8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0C1A6D9-915F-42DA-8718-96675DFFCC04}"/>
                  </a:ext>
                </a:extLst>
              </p:cNvPr>
              <p:cNvSpPr/>
              <p:nvPr/>
            </p:nvSpPr>
            <p:spPr>
              <a:xfrm>
                <a:off x="136945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7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7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7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7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3A2BBF63-7283-42D4-B7C6-99E89F354867}"/>
                  </a:ext>
                </a:extLst>
              </p:cNvPr>
              <p:cNvSpPr/>
              <p:nvPr/>
            </p:nvSpPr>
            <p:spPr>
              <a:xfrm>
                <a:off x="2039538" y="4700311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8" y="65514"/>
                      <a:pt x="32898" y="65514"/>
                    </a:cubicBezTo>
                    <a:cubicBezTo>
                      <a:pt x="14797" y="65514"/>
                      <a:pt x="123" y="50848"/>
                      <a:pt x="123" y="32740"/>
                    </a:cubicBezTo>
                    <a:cubicBezTo>
                      <a:pt x="123" y="14632"/>
                      <a:pt x="14797" y="-34"/>
                      <a:pt x="32898" y="-34"/>
                    </a:cubicBezTo>
                    <a:cubicBezTo>
                      <a:pt x="50998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70B22802-A2CE-4ADE-9257-9DEE5BC202B3}"/>
                  </a:ext>
                </a:extLst>
              </p:cNvPr>
              <p:cNvSpPr/>
              <p:nvPr/>
            </p:nvSpPr>
            <p:spPr>
              <a:xfrm>
                <a:off x="2707321" y="4700300"/>
                <a:ext cx="67187" cy="67191"/>
              </a:xfrm>
              <a:custGeom>
                <a:avLst/>
                <a:gdLst>
                  <a:gd name="connsiteX0" fmla="*/ 67301 w 67187"/>
                  <a:gd name="connsiteY0" fmla="*/ 32751 h 67191"/>
                  <a:gd name="connsiteX1" fmla="*/ 34537 w 67187"/>
                  <a:gd name="connsiteY1" fmla="*/ 67148 h 67191"/>
                  <a:gd name="connsiteX2" fmla="*/ 134 w 67187"/>
                  <a:gd name="connsiteY2" fmla="*/ 34389 h 67191"/>
                  <a:gd name="connsiteX3" fmla="*/ 32898 w 67187"/>
                  <a:gd name="connsiteY3" fmla="*/ -7 h 67191"/>
                  <a:gd name="connsiteX4" fmla="*/ 33707 w 67187"/>
                  <a:gd name="connsiteY4" fmla="*/ -23 h 67191"/>
                  <a:gd name="connsiteX5" fmla="*/ 67291 w 67187"/>
                  <a:gd name="connsiteY5" fmla="*/ 31915 h 67191"/>
                  <a:gd name="connsiteX6" fmla="*/ 67301 w 67187"/>
                  <a:gd name="connsiteY6" fmla="*/ 32751 h 67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187" h="67191">
                    <a:moveTo>
                      <a:pt x="67301" y="32751"/>
                    </a:moveTo>
                    <a:cubicBezTo>
                      <a:pt x="67753" y="51301"/>
                      <a:pt x="53085" y="66705"/>
                      <a:pt x="34537" y="67148"/>
                    </a:cubicBezTo>
                    <a:cubicBezTo>
                      <a:pt x="15990" y="67606"/>
                      <a:pt x="586" y="52940"/>
                      <a:pt x="134" y="34389"/>
                    </a:cubicBezTo>
                    <a:cubicBezTo>
                      <a:pt x="-319" y="15839"/>
                      <a:pt x="14351" y="435"/>
                      <a:pt x="32898" y="-7"/>
                    </a:cubicBezTo>
                    <a:cubicBezTo>
                      <a:pt x="33168" y="-23"/>
                      <a:pt x="33437" y="-23"/>
                      <a:pt x="33707" y="-23"/>
                    </a:cubicBezTo>
                    <a:cubicBezTo>
                      <a:pt x="51802" y="-482"/>
                      <a:pt x="66839" y="13824"/>
                      <a:pt x="67291" y="31915"/>
                    </a:cubicBezTo>
                    <a:cubicBezTo>
                      <a:pt x="67298" y="32194"/>
                      <a:pt x="67301" y="32472"/>
                      <a:pt x="67301" y="3275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038481B-9DDB-48A6-A91A-F32638920D58}"/>
                  </a:ext>
                </a:extLst>
              </p:cNvPr>
              <p:cNvSpPr/>
              <p:nvPr/>
            </p:nvSpPr>
            <p:spPr>
              <a:xfrm>
                <a:off x="3383280" y="5035263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9" y="65514"/>
                      <a:pt x="32898" y="65514"/>
                    </a:cubicBezTo>
                    <a:cubicBezTo>
                      <a:pt x="14796" y="65514"/>
                      <a:pt x="123" y="50848"/>
                      <a:pt x="123" y="32740"/>
                    </a:cubicBezTo>
                    <a:cubicBezTo>
                      <a:pt x="123" y="14632"/>
                      <a:pt x="14796" y="-34"/>
                      <a:pt x="32898" y="-34"/>
                    </a:cubicBezTo>
                    <a:cubicBezTo>
                      <a:pt x="50999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F2FE3B00-599D-42E1-8681-FBE60FE2EC44}"/>
                  </a:ext>
                </a:extLst>
              </p:cNvPr>
              <p:cNvSpPr/>
              <p:nvPr/>
            </p:nvSpPr>
            <p:spPr>
              <a:xfrm>
                <a:off x="4052856" y="4699491"/>
                <a:ext cx="67187" cy="67187"/>
              </a:xfrm>
              <a:custGeom>
                <a:avLst/>
                <a:gdLst>
                  <a:gd name="connsiteX0" fmla="*/ 67187 w 67187"/>
                  <a:gd name="connsiteY0" fmla="*/ 33593 h 67187"/>
                  <a:gd name="connsiteX1" fmla="*/ 33593 w 67187"/>
                  <a:gd name="connsiteY1" fmla="*/ 67187 h 67187"/>
                  <a:gd name="connsiteX2" fmla="*/ 0 w 67187"/>
                  <a:gd name="connsiteY2" fmla="*/ 33593 h 67187"/>
                  <a:gd name="connsiteX3" fmla="*/ 33593 w 67187"/>
                  <a:gd name="connsiteY3" fmla="*/ 0 h 67187"/>
                  <a:gd name="connsiteX4" fmla="*/ 67187 w 67187"/>
                  <a:gd name="connsiteY4" fmla="*/ 33593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3"/>
                    </a:moveTo>
                    <a:cubicBezTo>
                      <a:pt x="67187" y="52146"/>
                      <a:pt x="52147" y="67187"/>
                      <a:pt x="33593" y="67187"/>
                    </a:cubicBezTo>
                    <a:cubicBezTo>
                      <a:pt x="15040" y="67187"/>
                      <a:pt x="0" y="52146"/>
                      <a:pt x="0" y="33593"/>
                    </a:cubicBezTo>
                    <a:cubicBezTo>
                      <a:pt x="0" y="15040"/>
                      <a:pt x="15040" y="0"/>
                      <a:pt x="33593" y="0"/>
                    </a:cubicBezTo>
                    <a:cubicBezTo>
                      <a:pt x="52147" y="0"/>
                      <a:pt x="67187" y="15040"/>
                      <a:pt x="67187" y="3359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6C946A98-3B4A-41DD-A1DA-BF716A4A003A}"/>
                  </a:ext>
                </a:extLst>
              </p:cNvPr>
              <p:cNvSpPr/>
              <p:nvPr/>
            </p:nvSpPr>
            <p:spPr>
              <a:xfrm>
                <a:off x="4722439" y="4033345"/>
                <a:ext cx="65555" cy="65553"/>
              </a:xfrm>
              <a:custGeom>
                <a:avLst/>
                <a:gdLst>
                  <a:gd name="connsiteX0" fmla="*/ 65666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6 w 65555"/>
                  <a:gd name="connsiteY4" fmla="*/ 31915 h 65553"/>
                  <a:gd name="connsiteX5" fmla="*/ 65666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6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5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24"/>
                      <a:pt x="65666" y="31915"/>
                    </a:cubicBezTo>
                    <a:cubicBezTo>
                      <a:pt x="65683" y="32456"/>
                      <a:pt x="65683" y="33013"/>
                      <a:pt x="65666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40D11661-AD14-433A-8878-B4A3B0063B49}"/>
                  </a:ext>
                </a:extLst>
              </p:cNvPr>
              <p:cNvSpPr/>
              <p:nvPr/>
            </p:nvSpPr>
            <p:spPr>
              <a:xfrm>
                <a:off x="5393000" y="4359787"/>
                <a:ext cx="65558" cy="65542"/>
              </a:xfrm>
              <a:custGeom>
                <a:avLst/>
                <a:gdLst>
                  <a:gd name="connsiteX0" fmla="*/ 65665 w 65558"/>
                  <a:gd name="connsiteY0" fmla="*/ 33559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59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59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0" y="65055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2"/>
                      <a:pt x="65682" y="32724"/>
                    </a:cubicBezTo>
                    <a:cubicBezTo>
                      <a:pt x="65682" y="33002"/>
                      <a:pt x="65665" y="33281"/>
                      <a:pt x="65665" y="335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8D92A678-5888-4457-9409-C1D21D09E7B5}"/>
                  </a:ext>
                </a:extLst>
              </p:cNvPr>
              <p:cNvSpPr/>
              <p:nvPr/>
            </p:nvSpPr>
            <p:spPr>
              <a:xfrm>
                <a:off x="606355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81E0C902-6A61-4514-8858-6DDEC9544813}"/>
                  </a:ext>
                </a:extLst>
              </p:cNvPr>
              <p:cNvSpPr/>
              <p:nvPr/>
            </p:nvSpPr>
            <p:spPr>
              <a:xfrm>
                <a:off x="673411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2A9F7738-D40D-4035-84BB-B32D410C4FBF}"/>
                  </a:ext>
                </a:extLst>
              </p:cNvPr>
              <p:cNvSpPr/>
              <p:nvPr/>
            </p:nvSpPr>
            <p:spPr>
              <a:xfrm>
                <a:off x="7404679" y="3359682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9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9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DB6662C3-081C-4EF0-9223-09584D154FEC}"/>
                  </a:ext>
                </a:extLst>
              </p:cNvPr>
              <p:cNvSpPr/>
              <p:nvPr/>
            </p:nvSpPr>
            <p:spPr>
              <a:xfrm>
                <a:off x="8073758" y="3694623"/>
                <a:ext cx="67199" cy="67197"/>
              </a:xfrm>
              <a:custGeom>
                <a:avLst/>
                <a:gdLst>
                  <a:gd name="connsiteX0" fmla="*/ 67310 w 67199"/>
                  <a:gd name="connsiteY0" fmla="*/ 33571 h 67197"/>
                  <a:gd name="connsiteX1" fmla="*/ 33717 w 67199"/>
                  <a:gd name="connsiteY1" fmla="*/ 67164 h 67197"/>
                  <a:gd name="connsiteX2" fmla="*/ 123 w 67199"/>
                  <a:gd name="connsiteY2" fmla="*/ 33571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1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1"/>
                    </a:moveTo>
                    <a:cubicBezTo>
                      <a:pt x="67310" y="52121"/>
                      <a:pt x="52267" y="67164"/>
                      <a:pt x="33717" y="67164"/>
                    </a:cubicBezTo>
                    <a:cubicBezTo>
                      <a:pt x="15167" y="67164"/>
                      <a:pt x="123" y="52121"/>
                      <a:pt x="123" y="33571"/>
                    </a:cubicBezTo>
                    <a:cubicBezTo>
                      <a:pt x="123" y="15021"/>
                      <a:pt x="15167" y="-23"/>
                      <a:pt x="33717" y="-23"/>
                    </a:cubicBezTo>
                    <a:cubicBezTo>
                      <a:pt x="51808" y="-482"/>
                      <a:pt x="66852" y="13824"/>
                      <a:pt x="67310" y="31915"/>
                    </a:cubicBezTo>
                    <a:cubicBezTo>
                      <a:pt x="67327" y="32456"/>
                      <a:pt x="67327" y="33014"/>
                      <a:pt x="67310" y="335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09353236-D322-406A-A067-A47F5263AFF7}"/>
                  </a:ext>
                </a:extLst>
              </p:cNvPr>
              <p:cNvSpPr/>
              <p:nvPr/>
            </p:nvSpPr>
            <p:spPr>
              <a:xfrm>
                <a:off x="8744318" y="3359682"/>
                <a:ext cx="67187" cy="67187"/>
              </a:xfrm>
              <a:custGeom>
                <a:avLst/>
                <a:gdLst>
                  <a:gd name="connsiteX0" fmla="*/ 67187 w 67187"/>
                  <a:gd name="connsiteY0" fmla="*/ 33594 h 67187"/>
                  <a:gd name="connsiteX1" fmla="*/ 33594 w 67187"/>
                  <a:gd name="connsiteY1" fmla="*/ 67187 h 67187"/>
                  <a:gd name="connsiteX2" fmla="*/ 1 w 67187"/>
                  <a:gd name="connsiteY2" fmla="*/ 33594 h 67187"/>
                  <a:gd name="connsiteX3" fmla="*/ 33594 w 67187"/>
                  <a:gd name="connsiteY3" fmla="*/ 0 h 67187"/>
                  <a:gd name="connsiteX4" fmla="*/ 67187 w 67187"/>
                  <a:gd name="connsiteY4" fmla="*/ 33594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4"/>
                    </a:moveTo>
                    <a:cubicBezTo>
                      <a:pt x="67187" y="52147"/>
                      <a:pt x="52147" y="67187"/>
                      <a:pt x="33594" y="67187"/>
                    </a:cubicBezTo>
                    <a:cubicBezTo>
                      <a:pt x="15041" y="67187"/>
                      <a:pt x="1" y="52147"/>
                      <a:pt x="1" y="33594"/>
                    </a:cubicBezTo>
                    <a:cubicBezTo>
                      <a:pt x="1" y="15040"/>
                      <a:pt x="15042" y="0"/>
                      <a:pt x="33594" y="0"/>
                    </a:cubicBezTo>
                    <a:cubicBezTo>
                      <a:pt x="52148" y="0"/>
                      <a:pt x="67187" y="15040"/>
                      <a:pt x="67187" y="3359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4C6B91B0-B957-44EC-B505-E65D586DF907}"/>
                  </a:ext>
                </a:extLst>
              </p:cNvPr>
              <p:cNvSpPr/>
              <p:nvPr/>
            </p:nvSpPr>
            <p:spPr>
              <a:xfrm>
                <a:off x="9416522" y="3024719"/>
                <a:ext cx="65555" cy="65553"/>
              </a:xfrm>
              <a:custGeom>
                <a:avLst/>
                <a:gdLst>
                  <a:gd name="connsiteX0" fmla="*/ 65667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7 w 65555"/>
                  <a:gd name="connsiteY4" fmla="*/ 31915 h 65553"/>
                  <a:gd name="connsiteX5" fmla="*/ 65667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7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4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08"/>
                      <a:pt x="65667" y="31915"/>
                    </a:cubicBezTo>
                    <a:cubicBezTo>
                      <a:pt x="65683" y="32456"/>
                      <a:pt x="65683" y="33013"/>
                      <a:pt x="65667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2FF5C7FB-6428-43CF-A1A7-25D4F6B84647}"/>
                  </a:ext>
                </a:extLst>
              </p:cNvPr>
              <p:cNvSpPr/>
              <p:nvPr/>
            </p:nvSpPr>
            <p:spPr>
              <a:xfrm>
                <a:off x="10087083" y="3024730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194ECB0D-6062-4E0A-941B-E6CEB2AE9BF3}"/>
                  </a:ext>
                </a:extLst>
              </p:cNvPr>
              <p:cNvSpPr/>
              <p:nvPr/>
            </p:nvSpPr>
            <p:spPr>
              <a:xfrm>
                <a:off x="10757479" y="2689777"/>
                <a:ext cx="65558" cy="65542"/>
              </a:xfrm>
              <a:custGeom>
                <a:avLst/>
                <a:gdLst>
                  <a:gd name="connsiteX0" fmla="*/ 65666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2 w 65558"/>
                  <a:gd name="connsiteY3" fmla="*/ -34 h 65542"/>
                  <a:gd name="connsiteX4" fmla="*/ 65682 w 65558"/>
                  <a:gd name="connsiteY4" fmla="*/ 32724 h 65542"/>
                  <a:gd name="connsiteX5" fmla="*/ 65666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6" y="33560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7" y="14141"/>
                      <a:pt x="15111" y="-34"/>
                      <a:pt x="32892" y="-34"/>
                    </a:cubicBezTo>
                    <a:cubicBezTo>
                      <a:pt x="50999" y="-34"/>
                      <a:pt x="65666" y="14633"/>
                      <a:pt x="65682" y="32724"/>
                    </a:cubicBezTo>
                    <a:cubicBezTo>
                      <a:pt x="65682" y="33003"/>
                      <a:pt x="65666" y="33281"/>
                      <a:pt x="65666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14200767-677E-48D5-91D1-5FAE567E98B0}"/>
                  </a:ext>
                </a:extLst>
              </p:cNvPr>
              <p:cNvSpPr/>
              <p:nvPr/>
            </p:nvSpPr>
            <p:spPr>
              <a:xfrm>
                <a:off x="11428204" y="2020528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6" y="51651"/>
                      <a:pt x="50179" y="65957"/>
                      <a:pt x="32088" y="65498"/>
                    </a:cubicBezTo>
                    <a:cubicBezTo>
                      <a:pt x="13980" y="65056"/>
                      <a:pt x="-310" y="50012"/>
                      <a:pt x="133" y="31921"/>
                    </a:cubicBezTo>
                    <a:cubicBezTo>
                      <a:pt x="576" y="14141"/>
                      <a:pt x="15110" y="-34"/>
                      <a:pt x="32891" y="-34"/>
                    </a:cubicBezTo>
                    <a:cubicBezTo>
                      <a:pt x="50998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86AE24C-EF4A-4FEE-A353-8EE4F35612DE}"/>
                  </a:ext>
                </a:extLst>
              </p:cNvPr>
              <p:cNvSpPr/>
              <p:nvPr/>
            </p:nvSpPr>
            <p:spPr>
              <a:xfrm>
                <a:off x="12097282" y="1684910"/>
                <a:ext cx="67199" cy="67197"/>
              </a:xfrm>
              <a:custGeom>
                <a:avLst/>
                <a:gdLst>
                  <a:gd name="connsiteX0" fmla="*/ 67310 w 67199"/>
                  <a:gd name="connsiteY0" fmla="*/ 33570 h 67197"/>
                  <a:gd name="connsiteX1" fmla="*/ 33717 w 67199"/>
                  <a:gd name="connsiteY1" fmla="*/ 67164 h 67197"/>
                  <a:gd name="connsiteX2" fmla="*/ 123 w 67199"/>
                  <a:gd name="connsiteY2" fmla="*/ 33570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0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0"/>
                    </a:moveTo>
                    <a:cubicBezTo>
                      <a:pt x="67310" y="52120"/>
                      <a:pt x="52267" y="67164"/>
                      <a:pt x="33717" y="67164"/>
                    </a:cubicBezTo>
                    <a:cubicBezTo>
                      <a:pt x="15166" y="67164"/>
                      <a:pt x="123" y="52120"/>
                      <a:pt x="123" y="33570"/>
                    </a:cubicBezTo>
                    <a:cubicBezTo>
                      <a:pt x="123" y="15020"/>
                      <a:pt x="15166" y="-23"/>
                      <a:pt x="33717" y="-23"/>
                    </a:cubicBezTo>
                    <a:cubicBezTo>
                      <a:pt x="51808" y="-482"/>
                      <a:pt x="66851" y="13807"/>
                      <a:pt x="67310" y="31915"/>
                    </a:cubicBezTo>
                    <a:cubicBezTo>
                      <a:pt x="67327" y="32456"/>
                      <a:pt x="67327" y="33013"/>
                      <a:pt x="67310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70CC0926-836C-4AF4-9140-26D1D21A3AB7}"/>
                </a:ext>
              </a:extLst>
            </p:cNvPr>
            <p:cNvGrpSpPr/>
            <p:nvPr/>
          </p:nvGrpSpPr>
          <p:grpSpPr>
            <a:xfrm>
              <a:off x="1696228" y="-222807"/>
              <a:ext cx="8848212" cy="5146939"/>
              <a:chOff x="1696228" y="-222807"/>
              <a:chExt cx="8848212" cy="5146939"/>
            </a:xfrm>
            <a:grpFill/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C250AD8-1547-4F9B-9813-79A87EB53281}"/>
                  </a:ext>
                </a:extLst>
              </p:cNvPr>
              <p:cNvSpPr/>
              <p:nvPr/>
            </p:nvSpPr>
            <p:spPr>
              <a:xfrm>
                <a:off x="2177517" y="4387317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48957 w 98322"/>
                  <a:gd name="connsiteY7" fmla="*/ 88456 h 98322"/>
                  <a:gd name="connsiteX8" fmla="*/ 49285 w 98322"/>
                  <a:gd name="connsiteY8" fmla="*/ 88456 h 98322"/>
                  <a:gd name="connsiteX9" fmla="*/ 87458 w 98322"/>
                  <a:gd name="connsiteY9" fmla="*/ 48963 h 98322"/>
                  <a:gd name="connsiteX10" fmla="*/ 76815 w 98322"/>
                  <a:gd name="connsiteY10" fmla="*/ 22908 h 98322"/>
                  <a:gd name="connsiteX11" fmla="*/ 49285 w 98322"/>
                  <a:gd name="connsiteY11" fmla="*/ 10126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3" y="98289"/>
                      <a:pt x="123" y="76281"/>
                      <a:pt x="123" y="49127"/>
                    </a:cubicBezTo>
                    <a:cubicBezTo>
                      <a:pt x="123" y="21974"/>
                      <a:pt x="22133" y="-34"/>
                      <a:pt x="49285" y="-34"/>
                    </a:cubicBezTo>
                    <a:cubicBezTo>
                      <a:pt x="76437" y="-34"/>
                      <a:pt x="98446" y="21974"/>
                      <a:pt x="98446" y="49127"/>
                    </a:cubicBezTo>
                    <a:cubicBezTo>
                      <a:pt x="98446" y="76281"/>
                      <a:pt x="76437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6" y="10782"/>
                      <a:pt x="10447" y="28168"/>
                      <a:pt x="10447" y="49619"/>
                    </a:cubicBezTo>
                    <a:cubicBezTo>
                      <a:pt x="10357" y="70972"/>
                      <a:pt x="27598" y="88358"/>
                      <a:pt x="48957" y="88456"/>
                    </a:cubicBezTo>
                    <a:cubicBezTo>
                      <a:pt x="49065" y="88456"/>
                      <a:pt x="49175" y="88456"/>
                      <a:pt x="49285" y="88456"/>
                    </a:cubicBezTo>
                    <a:cubicBezTo>
                      <a:pt x="70731" y="88096"/>
                      <a:pt x="87822" y="70414"/>
                      <a:pt x="87458" y="48963"/>
                    </a:cubicBezTo>
                    <a:cubicBezTo>
                      <a:pt x="87295" y="39263"/>
                      <a:pt x="83496" y="29954"/>
                      <a:pt x="76815" y="22908"/>
                    </a:cubicBezTo>
                    <a:cubicBezTo>
                      <a:pt x="69787" y="15042"/>
                      <a:pt x="59828" y="10421"/>
                      <a:pt x="49285" y="1012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77635B4-A00A-45AB-B0C0-3483DD582170}"/>
                  </a:ext>
                </a:extLst>
              </p:cNvPr>
              <p:cNvSpPr/>
              <p:nvPr/>
            </p:nvSpPr>
            <p:spPr>
              <a:xfrm rot="-2701801">
                <a:off x="2169921" y="4188919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A6816D5-6E1A-46F1-B789-C7E4146C22B5}"/>
                  </a:ext>
                </a:extLst>
              </p:cNvPr>
              <p:cNvSpPr/>
              <p:nvPr/>
            </p:nvSpPr>
            <p:spPr>
              <a:xfrm rot="-2701801">
                <a:off x="1649115" y="4689286"/>
                <a:ext cx="640571" cy="9668"/>
              </a:xfrm>
              <a:custGeom>
                <a:avLst/>
                <a:gdLst>
                  <a:gd name="connsiteX0" fmla="*/ 123 w 640571"/>
                  <a:gd name="connsiteY0" fmla="*/ -34 h 9668"/>
                  <a:gd name="connsiteX1" fmla="*/ 640695 w 640571"/>
                  <a:gd name="connsiteY1" fmla="*/ -34 h 9668"/>
                  <a:gd name="connsiteX2" fmla="*/ 640695 w 640571"/>
                  <a:gd name="connsiteY2" fmla="*/ 9635 h 9668"/>
                  <a:gd name="connsiteX3" fmla="*/ 123 w 640571"/>
                  <a:gd name="connsiteY3" fmla="*/ 9635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0571" h="9668">
                    <a:moveTo>
                      <a:pt x="123" y="-34"/>
                    </a:moveTo>
                    <a:lnTo>
                      <a:pt x="640695" y="-34"/>
                    </a:lnTo>
                    <a:lnTo>
                      <a:pt x="640695" y="9635"/>
                    </a:lnTo>
                    <a:lnTo>
                      <a:pt x="123" y="963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586D932-C591-4442-AB27-C12D44B9AAC6}"/>
                  </a:ext>
                </a:extLst>
              </p:cNvPr>
              <p:cNvSpPr/>
              <p:nvPr/>
            </p:nvSpPr>
            <p:spPr>
              <a:xfrm>
                <a:off x="2656719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778 w 105816"/>
                  <a:gd name="connsiteY7" fmla="*/ 49049 h 98332"/>
                  <a:gd name="connsiteX8" fmla="*/ 56779 w 105816"/>
                  <a:gd name="connsiteY8" fmla="*/ 88051 h 98332"/>
                  <a:gd name="connsiteX9" fmla="*/ 95685 w 105816"/>
                  <a:gd name="connsiteY9" fmla="*/ 48951 h 98332"/>
                  <a:gd name="connsiteX10" fmla="*/ 84309 w 105816"/>
                  <a:gd name="connsiteY10" fmla="*/ 21519 h 98332"/>
                  <a:gd name="connsiteX11" fmla="*/ 56779 w 105816"/>
                  <a:gd name="connsiteY11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29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304" y="10212"/>
                      <a:pt x="17868" y="27566"/>
                      <a:pt x="17778" y="49049"/>
                    </a:cubicBezTo>
                    <a:cubicBezTo>
                      <a:pt x="17868" y="70549"/>
                      <a:pt x="35276" y="87969"/>
                      <a:pt x="56779" y="88051"/>
                    </a:cubicBezTo>
                    <a:cubicBezTo>
                      <a:pt x="78318" y="88002"/>
                      <a:pt x="95738" y="70500"/>
                      <a:pt x="95685" y="48951"/>
                    </a:cubicBezTo>
                    <a:cubicBezTo>
                      <a:pt x="95659" y="38660"/>
                      <a:pt x="91571" y="28812"/>
                      <a:pt x="84309" y="21519"/>
                    </a:cubicBezTo>
                    <a:cubicBezTo>
                      <a:pt x="76968" y="14292"/>
                      <a:pt x="67083" y="10229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DD54ED02-D183-46FD-B3D1-139375FF7CA9}"/>
                  </a:ext>
                </a:extLst>
              </p:cNvPr>
              <p:cNvSpPr/>
              <p:nvPr/>
            </p:nvSpPr>
            <p:spPr>
              <a:xfrm>
                <a:off x="2757129" y="3946012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EAE3B05-E12B-41A9-B4EA-3585C4219739}"/>
                  </a:ext>
                </a:extLst>
              </p:cNvPr>
              <p:cNvSpPr/>
              <p:nvPr/>
            </p:nvSpPr>
            <p:spPr>
              <a:xfrm>
                <a:off x="3143416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614 w 105816"/>
                  <a:gd name="connsiteY7" fmla="*/ 49049 h 98332"/>
                  <a:gd name="connsiteX8" fmla="*/ 56451 w 105816"/>
                  <a:gd name="connsiteY8" fmla="*/ 88215 h 98332"/>
                  <a:gd name="connsiteX9" fmla="*/ 95617 w 105816"/>
                  <a:gd name="connsiteY9" fmla="*/ 49377 h 98332"/>
                  <a:gd name="connsiteX10" fmla="*/ 95617 w 105816"/>
                  <a:gd name="connsiteY10" fmla="*/ 49049 h 98332"/>
                  <a:gd name="connsiteX11" fmla="*/ 57107 w 105816"/>
                  <a:gd name="connsiteY11" fmla="*/ 10212 h 98332"/>
                  <a:gd name="connsiteX12" fmla="*/ 56779 w 105816"/>
                  <a:gd name="connsiteY12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31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40" y="10114"/>
                      <a:pt x="17706" y="27517"/>
                      <a:pt x="17614" y="49049"/>
                    </a:cubicBezTo>
                    <a:cubicBezTo>
                      <a:pt x="17524" y="70582"/>
                      <a:pt x="34912" y="88116"/>
                      <a:pt x="56451" y="88215"/>
                    </a:cubicBezTo>
                    <a:cubicBezTo>
                      <a:pt x="77992" y="88297"/>
                      <a:pt x="95526" y="70910"/>
                      <a:pt x="95617" y="49377"/>
                    </a:cubicBezTo>
                    <a:cubicBezTo>
                      <a:pt x="95617" y="49262"/>
                      <a:pt x="95617" y="49164"/>
                      <a:pt x="95617" y="49049"/>
                    </a:cubicBezTo>
                    <a:cubicBezTo>
                      <a:pt x="95707" y="27697"/>
                      <a:pt x="78466" y="10311"/>
                      <a:pt x="57107" y="10212"/>
                    </a:cubicBezTo>
                    <a:cubicBezTo>
                      <a:pt x="56999" y="10212"/>
                      <a:pt x="56889" y="10212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3114616-B3F0-4A86-956E-752A60143C66}"/>
                  </a:ext>
                </a:extLst>
              </p:cNvPr>
              <p:cNvSpPr/>
              <p:nvPr/>
            </p:nvSpPr>
            <p:spPr>
              <a:xfrm rot="-2701201">
                <a:off x="3143255" y="3702904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62A6E23-145F-4971-A5B5-145A47E935B9}"/>
                  </a:ext>
                </a:extLst>
              </p:cNvPr>
              <p:cNvSpPr/>
              <p:nvPr/>
            </p:nvSpPr>
            <p:spPr>
              <a:xfrm>
                <a:off x="3629949" y="3414821"/>
                <a:ext cx="105326" cy="98332"/>
              </a:xfrm>
              <a:custGeom>
                <a:avLst/>
                <a:gdLst>
                  <a:gd name="connsiteX0" fmla="*/ 56779 w 105326"/>
                  <a:gd name="connsiteY0" fmla="*/ 97719 h 98332"/>
                  <a:gd name="connsiteX1" fmla="*/ 704 w 105326"/>
                  <a:gd name="connsiteY1" fmla="*/ 56620 h 98332"/>
                  <a:gd name="connsiteX2" fmla="*/ 41801 w 105326"/>
                  <a:gd name="connsiteY2" fmla="*/ 544 h 98332"/>
                  <a:gd name="connsiteX3" fmla="*/ 56779 w 105326"/>
                  <a:gd name="connsiteY3" fmla="*/ 544 h 98332"/>
                  <a:gd name="connsiteX4" fmla="*/ 78410 w 105326"/>
                  <a:gd name="connsiteY4" fmla="*/ 5624 h 98332"/>
                  <a:gd name="connsiteX5" fmla="*/ 78410 w 105326"/>
                  <a:gd name="connsiteY5" fmla="*/ 5624 h 98332"/>
                  <a:gd name="connsiteX6" fmla="*/ 105449 w 105326"/>
                  <a:gd name="connsiteY6" fmla="*/ 49213 h 98332"/>
                  <a:gd name="connsiteX7" fmla="*/ 56779 w 105326"/>
                  <a:gd name="connsiteY7" fmla="*/ 97719 h 98332"/>
                  <a:gd name="connsiteX8" fmla="*/ 56779 w 105326"/>
                  <a:gd name="connsiteY8" fmla="*/ 10212 h 98332"/>
                  <a:gd name="connsiteX9" fmla="*/ 17942 w 105326"/>
                  <a:gd name="connsiteY9" fmla="*/ 49213 h 98332"/>
                  <a:gd name="connsiteX10" fmla="*/ 29249 w 105326"/>
                  <a:gd name="connsiteY10" fmla="*/ 76580 h 98332"/>
                  <a:gd name="connsiteX11" fmla="*/ 84178 w 105326"/>
                  <a:gd name="connsiteY11" fmla="*/ 76138 h 98332"/>
                  <a:gd name="connsiteX12" fmla="*/ 83736 w 105326"/>
                  <a:gd name="connsiteY12" fmla="*/ 21224 h 98332"/>
                  <a:gd name="connsiteX13" fmla="*/ 74150 w 105326"/>
                  <a:gd name="connsiteY13" fmla="*/ 14309 h 98332"/>
                  <a:gd name="connsiteX14" fmla="*/ 56779 w 105326"/>
                  <a:gd name="connsiteY14" fmla="*/ 10868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532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1" y="544"/>
                    </a:cubicBezTo>
                    <a:cubicBezTo>
                      <a:pt x="46767" y="-226"/>
                      <a:pt x="51814" y="-226"/>
                      <a:pt x="56779" y="544"/>
                    </a:cubicBezTo>
                    <a:cubicBezTo>
                      <a:pt x="64301" y="478"/>
                      <a:pt x="71708" y="2215"/>
                      <a:pt x="78410" y="5624"/>
                    </a:cubicBezTo>
                    <a:lnTo>
                      <a:pt x="78410" y="5624"/>
                    </a:lnTo>
                    <a:cubicBezTo>
                      <a:pt x="95059" y="13752"/>
                      <a:pt x="105564" y="30696"/>
                      <a:pt x="105449" y="49213"/>
                    </a:cubicBezTo>
                    <a:cubicBezTo>
                      <a:pt x="105088" y="75924"/>
                      <a:pt x="83490" y="97457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96" y="10294"/>
                      <a:pt x="17942" y="27730"/>
                      <a:pt x="17942" y="49213"/>
                    </a:cubicBezTo>
                    <a:cubicBezTo>
                      <a:pt x="17858" y="59488"/>
                      <a:pt x="21937" y="69353"/>
                      <a:pt x="29249" y="76580"/>
                    </a:cubicBezTo>
                    <a:cubicBezTo>
                      <a:pt x="44538" y="91623"/>
                      <a:pt x="69119" y="91426"/>
                      <a:pt x="84178" y="76138"/>
                    </a:cubicBezTo>
                    <a:cubicBezTo>
                      <a:pt x="99222" y="60848"/>
                      <a:pt x="99025" y="36267"/>
                      <a:pt x="83736" y="21224"/>
                    </a:cubicBezTo>
                    <a:cubicBezTo>
                      <a:pt x="80917" y="18438"/>
                      <a:pt x="77673" y="16111"/>
                      <a:pt x="74150" y="14309"/>
                    </a:cubicBezTo>
                    <a:cubicBezTo>
                      <a:pt x="68693" y="11867"/>
                      <a:pt x="62760" y="10704"/>
                      <a:pt x="56779" y="108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87C017C-A70D-4469-A44C-D0E54A948165}"/>
                  </a:ext>
                </a:extLst>
              </p:cNvPr>
              <p:cNvSpPr/>
              <p:nvPr/>
            </p:nvSpPr>
            <p:spPr>
              <a:xfrm rot="-3816599">
                <a:off x="3429223" y="2973705"/>
                <a:ext cx="998301" cy="9668"/>
              </a:xfrm>
              <a:custGeom>
                <a:avLst/>
                <a:gdLst>
                  <a:gd name="connsiteX0" fmla="*/ 124 w 998301"/>
                  <a:gd name="connsiteY0" fmla="*/ -34 h 9668"/>
                  <a:gd name="connsiteX1" fmla="*/ 998425 w 998301"/>
                  <a:gd name="connsiteY1" fmla="*/ -34 h 9668"/>
                  <a:gd name="connsiteX2" fmla="*/ 998425 w 998301"/>
                  <a:gd name="connsiteY2" fmla="*/ 9634 h 9668"/>
                  <a:gd name="connsiteX3" fmla="*/ 124 w 998301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8301" h="9668">
                    <a:moveTo>
                      <a:pt x="124" y="-34"/>
                    </a:moveTo>
                    <a:lnTo>
                      <a:pt x="998425" y="-34"/>
                    </a:lnTo>
                    <a:lnTo>
                      <a:pt x="998425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9CC6963-4001-4AC9-89A0-89A0C93130FF}"/>
                  </a:ext>
                </a:extLst>
              </p:cNvPr>
              <p:cNvSpPr/>
              <p:nvPr/>
            </p:nvSpPr>
            <p:spPr>
              <a:xfrm>
                <a:off x="4120822" y="2442652"/>
                <a:ext cx="98345" cy="98330"/>
              </a:xfrm>
              <a:custGeom>
                <a:avLst/>
                <a:gdLst>
                  <a:gd name="connsiteX0" fmla="*/ 49162 w 98345"/>
                  <a:gd name="connsiteY0" fmla="*/ 98297 h 98330"/>
                  <a:gd name="connsiteX1" fmla="*/ 27531 w 98345"/>
                  <a:gd name="connsiteY1" fmla="*/ 93217 h 98330"/>
                  <a:gd name="connsiteX2" fmla="*/ 5211 w 98345"/>
                  <a:gd name="connsiteY2" fmla="*/ 27373 h 98330"/>
                  <a:gd name="connsiteX3" fmla="*/ 71055 w 98345"/>
                  <a:gd name="connsiteY3" fmla="*/ 5054 h 98330"/>
                  <a:gd name="connsiteX4" fmla="*/ 93374 w 98345"/>
                  <a:gd name="connsiteY4" fmla="*/ 70897 h 98330"/>
                  <a:gd name="connsiteX5" fmla="*/ 49162 w 98345"/>
                  <a:gd name="connsiteY5" fmla="*/ 98297 h 98330"/>
                  <a:gd name="connsiteX6" fmla="*/ 49162 w 98345"/>
                  <a:gd name="connsiteY6" fmla="*/ 10789 h 98330"/>
                  <a:gd name="connsiteX7" fmla="*/ 9980 w 98345"/>
                  <a:gd name="connsiteY7" fmla="*/ 49283 h 98330"/>
                  <a:gd name="connsiteX8" fmla="*/ 31791 w 98345"/>
                  <a:gd name="connsiteY8" fmla="*/ 84531 h 98330"/>
                  <a:gd name="connsiteX9" fmla="*/ 76692 w 98345"/>
                  <a:gd name="connsiteY9" fmla="*/ 76994 h 98330"/>
                  <a:gd name="connsiteX10" fmla="*/ 87999 w 98345"/>
                  <a:gd name="connsiteY10" fmla="*/ 49627 h 98330"/>
                  <a:gd name="connsiteX11" fmla="*/ 49162 w 98345"/>
                  <a:gd name="connsiteY11" fmla="*/ 10789 h 9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45" h="98330">
                    <a:moveTo>
                      <a:pt x="49162" y="98297"/>
                    </a:moveTo>
                    <a:cubicBezTo>
                      <a:pt x="41657" y="98280"/>
                      <a:pt x="34266" y="96543"/>
                      <a:pt x="27531" y="93217"/>
                    </a:cubicBezTo>
                    <a:cubicBezTo>
                      <a:pt x="3180" y="81205"/>
                      <a:pt x="-6800" y="51724"/>
                      <a:pt x="5211" y="27373"/>
                    </a:cubicBezTo>
                    <a:cubicBezTo>
                      <a:pt x="17240" y="3022"/>
                      <a:pt x="46720" y="-6958"/>
                      <a:pt x="71055" y="5054"/>
                    </a:cubicBezTo>
                    <a:cubicBezTo>
                      <a:pt x="95406" y="17082"/>
                      <a:pt x="105402" y="46562"/>
                      <a:pt x="93374" y="70897"/>
                    </a:cubicBezTo>
                    <a:cubicBezTo>
                      <a:pt x="85066" y="87727"/>
                      <a:pt x="67925" y="98346"/>
                      <a:pt x="49162" y="98297"/>
                    </a:cubicBezTo>
                    <a:close/>
                    <a:moveTo>
                      <a:pt x="49162" y="10789"/>
                    </a:moveTo>
                    <a:cubicBezTo>
                      <a:pt x="27711" y="10593"/>
                      <a:pt x="10177" y="27832"/>
                      <a:pt x="9980" y="49283"/>
                    </a:cubicBezTo>
                    <a:cubicBezTo>
                      <a:pt x="9849" y="64261"/>
                      <a:pt x="18338" y="77960"/>
                      <a:pt x="31791" y="84531"/>
                    </a:cubicBezTo>
                    <a:cubicBezTo>
                      <a:pt x="46851" y="91775"/>
                      <a:pt x="64828" y="88743"/>
                      <a:pt x="76692" y="76994"/>
                    </a:cubicBezTo>
                    <a:cubicBezTo>
                      <a:pt x="84001" y="69767"/>
                      <a:pt x="88081" y="59902"/>
                      <a:pt x="87999" y="49627"/>
                    </a:cubicBezTo>
                    <a:cubicBezTo>
                      <a:pt x="87999" y="28176"/>
                      <a:pt x="70613" y="10789"/>
                      <a:pt x="49162" y="107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6076705-59F6-45A6-AA21-DF192515B931}"/>
                  </a:ext>
                </a:extLst>
              </p:cNvPr>
              <p:cNvSpPr/>
              <p:nvPr/>
            </p:nvSpPr>
            <p:spPr>
              <a:xfrm>
                <a:off x="4197718" y="2519679"/>
                <a:ext cx="434585" cy="431472"/>
              </a:xfrm>
              <a:custGeom>
                <a:avLst/>
                <a:gdLst>
                  <a:gd name="connsiteX0" fmla="*/ 427703 w 434585"/>
                  <a:gd name="connsiteY0" fmla="*/ 431472 h 431472"/>
                  <a:gd name="connsiteX1" fmla="*/ 0 w 434585"/>
                  <a:gd name="connsiteY1" fmla="*/ 6883 h 431472"/>
                  <a:gd name="connsiteX2" fmla="*/ 6719 w 434585"/>
                  <a:gd name="connsiteY2" fmla="*/ 0 h 431472"/>
                  <a:gd name="connsiteX3" fmla="*/ 434586 w 434585"/>
                  <a:gd name="connsiteY3" fmla="*/ 424590 h 431472"/>
                  <a:gd name="connsiteX4" fmla="*/ 427703 w 434585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585" h="431472">
                    <a:moveTo>
                      <a:pt x="427703" y="431472"/>
                    </a:moveTo>
                    <a:lnTo>
                      <a:pt x="0" y="6883"/>
                    </a:lnTo>
                    <a:lnTo>
                      <a:pt x="6719" y="0"/>
                    </a:lnTo>
                    <a:lnTo>
                      <a:pt x="434586" y="424590"/>
                    </a:lnTo>
                    <a:lnTo>
                      <a:pt x="427703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C482BD0-B8E8-4F09-8CC2-4048EE3E160D}"/>
                  </a:ext>
                </a:extLst>
              </p:cNvPr>
              <p:cNvSpPr/>
              <p:nvPr/>
            </p:nvSpPr>
            <p:spPr>
              <a:xfrm>
                <a:off x="4610837" y="2928122"/>
                <a:ext cx="105816" cy="98901"/>
              </a:xfrm>
              <a:custGeom>
                <a:avLst/>
                <a:gdLst>
                  <a:gd name="connsiteX0" fmla="*/ 49285 w 105816"/>
                  <a:gd name="connsiteY0" fmla="*/ 98868 h 98901"/>
                  <a:gd name="connsiteX1" fmla="*/ 123 w 105816"/>
                  <a:gd name="connsiteY1" fmla="*/ 49706 h 98901"/>
                  <a:gd name="connsiteX2" fmla="*/ 49285 w 105816"/>
                  <a:gd name="connsiteY2" fmla="*/ 545 h 98901"/>
                  <a:gd name="connsiteX3" fmla="*/ 105361 w 105816"/>
                  <a:gd name="connsiteY3" fmla="*/ 41644 h 98901"/>
                  <a:gd name="connsiteX4" fmla="*/ 64263 w 105816"/>
                  <a:gd name="connsiteY4" fmla="*/ 97721 h 98901"/>
                  <a:gd name="connsiteX5" fmla="*/ 49285 w 105816"/>
                  <a:gd name="connsiteY5" fmla="*/ 97721 h 98901"/>
                  <a:gd name="connsiteX6" fmla="*/ 49285 w 105816"/>
                  <a:gd name="connsiteY6" fmla="*/ 11361 h 98901"/>
                  <a:gd name="connsiteX7" fmla="*/ 10283 w 105816"/>
                  <a:gd name="connsiteY7" fmla="*/ 50362 h 98901"/>
                  <a:gd name="connsiteX8" fmla="*/ 51726 w 105816"/>
                  <a:gd name="connsiteY8" fmla="*/ 86758 h 98901"/>
                  <a:gd name="connsiteX9" fmla="*/ 88122 w 105816"/>
                  <a:gd name="connsiteY9" fmla="*/ 50362 h 98901"/>
                  <a:gd name="connsiteX10" fmla="*/ 76815 w 105816"/>
                  <a:gd name="connsiteY10" fmla="*/ 22832 h 98901"/>
                  <a:gd name="connsiteX11" fmla="*/ 76815 w 105816"/>
                  <a:gd name="connsiteY11" fmla="*/ 22832 h 98901"/>
                  <a:gd name="connsiteX12" fmla="*/ 49285 w 105816"/>
                  <a:gd name="connsiteY12" fmla="*/ 10869 h 98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1">
                    <a:moveTo>
                      <a:pt x="49285" y="98868"/>
                    </a:moveTo>
                    <a:cubicBezTo>
                      <a:pt x="22131" y="98868"/>
                      <a:pt x="123" y="76860"/>
                      <a:pt x="123" y="49706"/>
                    </a:cubicBezTo>
                    <a:cubicBezTo>
                      <a:pt x="123" y="22553"/>
                      <a:pt x="22131" y="545"/>
                      <a:pt x="49285" y="545"/>
                    </a:cubicBezTo>
                    <a:cubicBezTo>
                      <a:pt x="76127" y="-3584"/>
                      <a:pt x="101232" y="14818"/>
                      <a:pt x="105361" y="41644"/>
                    </a:cubicBezTo>
                    <a:cubicBezTo>
                      <a:pt x="109491" y="68486"/>
                      <a:pt x="91088" y="93591"/>
                      <a:pt x="64263" y="97721"/>
                    </a:cubicBezTo>
                    <a:cubicBezTo>
                      <a:pt x="59297" y="98491"/>
                      <a:pt x="54250" y="98491"/>
                      <a:pt x="49285" y="97721"/>
                    </a:cubicBezTo>
                    <a:close/>
                    <a:moveTo>
                      <a:pt x="49285" y="11361"/>
                    </a:moveTo>
                    <a:cubicBezTo>
                      <a:pt x="27785" y="11443"/>
                      <a:pt x="10365" y="28862"/>
                      <a:pt x="10283" y="50362"/>
                    </a:cubicBezTo>
                    <a:cubicBezTo>
                      <a:pt x="11676" y="71862"/>
                      <a:pt x="30243" y="88151"/>
                      <a:pt x="51726" y="86758"/>
                    </a:cubicBezTo>
                    <a:cubicBezTo>
                      <a:pt x="71276" y="85479"/>
                      <a:pt x="86860" y="69912"/>
                      <a:pt x="88122" y="50362"/>
                    </a:cubicBezTo>
                    <a:cubicBezTo>
                      <a:pt x="88220" y="40038"/>
                      <a:pt x="84140" y="30107"/>
                      <a:pt x="76815" y="22832"/>
                    </a:cubicBezTo>
                    <a:lnTo>
                      <a:pt x="76815" y="22832"/>
                    </a:lnTo>
                    <a:cubicBezTo>
                      <a:pt x="69605" y="15310"/>
                      <a:pt x="59690" y="11000"/>
                      <a:pt x="49285" y="1086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FD097F2-CA09-492C-8856-7D55F0352AA9}"/>
                  </a:ext>
                </a:extLst>
              </p:cNvPr>
              <p:cNvSpPr/>
              <p:nvPr/>
            </p:nvSpPr>
            <p:spPr>
              <a:xfrm rot="-2701801">
                <a:off x="4603205" y="2730422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B9AAFD9-FB20-4F28-AC90-243557C0132D}"/>
                  </a:ext>
                </a:extLst>
              </p:cNvPr>
              <p:cNvSpPr/>
              <p:nvPr/>
            </p:nvSpPr>
            <p:spPr>
              <a:xfrm>
                <a:off x="5097534" y="244266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1 h 98322"/>
                  <a:gd name="connsiteX6" fmla="*/ 11103 w 98322"/>
                  <a:gd name="connsiteY6" fmla="*/ 50274 h 98322"/>
                  <a:gd name="connsiteX7" fmla="*/ 21754 w 98322"/>
                  <a:gd name="connsiteY7" fmla="*/ 76330 h 98322"/>
                  <a:gd name="connsiteX8" fmla="*/ 49285 w 98322"/>
                  <a:gd name="connsiteY8" fmla="*/ 87637 h 98322"/>
                  <a:gd name="connsiteX9" fmla="*/ 88122 w 98322"/>
                  <a:gd name="connsiteY9" fmla="*/ 48800 h 98322"/>
                  <a:gd name="connsiteX10" fmla="*/ 76815 w 98322"/>
                  <a:gd name="connsiteY10" fmla="*/ 21269 h 98322"/>
                  <a:gd name="connsiteX11" fmla="*/ 49285 w 98322"/>
                  <a:gd name="connsiteY11" fmla="*/ 10781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1"/>
                    </a:moveTo>
                    <a:cubicBezTo>
                      <a:pt x="27834" y="11142"/>
                      <a:pt x="10742" y="28824"/>
                      <a:pt x="11103" y="50274"/>
                    </a:cubicBezTo>
                    <a:cubicBezTo>
                      <a:pt x="11283" y="59975"/>
                      <a:pt x="15069" y="69283"/>
                      <a:pt x="21754" y="76330"/>
                    </a:cubicBezTo>
                    <a:cubicBezTo>
                      <a:pt x="29030" y="83671"/>
                      <a:pt x="38961" y="87752"/>
                      <a:pt x="49285" y="87637"/>
                    </a:cubicBezTo>
                    <a:cubicBezTo>
                      <a:pt x="70736" y="87637"/>
                      <a:pt x="88122" y="70250"/>
                      <a:pt x="88122" y="48800"/>
                    </a:cubicBezTo>
                    <a:cubicBezTo>
                      <a:pt x="88106" y="38492"/>
                      <a:pt x="84042" y="28611"/>
                      <a:pt x="76815" y="21269"/>
                    </a:cubicBezTo>
                    <a:cubicBezTo>
                      <a:pt x="69375" y="14272"/>
                      <a:pt x="59477" y="10503"/>
                      <a:pt x="49285" y="1078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1145FAD-6C3D-4C2F-BD8C-40CC0909F66C}"/>
                  </a:ext>
                </a:extLst>
              </p:cNvPr>
              <p:cNvSpPr/>
              <p:nvPr/>
            </p:nvSpPr>
            <p:spPr>
              <a:xfrm rot="-2701201">
                <a:off x="5089933" y="2244500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9A18971-86D3-49C5-B3C1-7277EECFF093}"/>
                  </a:ext>
                </a:extLst>
              </p:cNvPr>
              <p:cNvSpPr/>
              <p:nvPr/>
            </p:nvSpPr>
            <p:spPr>
              <a:xfrm>
                <a:off x="5584067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21754 w 98322"/>
                  <a:gd name="connsiteY7" fmla="*/ 77149 h 98322"/>
                  <a:gd name="connsiteX8" fmla="*/ 76913 w 98322"/>
                  <a:gd name="connsiteY8" fmla="*/ 77575 h 98322"/>
                  <a:gd name="connsiteX9" fmla="*/ 77323 w 98322"/>
                  <a:gd name="connsiteY9" fmla="*/ 22416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782"/>
                      <a:pt x="10447" y="28168"/>
                      <a:pt x="10447" y="49619"/>
                    </a:cubicBezTo>
                    <a:cubicBezTo>
                      <a:pt x="10349" y="59943"/>
                      <a:pt x="14429" y="69874"/>
                      <a:pt x="21754" y="77149"/>
                    </a:cubicBezTo>
                    <a:cubicBezTo>
                      <a:pt x="36863" y="92488"/>
                      <a:pt x="61559" y="92684"/>
                      <a:pt x="76913" y="77575"/>
                    </a:cubicBezTo>
                    <a:cubicBezTo>
                      <a:pt x="92252" y="62450"/>
                      <a:pt x="92448" y="37755"/>
                      <a:pt x="77323" y="22416"/>
                    </a:cubicBezTo>
                    <a:cubicBezTo>
                      <a:pt x="69932" y="14911"/>
                      <a:pt x="59821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F03EB06-5413-483F-B494-5BDF2A9ACF92}"/>
                  </a:ext>
                </a:extLst>
              </p:cNvPr>
              <p:cNvSpPr/>
              <p:nvPr/>
            </p:nvSpPr>
            <p:spPr>
              <a:xfrm>
                <a:off x="5677145" y="2001355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F3CBE21-2AB9-45CA-866A-36C64BF334A1}"/>
                  </a:ext>
                </a:extLst>
              </p:cNvPr>
              <p:cNvSpPr/>
              <p:nvPr/>
            </p:nvSpPr>
            <p:spPr>
              <a:xfrm>
                <a:off x="6070763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578 w 98322"/>
                  <a:gd name="connsiteY6" fmla="*/ 49750 h 98322"/>
                  <a:gd name="connsiteX7" fmla="*/ 49563 w 98322"/>
                  <a:gd name="connsiteY7" fmla="*/ 88456 h 98322"/>
                  <a:gd name="connsiteX8" fmla="*/ 88253 w 98322"/>
                  <a:gd name="connsiteY8" fmla="*/ 49488 h 98322"/>
                  <a:gd name="connsiteX9" fmla="*/ 76815 w 98322"/>
                  <a:gd name="connsiteY9" fmla="*/ 22089 h 98322"/>
                  <a:gd name="connsiteX10" fmla="*/ 49285 w 98322"/>
                  <a:gd name="connsiteY10" fmla="*/ 11437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863"/>
                      <a:pt x="10513" y="28299"/>
                      <a:pt x="10578" y="49750"/>
                    </a:cubicBezTo>
                    <a:cubicBezTo>
                      <a:pt x="10660" y="71201"/>
                      <a:pt x="28113" y="88538"/>
                      <a:pt x="49563" y="88456"/>
                    </a:cubicBezTo>
                    <a:cubicBezTo>
                      <a:pt x="71014" y="88375"/>
                      <a:pt x="88335" y="70939"/>
                      <a:pt x="88253" y="49488"/>
                    </a:cubicBezTo>
                    <a:cubicBezTo>
                      <a:pt x="88221" y="39197"/>
                      <a:pt x="84107" y="29348"/>
                      <a:pt x="76815" y="22089"/>
                    </a:cubicBezTo>
                    <a:cubicBezTo>
                      <a:pt x="69375" y="15091"/>
                      <a:pt x="59494" y="11273"/>
                      <a:pt x="49285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38D2663-62BF-4037-8208-F9AB92EED732}"/>
                  </a:ext>
                </a:extLst>
              </p:cNvPr>
              <p:cNvSpPr/>
              <p:nvPr/>
            </p:nvSpPr>
            <p:spPr>
              <a:xfrm rot="-2701801">
                <a:off x="6062991" y="1758063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671863D0-A76E-46DE-80DD-F8A08C38C1A0}"/>
                  </a:ext>
                </a:extLst>
              </p:cNvPr>
              <p:cNvSpPr/>
              <p:nvPr/>
            </p:nvSpPr>
            <p:spPr>
              <a:xfrm>
                <a:off x="6549966" y="1470819"/>
                <a:ext cx="105816" cy="98900"/>
              </a:xfrm>
              <a:custGeom>
                <a:avLst/>
                <a:gdLst>
                  <a:gd name="connsiteX0" fmla="*/ 56779 w 105816"/>
                  <a:gd name="connsiteY0" fmla="*/ 97719 h 98900"/>
                  <a:gd name="connsiteX1" fmla="*/ 703 w 105816"/>
                  <a:gd name="connsiteY1" fmla="*/ 56620 h 98900"/>
                  <a:gd name="connsiteX2" fmla="*/ 41801 w 105816"/>
                  <a:gd name="connsiteY2" fmla="*/ 544 h 98900"/>
                  <a:gd name="connsiteX3" fmla="*/ 56779 w 105816"/>
                  <a:gd name="connsiteY3" fmla="*/ 544 h 98900"/>
                  <a:gd name="connsiteX4" fmla="*/ 105940 w 105816"/>
                  <a:gd name="connsiteY4" fmla="*/ 49705 h 98900"/>
                  <a:gd name="connsiteX5" fmla="*/ 56779 w 105816"/>
                  <a:gd name="connsiteY5" fmla="*/ 98866 h 98900"/>
                  <a:gd name="connsiteX6" fmla="*/ 56779 w 105816"/>
                  <a:gd name="connsiteY6" fmla="*/ 10212 h 98900"/>
                  <a:gd name="connsiteX7" fmla="*/ 17778 w 105816"/>
                  <a:gd name="connsiteY7" fmla="*/ 49213 h 98900"/>
                  <a:gd name="connsiteX8" fmla="*/ 29248 w 105816"/>
                  <a:gd name="connsiteY8" fmla="*/ 76580 h 98900"/>
                  <a:gd name="connsiteX9" fmla="*/ 84309 w 105816"/>
                  <a:gd name="connsiteY9" fmla="*/ 76580 h 98900"/>
                  <a:gd name="connsiteX10" fmla="*/ 95616 w 105816"/>
                  <a:gd name="connsiteY10" fmla="*/ 49213 h 98900"/>
                  <a:gd name="connsiteX11" fmla="*/ 57107 w 105816"/>
                  <a:gd name="connsiteY11" fmla="*/ 9720 h 98900"/>
                  <a:gd name="connsiteX12" fmla="*/ 56779 w 105816"/>
                  <a:gd name="connsiteY12" fmla="*/ 9720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0">
                    <a:moveTo>
                      <a:pt x="56779" y="97719"/>
                    </a:moveTo>
                    <a:cubicBezTo>
                      <a:pt x="29937" y="101849"/>
                      <a:pt x="4832" y="83446"/>
                      <a:pt x="703" y="56620"/>
                    </a:cubicBezTo>
                    <a:cubicBezTo>
                      <a:pt x="-3427" y="29778"/>
                      <a:pt x="14975" y="4673"/>
                      <a:pt x="41801" y="544"/>
                    </a:cubicBezTo>
                    <a:cubicBezTo>
                      <a:pt x="46766" y="-226"/>
                      <a:pt x="51814" y="-226"/>
                      <a:pt x="56779" y="544"/>
                    </a:cubicBezTo>
                    <a:cubicBezTo>
                      <a:pt x="83932" y="544"/>
                      <a:pt x="105940" y="22552"/>
                      <a:pt x="105940" y="49705"/>
                    </a:cubicBezTo>
                    <a:cubicBezTo>
                      <a:pt x="105940" y="76858"/>
                      <a:pt x="83932" y="98866"/>
                      <a:pt x="56779" y="98866"/>
                    </a:cubicBezTo>
                    <a:close/>
                    <a:moveTo>
                      <a:pt x="56779" y="10212"/>
                    </a:moveTo>
                    <a:cubicBezTo>
                      <a:pt x="35279" y="10294"/>
                      <a:pt x="17876" y="27714"/>
                      <a:pt x="17778" y="49213"/>
                    </a:cubicBezTo>
                    <a:cubicBezTo>
                      <a:pt x="17794" y="59504"/>
                      <a:pt x="21924" y="69353"/>
                      <a:pt x="29248" y="76580"/>
                    </a:cubicBezTo>
                    <a:cubicBezTo>
                      <a:pt x="44652" y="91312"/>
                      <a:pt x="68905" y="91312"/>
                      <a:pt x="84309" y="76580"/>
                    </a:cubicBezTo>
                    <a:cubicBezTo>
                      <a:pt x="91585" y="69337"/>
                      <a:pt x="95665" y="59488"/>
                      <a:pt x="95616" y="49213"/>
                    </a:cubicBezTo>
                    <a:cubicBezTo>
                      <a:pt x="95895" y="27681"/>
                      <a:pt x="78656" y="9999"/>
                      <a:pt x="57107" y="9720"/>
                    </a:cubicBezTo>
                    <a:cubicBezTo>
                      <a:pt x="56992" y="9720"/>
                      <a:pt x="56894" y="9720"/>
                      <a:pt x="56779" y="9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6958C18-C743-49DC-8A8F-8D1279A92733}"/>
                  </a:ext>
                </a:extLst>
              </p:cNvPr>
              <p:cNvSpPr/>
              <p:nvPr/>
            </p:nvSpPr>
            <p:spPr>
              <a:xfrm rot="-2701801">
                <a:off x="6844984" y="1462898"/>
                <a:ext cx="9668" cy="600259"/>
              </a:xfrm>
              <a:custGeom>
                <a:avLst/>
                <a:gdLst>
                  <a:gd name="connsiteX0" fmla="*/ 123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3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3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3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75E0E84-7076-45EA-9650-9A5754AA1056}"/>
                  </a:ext>
                </a:extLst>
              </p:cNvPr>
              <p:cNvSpPr/>
              <p:nvPr/>
            </p:nvSpPr>
            <p:spPr>
              <a:xfrm>
                <a:off x="7043993" y="1962724"/>
                <a:ext cx="97338" cy="91397"/>
              </a:xfrm>
              <a:custGeom>
                <a:avLst/>
                <a:gdLst>
                  <a:gd name="connsiteX0" fmla="*/ 49285 w 97338"/>
                  <a:gd name="connsiteY0" fmla="*/ 91364 h 91397"/>
                  <a:gd name="connsiteX1" fmla="*/ 123 w 97338"/>
                  <a:gd name="connsiteY1" fmla="*/ 42203 h 91397"/>
                  <a:gd name="connsiteX2" fmla="*/ 55724 w 97338"/>
                  <a:gd name="connsiteY2" fmla="*/ 465 h 91397"/>
                  <a:gd name="connsiteX3" fmla="*/ 97462 w 97338"/>
                  <a:gd name="connsiteY3" fmla="*/ 42203 h 91397"/>
                  <a:gd name="connsiteX4" fmla="*/ 49285 w 97338"/>
                  <a:gd name="connsiteY4" fmla="*/ 91364 h 91397"/>
                  <a:gd name="connsiteX5" fmla="*/ 49285 w 97338"/>
                  <a:gd name="connsiteY5" fmla="*/ 3857 h 91397"/>
                  <a:gd name="connsiteX6" fmla="*/ 10447 w 97338"/>
                  <a:gd name="connsiteY6" fmla="*/ 42366 h 91397"/>
                  <a:gd name="connsiteX7" fmla="*/ 10447 w 97338"/>
                  <a:gd name="connsiteY7" fmla="*/ 42694 h 91397"/>
                  <a:gd name="connsiteX8" fmla="*/ 49285 w 97338"/>
                  <a:gd name="connsiteY8" fmla="*/ 81859 h 91397"/>
                  <a:gd name="connsiteX9" fmla="*/ 88450 w 97338"/>
                  <a:gd name="connsiteY9" fmla="*/ 43022 h 91397"/>
                  <a:gd name="connsiteX10" fmla="*/ 49612 w 97338"/>
                  <a:gd name="connsiteY10" fmla="*/ 3857 h 91397"/>
                  <a:gd name="connsiteX11" fmla="*/ 49285 w 97338"/>
                  <a:gd name="connsiteY11" fmla="*/ 3857 h 9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338" h="91397">
                    <a:moveTo>
                      <a:pt x="49285" y="91364"/>
                    </a:moveTo>
                    <a:cubicBezTo>
                      <a:pt x="22131" y="91364"/>
                      <a:pt x="123" y="69356"/>
                      <a:pt x="123" y="42203"/>
                    </a:cubicBezTo>
                    <a:cubicBezTo>
                      <a:pt x="3958" y="15328"/>
                      <a:pt x="28850" y="-3370"/>
                      <a:pt x="55724" y="465"/>
                    </a:cubicBezTo>
                    <a:cubicBezTo>
                      <a:pt x="77372" y="3546"/>
                      <a:pt x="94382" y="20555"/>
                      <a:pt x="97462" y="42203"/>
                    </a:cubicBezTo>
                    <a:cubicBezTo>
                      <a:pt x="97462" y="68979"/>
                      <a:pt x="76045" y="90823"/>
                      <a:pt x="49285" y="91364"/>
                    </a:cubicBezTo>
                    <a:close/>
                    <a:moveTo>
                      <a:pt x="49285" y="3857"/>
                    </a:moveTo>
                    <a:cubicBezTo>
                      <a:pt x="27932" y="3759"/>
                      <a:pt x="10545" y="21014"/>
                      <a:pt x="10447" y="42366"/>
                    </a:cubicBezTo>
                    <a:cubicBezTo>
                      <a:pt x="10447" y="42481"/>
                      <a:pt x="10447" y="42580"/>
                      <a:pt x="10447" y="42694"/>
                    </a:cubicBezTo>
                    <a:cubicBezTo>
                      <a:pt x="10349" y="64227"/>
                      <a:pt x="27752" y="81761"/>
                      <a:pt x="49285" y="81859"/>
                    </a:cubicBezTo>
                    <a:cubicBezTo>
                      <a:pt x="70817" y="81941"/>
                      <a:pt x="88351" y="64555"/>
                      <a:pt x="88450" y="43022"/>
                    </a:cubicBezTo>
                    <a:cubicBezTo>
                      <a:pt x="88532" y="21489"/>
                      <a:pt x="71145" y="3955"/>
                      <a:pt x="49612" y="3857"/>
                    </a:cubicBezTo>
                    <a:cubicBezTo>
                      <a:pt x="49498" y="3857"/>
                      <a:pt x="49399" y="3857"/>
                      <a:pt x="49285" y="385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28DFF39-81FD-4EF8-B8E5-1A2CDCA36D0F}"/>
                  </a:ext>
                </a:extLst>
              </p:cNvPr>
              <p:cNvSpPr/>
              <p:nvPr/>
            </p:nvSpPr>
            <p:spPr>
              <a:xfrm rot="-2701801">
                <a:off x="7036550" y="1758651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1153214-41D8-4284-86A3-98FCE5777A79}"/>
                  </a:ext>
                </a:extLst>
              </p:cNvPr>
              <p:cNvSpPr/>
              <p:nvPr/>
            </p:nvSpPr>
            <p:spPr>
              <a:xfrm>
                <a:off x="7530690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783 h 98322"/>
                  <a:gd name="connsiteX7" fmla="*/ 21755 w 98322"/>
                  <a:gd name="connsiteY7" fmla="*/ 77149 h 98322"/>
                  <a:gd name="connsiteX8" fmla="*/ 76913 w 98322"/>
                  <a:gd name="connsiteY8" fmla="*/ 77576 h 98322"/>
                  <a:gd name="connsiteX9" fmla="*/ 77323 w 98322"/>
                  <a:gd name="connsiteY9" fmla="*/ 22417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2" y="98289"/>
                      <a:pt x="123" y="76281"/>
                      <a:pt x="123" y="49127"/>
                    </a:cubicBezTo>
                    <a:cubicBezTo>
                      <a:pt x="123" y="21974"/>
                      <a:pt x="22132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01" y="10880"/>
                      <a:pt x="10447" y="28299"/>
                      <a:pt x="10447" y="49783"/>
                    </a:cubicBezTo>
                    <a:cubicBezTo>
                      <a:pt x="10398" y="60058"/>
                      <a:pt x="14479" y="69906"/>
                      <a:pt x="21755" y="77149"/>
                    </a:cubicBezTo>
                    <a:cubicBezTo>
                      <a:pt x="36863" y="92488"/>
                      <a:pt x="61559" y="92684"/>
                      <a:pt x="76913" y="77576"/>
                    </a:cubicBezTo>
                    <a:cubicBezTo>
                      <a:pt x="92252" y="62450"/>
                      <a:pt x="92448" y="37755"/>
                      <a:pt x="77323" y="22417"/>
                    </a:cubicBezTo>
                    <a:cubicBezTo>
                      <a:pt x="69933" y="14911"/>
                      <a:pt x="59822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3DC54EE-41EE-4394-9A2B-E485A0AD3C4E}"/>
                  </a:ext>
                </a:extLst>
              </p:cNvPr>
              <p:cNvSpPr/>
              <p:nvPr/>
            </p:nvSpPr>
            <p:spPr>
              <a:xfrm>
                <a:off x="7623769" y="1515150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00CC43B-C56B-4123-B1A7-134E803834C4}"/>
                  </a:ext>
                </a:extLst>
              </p:cNvPr>
              <p:cNvSpPr/>
              <p:nvPr/>
            </p:nvSpPr>
            <p:spPr>
              <a:xfrm>
                <a:off x="8017387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283 w 98322"/>
                  <a:gd name="connsiteY6" fmla="*/ 49783 h 98322"/>
                  <a:gd name="connsiteX7" fmla="*/ 49285 w 98322"/>
                  <a:gd name="connsiteY7" fmla="*/ 88784 h 98322"/>
                  <a:gd name="connsiteX8" fmla="*/ 88286 w 98322"/>
                  <a:gd name="connsiteY8" fmla="*/ 49783 h 98322"/>
                  <a:gd name="connsiteX9" fmla="*/ 49285 w 98322"/>
                  <a:gd name="connsiteY9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782"/>
                      <a:pt x="10283" y="28250"/>
                      <a:pt x="10283" y="49783"/>
                    </a:cubicBezTo>
                    <a:cubicBezTo>
                      <a:pt x="10283" y="71316"/>
                      <a:pt x="27752" y="88784"/>
                      <a:pt x="49285" y="88784"/>
                    </a:cubicBezTo>
                    <a:cubicBezTo>
                      <a:pt x="70817" y="88784"/>
                      <a:pt x="88286" y="71316"/>
                      <a:pt x="88286" y="49783"/>
                    </a:cubicBezTo>
                    <a:cubicBezTo>
                      <a:pt x="88204" y="28283"/>
                      <a:pt x="70784" y="10864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96EF063-1132-4A3F-95A0-F1274DE8A961}"/>
                  </a:ext>
                </a:extLst>
              </p:cNvPr>
              <p:cNvSpPr/>
              <p:nvPr/>
            </p:nvSpPr>
            <p:spPr>
              <a:xfrm rot="-2701801">
                <a:off x="8009652" y="1271857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C167B4C-7342-45A0-BAA7-50A4D56F7351}"/>
                  </a:ext>
                </a:extLst>
              </p:cNvPr>
              <p:cNvSpPr/>
              <p:nvPr/>
            </p:nvSpPr>
            <p:spPr>
              <a:xfrm>
                <a:off x="8504120" y="984049"/>
                <a:ext cx="98328" cy="98320"/>
              </a:xfrm>
              <a:custGeom>
                <a:avLst/>
                <a:gdLst>
                  <a:gd name="connsiteX0" fmla="*/ 49248 w 98328"/>
                  <a:gd name="connsiteY0" fmla="*/ 98284 h 98320"/>
                  <a:gd name="connsiteX1" fmla="*/ 14835 w 98328"/>
                  <a:gd name="connsiteY1" fmla="*/ 84192 h 98320"/>
                  <a:gd name="connsiteX2" fmla="*/ 14212 w 98328"/>
                  <a:gd name="connsiteY2" fmla="*/ 14678 h 98320"/>
                  <a:gd name="connsiteX3" fmla="*/ 83743 w 98328"/>
                  <a:gd name="connsiteY3" fmla="*/ 14055 h 98320"/>
                  <a:gd name="connsiteX4" fmla="*/ 84349 w 98328"/>
                  <a:gd name="connsiteY4" fmla="*/ 83569 h 98320"/>
                  <a:gd name="connsiteX5" fmla="*/ 49248 w 98328"/>
                  <a:gd name="connsiteY5" fmla="*/ 98284 h 98320"/>
                  <a:gd name="connsiteX6" fmla="*/ 49248 w 98328"/>
                  <a:gd name="connsiteY6" fmla="*/ 10777 h 98320"/>
                  <a:gd name="connsiteX7" fmla="*/ 10345 w 98328"/>
                  <a:gd name="connsiteY7" fmla="*/ 49877 h 98320"/>
                  <a:gd name="connsiteX8" fmla="*/ 21717 w 98328"/>
                  <a:gd name="connsiteY8" fmla="*/ 77309 h 98320"/>
                  <a:gd name="connsiteX9" fmla="*/ 76778 w 98328"/>
                  <a:gd name="connsiteY9" fmla="*/ 77309 h 98320"/>
                  <a:gd name="connsiteX10" fmla="*/ 76680 w 98328"/>
                  <a:gd name="connsiteY10" fmla="*/ 22150 h 98320"/>
                  <a:gd name="connsiteX11" fmla="*/ 49248 w 98328"/>
                  <a:gd name="connsiteY11" fmla="*/ 10777 h 9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8" h="98320">
                    <a:moveTo>
                      <a:pt x="49248" y="98284"/>
                    </a:moveTo>
                    <a:cubicBezTo>
                      <a:pt x="36351" y="98399"/>
                      <a:pt x="23946" y="93319"/>
                      <a:pt x="14835" y="84192"/>
                    </a:cubicBezTo>
                    <a:cubicBezTo>
                      <a:pt x="-4535" y="65166"/>
                      <a:pt x="-4813" y="34031"/>
                      <a:pt x="14212" y="14678"/>
                    </a:cubicBezTo>
                    <a:cubicBezTo>
                      <a:pt x="33254" y="-4692"/>
                      <a:pt x="64373" y="-4971"/>
                      <a:pt x="83743" y="14055"/>
                    </a:cubicBezTo>
                    <a:cubicBezTo>
                      <a:pt x="103112" y="33080"/>
                      <a:pt x="103391" y="64216"/>
                      <a:pt x="84349" y="83569"/>
                    </a:cubicBezTo>
                    <a:cubicBezTo>
                      <a:pt x="75106" y="92991"/>
                      <a:pt x="62456" y="98301"/>
                      <a:pt x="49248" y="98284"/>
                    </a:cubicBezTo>
                    <a:close/>
                    <a:moveTo>
                      <a:pt x="49248" y="10777"/>
                    </a:moveTo>
                    <a:cubicBezTo>
                      <a:pt x="27715" y="10827"/>
                      <a:pt x="10296" y="28328"/>
                      <a:pt x="10345" y="49877"/>
                    </a:cubicBezTo>
                    <a:cubicBezTo>
                      <a:pt x="10361" y="60168"/>
                      <a:pt x="14458" y="70017"/>
                      <a:pt x="21717" y="77309"/>
                    </a:cubicBezTo>
                    <a:cubicBezTo>
                      <a:pt x="37187" y="91877"/>
                      <a:pt x="61309" y="91877"/>
                      <a:pt x="76778" y="77309"/>
                    </a:cubicBezTo>
                    <a:cubicBezTo>
                      <a:pt x="91985" y="62053"/>
                      <a:pt x="91936" y="37357"/>
                      <a:pt x="76680" y="22150"/>
                    </a:cubicBezTo>
                    <a:cubicBezTo>
                      <a:pt x="69404" y="14891"/>
                      <a:pt x="59539" y="10810"/>
                      <a:pt x="49248" y="1077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9E11047-A870-44E9-9260-E2EDE609F616}"/>
                  </a:ext>
                </a:extLst>
              </p:cNvPr>
              <p:cNvSpPr/>
              <p:nvPr/>
            </p:nvSpPr>
            <p:spPr>
              <a:xfrm rot="-2701801">
                <a:off x="8791645" y="976692"/>
                <a:ext cx="9668" cy="600259"/>
              </a:xfrm>
              <a:custGeom>
                <a:avLst/>
                <a:gdLst>
                  <a:gd name="connsiteX0" fmla="*/ 124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4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4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F8F851E-19AB-4B61-BE78-1318AB6424FF}"/>
                  </a:ext>
                </a:extLst>
              </p:cNvPr>
              <p:cNvSpPr/>
              <p:nvPr/>
            </p:nvSpPr>
            <p:spPr>
              <a:xfrm>
                <a:off x="8990616" y="1470950"/>
                <a:ext cx="96675" cy="97621"/>
              </a:xfrm>
              <a:custGeom>
                <a:avLst/>
                <a:gdLst>
                  <a:gd name="connsiteX0" fmla="*/ 49285 w 96675"/>
                  <a:gd name="connsiteY0" fmla="*/ 97588 h 97621"/>
                  <a:gd name="connsiteX1" fmla="*/ 124 w 96675"/>
                  <a:gd name="connsiteY1" fmla="*/ 48427 h 97621"/>
                  <a:gd name="connsiteX2" fmla="*/ 14381 w 96675"/>
                  <a:gd name="connsiteY2" fmla="*/ 14014 h 97621"/>
                  <a:gd name="connsiteX3" fmla="*/ 83207 w 96675"/>
                  <a:gd name="connsiteY3" fmla="*/ 14014 h 97621"/>
                  <a:gd name="connsiteX4" fmla="*/ 83207 w 96675"/>
                  <a:gd name="connsiteY4" fmla="*/ 14014 h 97621"/>
                  <a:gd name="connsiteX5" fmla="*/ 81568 w 96675"/>
                  <a:gd name="connsiteY5" fmla="*/ 83512 h 97621"/>
                  <a:gd name="connsiteX6" fmla="*/ 48794 w 96675"/>
                  <a:gd name="connsiteY6" fmla="*/ 97096 h 97621"/>
                  <a:gd name="connsiteX7" fmla="*/ 49285 w 96675"/>
                  <a:gd name="connsiteY7" fmla="*/ 10081 h 97621"/>
                  <a:gd name="connsiteX8" fmla="*/ 10579 w 96675"/>
                  <a:gd name="connsiteY8" fmla="*/ 49050 h 97621"/>
                  <a:gd name="connsiteX9" fmla="*/ 49564 w 96675"/>
                  <a:gd name="connsiteY9" fmla="*/ 87756 h 97621"/>
                  <a:gd name="connsiteX10" fmla="*/ 88254 w 96675"/>
                  <a:gd name="connsiteY10" fmla="*/ 48787 h 97621"/>
                  <a:gd name="connsiteX11" fmla="*/ 76815 w 96675"/>
                  <a:gd name="connsiteY11" fmla="*/ 21388 h 97621"/>
                  <a:gd name="connsiteX12" fmla="*/ 76815 w 96675"/>
                  <a:gd name="connsiteY12" fmla="*/ 21388 h 97621"/>
                  <a:gd name="connsiteX13" fmla="*/ 49285 w 96675"/>
                  <a:gd name="connsiteY13" fmla="*/ 9589 h 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6675" h="97621">
                    <a:moveTo>
                      <a:pt x="49285" y="97588"/>
                    </a:moveTo>
                    <a:cubicBezTo>
                      <a:pt x="22132" y="97588"/>
                      <a:pt x="124" y="75580"/>
                      <a:pt x="124" y="48427"/>
                    </a:cubicBezTo>
                    <a:cubicBezTo>
                      <a:pt x="75" y="35514"/>
                      <a:pt x="5204" y="23109"/>
                      <a:pt x="14381" y="14014"/>
                    </a:cubicBezTo>
                    <a:cubicBezTo>
                      <a:pt x="33505" y="-4717"/>
                      <a:pt x="64083" y="-4717"/>
                      <a:pt x="83207" y="14014"/>
                    </a:cubicBezTo>
                    <a:lnTo>
                      <a:pt x="83207" y="14014"/>
                    </a:lnTo>
                    <a:cubicBezTo>
                      <a:pt x="101954" y="33662"/>
                      <a:pt x="101216" y="64781"/>
                      <a:pt x="81568" y="83512"/>
                    </a:cubicBezTo>
                    <a:cubicBezTo>
                      <a:pt x="72719" y="91967"/>
                      <a:pt x="61035" y="96802"/>
                      <a:pt x="48794" y="97096"/>
                    </a:cubicBezTo>
                    <a:close/>
                    <a:moveTo>
                      <a:pt x="49285" y="10081"/>
                    </a:moveTo>
                    <a:cubicBezTo>
                      <a:pt x="27835" y="10163"/>
                      <a:pt x="10513" y="27599"/>
                      <a:pt x="10579" y="49050"/>
                    </a:cubicBezTo>
                    <a:cubicBezTo>
                      <a:pt x="10661" y="70500"/>
                      <a:pt x="28113" y="87838"/>
                      <a:pt x="49564" y="87756"/>
                    </a:cubicBezTo>
                    <a:cubicBezTo>
                      <a:pt x="71015" y="87674"/>
                      <a:pt x="88335" y="70238"/>
                      <a:pt x="88254" y="48787"/>
                    </a:cubicBezTo>
                    <a:cubicBezTo>
                      <a:pt x="88221" y="38496"/>
                      <a:pt x="84108" y="28648"/>
                      <a:pt x="76815" y="21388"/>
                    </a:cubicBezTo>
                    <a:lnTo>
                      <a:pt x="76815" y="21388"/>
                    </a:lnTo>
                    <a:cubicBezTo>
                      <a:pt x="69572" y="13948"/>
                      <a:pt x="59675" y="9704"/>
                      <a:pt x="49285" y="95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A2CED95-E419-4222-94EB-6AEC5C89F55A}"/>
                  </a:ext>
                </a:extLst>
              </p:cNvPr>
              <p:cNvSpPr/>
              <p:nvPr/>
            </p:nvSpPr>
            <p:spPr>
              <a:xfrm rot="-2710800">
                <a:off x="8982322" y="1271769"/>
                <a:ext cx="598456" cy="9668"/>
              </a:xfrm>
              <a:custGeom>
                <a:avLst/>
                <a:gdLst>
                  <a:gd name="connsiteX0" fmla="*/ 123 w 598456"/>
                  <a:gd name="connsiteY0" fmla="*/ -34 h 9668"/>
                  <a:gd name="connsiteX1" fmla="*/ 598580 w 598456"/>
                  <a:gd name="connsiteY1" fmla="*/ -34 h 9668"/>
                  <a:gd name="connsiteX2" fmla="*/ 598580 w 598456"/>
                  <a:gd name="connsiteY2" fmla="*/ 9634 h 9668"/>
                  <a:gd name="connsiteX3" fmla="*/ 123 w 59845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456" h="9668">
                    <a:moveTo>
                      <a:pt x="123" y="-34"/>
                    </a:moveTo>
                    <a:lnTo>
                      <a:pt x="598580" y="-34"/>
                    </a:lnTo>
                    <a:lnTo>
                      <a:pt x="598580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2C45B2E-2804-4A41-BFC7-92D9C761C920}"/>
                  </a:ext>
                </a:extLst>
              </p:cNvPr>
              <p:cNvSpPr/>
              <p:nvPr/>
            </p:nvSpPr>
            <p:spPr>
              <a:xfrm>
                <a:off x="9474691" y="984044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382 w 98322"/>
                  <a:gd name="connsiteY6" fmla="*/ 49881 h 98322"/>
                  <a:gd name="connsiteX7" fmla="*/ 21755 w 98322"/>
                  <a:gd name="connsiteY7" fmla="*/ 77313 h 98322"/>
                  <a:gd name="connsiteX8" fmla="*/ 76815 w 98322"/>
                  <a:gd name="connsiteY8" fmla="*/ 80558 h 98322"/>
                  <a:gd name="connsiteX9" fmla="*/ 80060 w 98322"/>
                  <a:gd name="connsiteY9" fmla="*/ 25497 h 98322"/>
                  <a:gd name="connsiteX10" fmla="*/ 76815 w 98322"/>
                  <a:gd name="connsiteY10" fmla="*/ 22253 h 98322"/>
                  <a:gd name="connsiteX11" fmla="*/ 76815 w 98322"/>
                  <a:gd name="connsiteY11" fmla="*/ 22253 h 98322"/>
                  <a:gd name="connsiteX12" fmla="*/ 49285 w 98322"/>
                  <a:gd name="connsiteY12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831"/>
                      <a:pt x="10332" y="28332"/>
                      <a:pt x="10382" y="49881"/>
                    </a:cubicBezTo>
                    <a:cubicBezTo>
                      <a:pt x="10398" y="60172"/>
                      <a:pt x="14495" y="70021"/>
                      <a:pt x="21755" y="77313"/>
                    </a:cubicBezTo>
                    <a:cubicBezTo>
                      <a:pt x="36060" y="93422"/>
                      <a:pt x="60723" y="94864"/>
                      <a:pt x="76815" y="80558"/>
                    </a:cubicBezTo>
                    <a:cubicBezTo>
                      <a:pt x="92924" y="66252"/>
                      <a:pt x="94366" y="41606"/>
                      <a:pt x="80060" y="25497"/>
                    </a:cubicBezTo>
                    <a:cubicBezTo>
                      <a:pt x="79044" y="24350"/>
                      <a:pt x="77962" y="23269"/>
                      <a:pt x="76815" y="22253"/>
                    </a:cubicBezTo>
                    <a:lnTo>
                      <a:pt x="76815" y="22253"/>
                    </a:lnTo>
                    <a:cubicBezTo>
                      <a:pt x="69556" y="14878"/>
                      <a:pt x="59641" y="10733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CF908B0-9989-4A53-8D1A-474D195D85C7}"/>
                  </a:ext>
                </a:extLst>
              </p:cNvPr>
              <p:cNvSpPr/>
              <p:nvPr/>
            </p:nvSpPr>
            <p:spPr>
              <a:xfrm>
                <a:off x="9551547" y="575022"/>
                <a:ext cx="434094" cy="431472"/>
              </a:xfrm>
              <a:custGeom>
                <a:avLst/>
                <a:gdLst>
                  <a:gd name="connsiteX0" fmla="*/ 6882 w 434094"/>
                  <a:gd name="connsiteY0" fmla="*/ 431472 h 431472"/>
                  <a:gd name="connsiteX1" fmla="*/ 0 w 434094"/>
                  <a:gd name="connsiteY1" fmla="*/ 424590 h 431472"/>
                  <a:gd name="connsiteX2" fmla="*/ 427212 w 434094"/>
                  <a:gd name="connsiteY2" fmla="*/ 0 h 431472"/>
                  <a:gd name="connsiteX3" fmla="*/ 434094 w 434094"/>
                  <a:gd name="connsiteY3" fmla="*/ 7046 h 431472"/>
                  <a:gd name="connsiteX4" fmla="*/ 6882 w 434094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094" h="431472">
                    <a:moveTo>
                      <a:pt x="6882" y="431472"/>
                    </a:moveTo>
                    <a:lnTo>
                      <a:pt x="0" y="424590"/>
                    </a:lnTo>
                    <a:lnTo>
                      <a:pt x="427212" y="0"/>
                    </a:lnTo>
                    <a:lnTo>
                      <a:pt x="434094" y="7046"/>
                    </a:lnTo>
                    <a:lnTo>
                      <a:pt x="6882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A420E43-A44C-455F-B9F2-54C47D48DE5C}"/>
                  </a:ext>
                </a:extLst>
              </p:cNvPr>
              <p:cNvSpPr/>
              <p:nvPr/>
            </p:nvSpPr>
            <p:spPr>
              <a:xfrm rot="-2701801">
                <a:off x="9950409" y="284774"/>
                <a:ext cx="644176" cy="9668"/>
              </a:xfrm>
              <a:custGeom>
                <a:avLst/>
                <a:gdLst>
                  <a:gd name="connsiteX0" fmla="*/ 124 w 644176"/>
                  <a:gd name="connsiteY0" fmla="*/ -34 h 9668"/>
                  <a:gd name="connsiteX1" fmla="*/ 644301 w 644176"/>
                  <a:gd name="connsiteY1" fmla="*/ -34 h 9668"/>
                  <a:gd name="connsiteX2" fmla="*/ 644301 w 644176"/>
                  <a:gd name="connsiteY2" fmla="*/ 9634 h 9668"/>
                  <a:gd name="connsiteX3" fmla="*/ 124 w 64417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176" h="9668">
                    <a:moveTo>
                      <a:pt x="124" y="-34"/>
                    </a:moveTo>
                    <a:lnTo>
                      <a:pt x="644301" y="-34"/>
                    </a:lnTo>
                    <a:lnTo>
                      <a:pt x="644301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CB672EE-A573-4DED-B7A9-D902558B9016}"/>
                  </a:ext>
                </a:extLst>
              </p:cNvPr>
              <p:cNvSpPr/>
              <p:nvPr/>
            </p:nvSpPr>
            <p:spPr>
              <a:xfrm>
                <a:off x="9964215" y="497348"/>
                <a:ext cx="98324" cy="98323"/>
              </a:xfrm>
              <a:custGeom>
                <a:avLst/>
                <a:gdLst>
                  <a:gd name="connsiteX0" fmla="*/ 49080 w 98324"/>
                  <a:gd name="connsiteY0" fmla="*/ 98289 h 98323"/>
                  <a:gd name="connsiteX1" fmla="*/ 14503 w 98324"/>
                  <a:gd name="connsiteY1" fmla="*/ 83868 h 98323"/>
                  <a:gd name="connsiteX2" fmla="*/ 14552 w 98324"/>
                  <a:gd name="connsiteY2" fmla="*/ 14344 h 98323"/>
                  <a:gd name="connsiteX3" fmla="*/ 84066 w 98324"/>
                  <a:gd name="connsiteY3" fmla="*/ 14388 h 98323"/>
                  <a:gd name="connsiteX4" fmla="*/ 84034 w 98324"/>
                  <a:gd name="connsiteY4" fmla="*/ 83912 h 98323"/>
                  <a:gd name="connsiteX5" fmla="*/ 49080 w 98324"/>
                  <a:gd name="connsiteY5" fmla="*/ 98289 h 98323"/>
                  <a:gd name="connsiteX6" fmla="*/ 49080 w 98324"/>
                  <a:gd name="connsiteY6" fmla="*/ 10781 h 98323"/>
                  <a:gd name="connsiteX7" fmla="*/ 11078 w 98324"/>
                  <a:gd name="connsiteY7" fmla="*/ 50435 h 98323"/>
                  <a:gd name="connsiteX8" fmla="*/ 50735 w 98324"/>
                  <a:gd name="connsiteY8" fmla="*/ 88438 h 98323"/>
                  <a:gd name="connsiteX9" fmla="*/ 88737 w 98324"/>
                  <a:gd name="connsiteY9" fmla="*/ 50274 h 98323"/>
                  <a:gd name="connsiteX10" fmla="*/ 49571 w 98324"/>
                  <a:gd name="connsiteY10" fmla="*/ 11432 h 98323"/>
                  <a:gd name="connsiteX11" fmla="*/ 49080 w 98324"/>
                  <a:gd name="connsiteY11" fmla="*/ 11437 h 9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4" h="98323">
                    <a:moveTo>
                      <a:pt x="49080" y="98289"/>
                    </a:moveTo>
                    <a:cubicBezTo>
                      <a:pt x="36069" y="98362"/>
                      <a:pt x="23598" y="93158"/>
                      <a:pt x="14503" y="83868"/>
                    </a:cubicBezTo>
                    <a:cubicBezTo>
                      <a:pt x="-4686" y="64657"/>
                      <a:pt x="-4670" y="33530"/>
                      <a:pt x="14552" y="14344"/>
                    </a:cubicBezTo>
                    <a:cubicBezTo>
                      <a:pt x="33758" y="-4844"/>
                      <a:pt x="64877" y="-4824"/>
                      <a:pt x="84066" y="14388"/>
                    </a:cubicBezTo>
                    <a:cubicBezTo>
                      <a:pt x="103255" y="33599"/>
                      <a:pt x="103239" y="64726"/>
                      <a:pt x="84034" y="83912"/>
                    </a:cubicBezTo>
                    <a:cubicBezTo>
                      <a:pt x="74759" y="93169"/>
                      <a:pt x="62173" y="98344"/>
                      <a:pt x="49080" y="98289"/>
                    </a:cubicBezTo>
                    <a:close/>
                    <a:moveTo>
                      <a:pt x="49080" y="10781"/>
                    </a:moveTo>
                    <a:cubicBezTo>
                      <a:pt x="27629" y="11237"/>
                      <a:pt x="10619" y="28991"/>
                      <a:pt x="11078" y="50435"/>
                    </a:cubicBezTo>
                    <a:cubicBezTo>
                      <a:pt x="11537" y="71879"/>
                      <a:pt x="29284" y="88894"/>
                      <a:pt x="50735" y="88438"/>
                    </a:cubicBezTo>
                    <a:cubicBezTo>
                      <a:pt x="71596" y="87996"/>
                      <a:pt x="88376" y="71142"/>
                      <a:pt x="88737" y="50274"/>
                    </a:cubicBezTo>
                    <a:cubicBezTo>
                      <a:pt x="88655" y="28735"/>
                      <a:pt x="71120" y="11345"/>
                      <a:pt x="49571" y="11432"/>
                    </a:cubicBezTo>
                    <a:cubicBezTo>
                      <a:pt x="49408" y="11432"/>
                      <a:pt x="49244" y="11434"/>
                      <a:pt x="49080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E44DA2B-2C87-4147-ACC2-B12F27D27341}"/>
                  </a:ext>
                </a:extLst>
              </p:cNvPr>
              <p:cNvSpPr/>
              <p:nvPr/>
            </p:nvSpPr>
            <p:spPr>
              <a:xfrm>
                <a:off x="3643138" y="1962573"/>
                <a:ext cx="87289" cy="87288"/>
              </a:xfrm>
              <a:custGeom>
                <a:avLst/>
                <a:gdLst>
                  <a:gd name="connsiteX0" fmla="*/ 74562 w 87289"/>
                  <a:gd name="connsiteY0" fmla="*/ 12529 h 87288"/>
                  <a:gd name="connsiteX1" fmla="*/ 74627 w 87289"/>
                  <a:gd name="connsiteY1" fmla="*/ 74407 h 87288"/>
                  <a:gd name="connsiteX2" fmla="*/ 43590 w 87289"/>
                  <a:gd name="connsiteY2" fmla="*/ 87255 h 87288"/>
                  <a:gd name="connsiteX3" fmla="*/ 24253 w 87289"/>
                  <a:gd name="connsiteY3" fmla="*/ 82830 h 87288"/>
                  <a:gd name="connsiteX4" fmla="*/ 4785 w 87289"/>
                  <a:gd name="connsiteY4" fmla="*/ 24099 h 87288"/>
                  <a:gd name="connsiteX5" fmla="*/ 63517 w 87289"/>
                  <a:gd name="connsiteY5" fmla="*/ 4631 h 87288"/>
                  <a:gd name="connsiteX6" fmla="*/ 74562 w 87289"/>
                  <a:gd name="connsiteY6" fmla="*/ 12529 h 8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289" h="87288">
                    <a:moveTo>
                      <a:pt x="74562" y="12529"/>
                    </a:moveTo>
                    <a:cubicBezTo>
                      <a:pt x="91670" y="29605"/>
                      <a:pt x="91703" y="57299"/>
                      <a:pt x="74627" y="74407"/>
                    </a:cubicBezTo>
                    <a:cubicBezTo>
                      <a:pt x="66401" y="82650"/>
                      <a:pt x="55241" y="87271"/>
                      <a:pt x="43590" y="87255"/>
                    </a:cubicBezTo>
                    <a:cubicBezTo>
                      <a:pt x="36888" y="87238"/>
                      <a:pt x="30284" y="85731"/>
                      <a:pt x="24253" y="82830"/>
                    </a:cubicBezTo>
                    <a:cubicBezTo>
                      <a:pt x="2658" y="71982"/>
                      <a:pt x="-6058" y="45697"/>
                      <a:pt x="4785" y="24099"/>
                    </a:cubicBezTo>
                    <a:cubicBezTo>
                      <a:pt x="15627" y="2500"/>
                      <a:pt x="41918" y="-6218"/>
                      <a:pt x="63517" y="4631"/>
                    </a:cubicBezTo>
                    <a:cubicBezTo>
                      <a:pt x="67581" y="6663"/>
                      <a:pt x="71317" y="9334"/>
                      <a:pt x="74562" y="1252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5416F4-9524-440B-BD1B-7446846056B9}"/>
                  </a:ext>
                </a:extLst>
              </p:cNvPr>
              <p:cNvSpPr/>
              <p:nvPr/>
            </p:nvSpPr>
            <p:spPr>
              <a:xfrm rot="-2701801">
                <a:off x="3629898" y="1759379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8FAA54C-DCAD-41BC-9A08-8E6FE9C73B67}"/>
                  </a:ext>
                </a:extLst>
              </p:cNvPr>
              <p:cNvSpPr/>
              <p:nvPr/>
            </p:nvSpPr>
            <p:spPr>
              <a:xfrm>
                <a:off x="4129708" y="1476210"/>
                <a:ext cx="87511" cy="87614"/>
              </a:xfrm>
              <a:custGeom>
                <a:avLst/>
                <a:gdLst>
                  <a:gd name="connsiteX0" fmla="*/ 87471 w 87511"/>
                  <a:gd name="connsiteY0" fmla="*/ 43658 h 87614"/>
                  <a:gd name="connsiteX1" fmla="*/ 74853 w 87511"/>
                  <a:gd name="connsiteY1" fmla="*/ 74630 h 87614"/>
                  <a:gd name="connsiteX2" fmla="*/ 74853 w 87511"/>
                  <a:gd name="connsiteY2" fmla="*/ 74630 h 87614"/>
                  <a:gd name="connsiteX3" fmla="*/ 24381 w 87511"/>
                  <a:gd name="connsiteY3" fmla="*/ 82987 h 87614"/>
                  <a:gd name="connsiteX4" fmla="*/ 12910 w 87511"/>
                  <a:gd name="connsiteY4" fmla="*/ 74630 h 87614"/>
                  <a:gd name="connsiteX5" fmla="*/ 12975 w 87511"/>
                  <a:gd name="connsiteY5" fmla="*/ 12752 h 87614"/>
                  <a:gd name="connsiteX6" fmla="*/ 74853 w 87511"/>
                  <a:gd name="connsiteY6" fmla="*/ 12818 h 87614"/>
                  <a:gd name="connsiteX7" fmla="*/ 87635 w 87511"/>
                  <a:gd name="connsiteY7" fmla="*/ 43658 h 87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11" h="87614">
                    <a:moveTo>
                      <a:pt x="87471" y="43658"/>
                    </a:moveTo>
                    <a:cubicBezTo>
                      <a:pt x="87520" y="55244"/>
                      <a:pt x="82981" y="66371"/>
                      <a:pt x="74853" y="74630"/>
                    </a:cubicBezTo>
                    <a:lnTo>
                      <a:pt x="74853" y="74630"/>
                    </a:lnTo>
                    <a:cubicBezTo>
                      <a:pt x="61612" y="88035"/>
                      <a:pt x="41243" y="91410"/>
                      <a:pt x="24381" y="82987"/>
                    </a:cubicBezTo>
                    <a:cubicBezTo>
                      <a:pt x="20103" y="80890"/>
                      <a:pt x="16220" y="78055"/>
                      <a:pt x="12910" y="74630"/>
                    </a:cubicBezTo>
                    <a:cubicBezTo>
                      <a:pt x="-4166" y="57522"/>
                      <a:pt x="-4133" y="29827"/>
                      <a:pt x="12975" y="12752"/>
                    </a:cubicBezTo>
                    <a:cubicBezTo>
                      <a:pt x="30083" y="-4323"/>
                      <a:pt x="57777" y="-4290"/>
                      <a:pt x="74853" y="12818"/>
                    </a:cubicBezTo>
                    <a:cubicBezTo>
                      <a:pt x="83030" y="21011"/>
                      <a:pt x="87618" y="32089"/>
                      <a:pt x="87635" y="4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2EB8942-8891-45EB-9856-8FBBDED97C4D}"/>
                  </a:ext>
                </a:extLst>
              </p:cNvPr>
              <p:cNvSpPr/>
              <p:nvPr/>
            </p:nvSpPr>
            <p:spPr>
              <a:xfrm>
                <a:off x="4201651" y="1548416"/>
                <a:ext cx="429997" cy="429342"/>
              </a:xfrm>
              <a:custGeom>
                <a:avLst/>
                <a:gdLst>
                  <a:gd name="connsiteX0" fmla="*/ 424754 w 429997"/>
                  <a:gd name="connsiteY0" fmla="*/ 429342 h 429342"/>
                  <a:gd name="connsiteX1" fmla="*/ 0 w 429997"/>
                  <a:gd name="connsiteY1" fmla="*/ 5080 h 429342"/>
                  <a:gd name="connsiteX2" fmla="*/ 5244 w 429997"/>
                  <a:gd name="connsiteY2" fmla="*/ 0 h 429342"/>
                  <a:gd name="connsiteX3" fmla="*/ 429998 w 429997"/>
                  <a:gd name="connsiteY3" fmla="*/ 424262 h 429342"/>
                  <a:gd name="connsiteX4" fmla="*/ 424754 w 429997"/>
                  <a:gd name="connsiteY4" fmla="*/ 429342 h 42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97" h="429342">
                    <a:moveTo>
                      <a:pt x="424754" y="429342"/>
                    </a:moveTo>
                    <a:lnTo>
                      <a:pt x="0" y="5080"/>
                    </a:lnTo>
                    <a:lnTo>
                      <a:pt x="5244" y="0"/>
                    </a:lnTo>
                    <a:lnTo>
                      <a:pt x="429998" y="424262"/>
                    </a:lnTo>
                    <a:lnTo>
                      <a:pt x="424754" y="42934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10692BC-A9A2-4930-AB40-EADD86EEE44E}"/>
                  </a:ext>
                </a:extLst>
              </p:cNvPr>
              <p:cNvSpPr/>
              <p:nvPr/>
            </p:nvSpPr>
            <p:spPr>
              <a:xfrm>
                <a:off x="4615712" y="1961986"/>
                <a:ext cx="88039" cy="87875"/>
              </a:xfrm>
              <a:custGeom>
                <a:avLst/>
                <a:gdLst>
                  <a:gd name="connsiteX0" fmla="*/ 75381 w 88039"/>
                  <a:gd name="connsiteY0" fmla="*/ 13116 h 87875"/>
                  <a:gd name="connsiteX1" fmla="*/ 88163 w 88039"/>
                  <a:gd name="connsiteY1" fmla="*/ 44088 h 87875"/>
                  <a:gd name="connsiteX2" fmla="*/ 44409 w 88039"/>
                  <a:gd name="connsiteY2" fmla="*/ 87842 h 87875"/>
                  <a:gd name="connsiteX3" fmla="*/ 24909 w 88039"/>
                  <a:gd name="connsiteY3" fmla="*/ 83417 h 87875"/>
                  <a:gd name="connsiteX4" fmla="*/ 4523 w 88039"/>
                  <a:gd name="connsiteY4" fmla="*/ 24751 h 87875"/>
                  <a:gd name="connsiteX5" fmla="*/ 63189 w 88039"/>
                  <a:gd name="connsiteY5" fmla="*/ 4366 h 87875"/>
                  <a:gd name="connsiteX6" fmla="*/ 75381 w 88039"/>
                  <a:gd name="connsiteY6" fmla="*/ 13116 h 8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039" h="87875">
                    <a:moveTo>
                      <a:pt x="75381" y="13116"/>
                    </a:moveTo>
                    <a:cubicBezTo>
                      <a:pt x="83542" y="21359"/>
                      <a:pt x="88130" y="32486"/>
                      <a:pt x="88163" y="44088"/>
                    </a:cubicBezTo>
                    <a:cubicBezTo>
                      <a:pt x="88081" y="68210"/>
                      <a:pt x="68531" y="87760"/>
                      <a:pt x="44409" y="87842"/>
                    </a:cubicBezTo>
                    <a:cubicBezTo>
                      <a:pt x="37658" y="87842"/>
                      <a:pt x="31005" y="86318"/>
                      <a:pt x="24909" y="83417"/>
                    </a:cubicBezTo>
                    <a:cubicBezTo>
                      <a:pt x="3081" y="72847"/>
                      <a:pt x="-6047" y="46579"/>
                      <a:pt x="4523" y="24751"/>
                    </a:cubicBezTo>
                    <a:cubicBezTo>
                      <a:pt x="15093" y="2924"/>
                      <a:pt x="41361" y="-6204"/>
                      <a:pt x="63189" y="4366"/>
                    </a:cubicBezTo>
                    <a:cubicBezTo>
                      <a:pt x="67728" y="6562"/>
                      <a:pt x="71841" y="9528"/>
                      <a:pt x="75381" y="131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E363C18-CF23-49FD-AF6E-3B3392A0E826}"/>
                  </a:ext>
                </a:extLst>
              </p:cNvPr>
              <p:cNvSpPr/>
              <p:nvPr/>
            </p:nvSpPr>
            <p:spPr>
              <a:xfrm rot="-2701801">
                <a:off x="4603293" y="1759312"/>
                <a:ext cx="600259" cy="7374"/>
              </a:xfrm>
              <a:custGeom>
                <a:avLst/>
                <a:gdLst>
                  <a:gd name="connsiteX0" fmla="*/ 124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4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4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A3D7002-EBBC-4D2E-A156-3896BD64ABC9}"/>
                  </a:ext>
                </a:extLst>
              </p:cNvPr>
              <p:cNvSpPr/>
              <p:nvPr/>
            </p:nvSpPr>
            <p:spPr>
              <a:xfrm>
                <a:off x="5589511" y="1476241"/>
                <a:ext cx="87617" cy="87579"/>
              </a:xfrm>
              <a:custGeom>
                <a:avLst/>
                <a:gdLst>
                  <a:gd name="connsiteX0" fmla="*/ 83005 w 87617"/>
                  <a:gd name="connsiteY0" fmla="*/ 24127 h 87579"/>
                  <a:gd name="connsiteX1" fmla="*/ 74976 w 87617"/>
                  <a:gd name="connsiteY1" fmla="*/ 74599 h 87579"/>
                  <a:gd name="connsiteX2" fmla="*/ 43840 w 87617"/>
                  <a:gd name="connsiteY2" fmla="*/ 87545 h 87579"/>
                  <a:gd name="connsiteX3" fmla="*/ 24503 w 87617"/>
                  <a:gd name="connsiteY3" fmla="*/ 82957 h 87579"/>
                  <a:gd name="connsiteX4" fmla="*/ 4659 w 87617"/>
                  <a:gd name="connsiteY4" fmla="*/ 24340 h 87579"/>
                  <a:gd name="connsiteX5" fmla="*/ 63275 w 87617"/>
                  <a:gd name="connsiteY5" fmla="*/ 4512 h 87579"/>
                  <a:gd name="connsiteX6" fmla="*/ 83005 w 87617"/>
                  <a:gd name="connsiteY6" fmla="*/ 24127 h 87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17" h="87579">
                    <a:moveTo>
                      <a:pt x="83005" y="24127"/>
                    </a:moveTo>
                    <a:cubicBezTo>
                      <a:pt x="91560" y="40907"/>
                      <a:pt x="88315" y="61293"/>
                      <a:pt x="74976" y="74599"/>
                    </a:cubicBezTo>
                    <a:cubicBezTo>
                      <a:pt x="66700" y="82826"/>
                      <a:pt x="55508" y="87480"/>
                      <a:pt x="43840" y="87545"/>
                    </a:cubicBezTo>
                    <a:cubicBezTo>
                      <a:pt x="37121" y="87561"/>
                      <a:pt x="30501" y="85988"/>
                      <a:pt x="24503" y="82957"/>
                    </a:cubicBezTo>
                    <a:cubicBezTo>
                      <a:pt x="2840" y="72256"/>
                      <a:pt x="-6042" y="46004"/>
                      <a:pt x="4659" y="24340"/>
                    </a:cubicBezTo>
                    <a:cubicBezTo>
                      <a:pt x="15376" y="2676"/>
                      <a:pt x="41612" y="-6206"/>
                      <a:pt x="63275" y="4512"/>
                    </a:cubicBezTo>
                    <a:cubicBezTo>
                      <a:pt x="71813" y="8723"/>
                      <a:pt x="78745" y="15622"/>
                      <a:pt x="83005" y="2412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44371CC-0E0D-47BD-A707-17AB5FE55980}"/>
                  </a:ext>
                </a:extLst>
              </p:cNvPr>
              <p:cNvSpPr/>
              <p:nvPr/>
            </p:nvSpPr>
            <p:spPr>
              <a:xfrm>
                <a:off x="5670918" y="1293269"/>
                <a:ext cx="411480" cy="210410"/>
              </a:xfrm>
              <a:custGeom>
                <a:avLst/>
                <a:gdLst>
                  <a:gd name="connsiteX0" fmla="*/ 3278 w 411480"/>
                  <a:gd name="connsiteY0" fmla="*/ 210410 h 210410"/>
                  <a:gd name="connsiteX1" fmla="*/ 0 w 411480"/>
                  <a:gd name="connsiteY1" fmla="*/ 203856 h 210410"/>
                  <a:gd name="connsiteX2" fmla="*/ 408203 w 411480"/>
                  <a:gd name="connsiteY2" fmla="*/ 0 h 210410"/>
                  <a:gd name="connsiteX3" fmla="*/ 411480 w 411480"/>
                  <a:gd name="connsiteY3" fmla="*/ 6391 h 210410"/>
                  <a:gd name="connsiteX4" fmla="*/ 3278 w 411480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410">
                    <a:moveTo>
                      <a:pt x="3278" y="210410"/>
                    </a:moveTo>
                    <a:lnTo>
                      <a:pt x="0" y="203856"/>
                    </a:lnTo>
                    <a:lnTo>
                      <a:pt x="408203" y="0"/>
                    </a:lnTo>
                    <a:lnTo>
                      <a:pt x="411480" y="6391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2CF2FF4-6F65-424D-BE91-D18EC71BA3CC}"/>
                  </a:ext>
                </a:extLst>
              </p:cNvPr>
              <p:cNvSpPr/>
              <p:nvPr/>
            </p:nvSpPr>
            <p:spPr>
              <a:xfrm>
                <a:off x="6076171" y="1233128"/>
                <a:ext cx="87498" cy="87507"/>
              </a:xfrm>
              <a:custGeom>
                <a:avLst/>
                <a:gdLst>
                  <a:gd name="connsiteX0" fmla="*/ 83042 w 87498"/>
                  <a:gd name="connsiteY0" fmla="*/ 24219 h 87507"/>
                  <a:gd name="connsiteX1" fmla="*/ 75012 w 87498"/>
                  <a:gd name="connsiteY1" fmla="*/ 74527 h 87507"/>
                  <a:gd name="connsiteX2" fmla="*/ 43877 w 87498"/>
                  <a:gd name="connsiteY2" fmla="*/ 87473 h 87507"/>
                  <a:gd name="connsiteX3" fmla="*/ 123 w 87498"/>
                  <a:gd name="connsiteY3" fmla="*/ 43720 h 87507"/>
                  <a:gd name="connsiteX4" fmla="*/ 43877 w 87498"/>
                  <a:gd name="connsiteY4" fmla="*/ -34 h 87507"/>
                  <a:gd name="connsiteX5" fmla="*/ 83042 w 87498"/>
                  <a:gd name="connsiteY5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498" h="87507">
                    <a:moveTo>
                      <a:pt x="83042" y="24219"/>
                    </a:moveTo>
                    <a:cubicBezTo>
                      <a:pt x="91367" y="40983"/>
                      <a:pt x="88139" y="61188"/>
                      <a:pt x="75012" y="74527"/>
                    </a:cubicBezTo>
                    <a:cubicBezTo>
                      <a:pt x="66770" y="82819"/>
                      <a:pt x="55561" y="87473"/>
                      <a:pt x="43877" y="87473"/>
                    </a:cubicBezTo>
                    <a:cubicBezTo>
                      <a:pt x="19706" y="87473"/>
                      <a:pt x="123" y="67891"/>
                      <a:pt x="123" y="43720"/>
                    </a:cubicBezTo>
                    <a:cubicBezTo>
                      <a:pt x="123" y="19549"/>
                      <a:pt x="19722" y="-34"/>
                      <a:pt x="43877" y="-34"/>
                    </a:cubicBezTo>
                    <a:cubicBezTo>
                      <a:pt x="60477" y="-34"/>
                      <a:pt x="75651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9CF799D-48BD-4519-83AE-76F65B1BA795}"/>
                  </a:ext>
                </a:extLst>
              </p:cNvPr>
              <p:cNvSpPr/>
              <p:nvPr/>
            </p:nvSpPr>
            <p:spPr>
              <a:xfrm>
                <a:off x="6157451" y="1050084"/>
                <a:ext cx="411643" cy="210574"/>
              </a:xfrm>
              <a:custGeom>
                <a:avLst/>
                <a:gdLst>
                  <a:gd name="connsiteX0" fmla="*/ 3278 w 411643"/>
                  <a:gd name="connsiteY0" fmla="*/ 210574 h 210574"/>
                  <a:gd name="connsiteX1" fmla="*/ 0 w 411643"/>
                  <a:gd name="connsiteY1" fmla="*/ 204019 h 210574"/>
                  <a:gd name="connsiteX2" fmla="*/ 408367 w 411643"/>
                  <a:gd name="connsiteY2" fmla="*/ 0 h 210574"/>
                  <a:gd name="connsiteX3" fmla="*/ 411644 w 411643"/>
                  <a:gd name="connsiteY3" fmla="*/ 6555 h 210574"/>
                  <a:gd name="connsiteX4" fmla="*/ 3278 w 411643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367" y="0"/>
                    </a:lnTo>
                    <a:lnTo>
                      <a:pt x="411644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C7856ED-DA9D-4217-94B7-63F006BFFEC9}"/>
                  </a:ext>
                </a:extLst>
              </p:cNvPr>
              <p:cNvSpPr/>
              <p:nvPr/>
            </p:nvSpPr>
            <p:spPr>
              <a:xfrm>
                <a:off x="6562862" y="989927"/>
                <a:ext cx="87512" cy="87523"/>
              </a:xfrm>
              <a:custGeom>
                <a:avLst/>
                <a:gdLst>
                  <a:gd name="connsiteX0" fmla="*/ 87636 w 87512"/>
                  <a:gd name="connsiteY0" fmla="*/ 43900 h 87523"/>
                  <a:gd name="connsiteX1" fmla="*/ 74854 w 87512"/>
                  <a:gd name="connsiteY1" fmla="*/ 74708 h 87523"/>
                  <a:gd name="connsiteX2" fmla="*/ 74854 w 87512"/>
                  <a:gd name="connsiteY2" fmla="*/ 74708 h 87523"/>
                  <a:gd name="connsiteX3" fmla="*/ 43883 w 87512"/>
                  <a:gd name="connsiteY3" fmla="*/ 87490 h 87523"/>
                  <a:gd name="connsiteX4" fmla="*/ 24382 w 87512"/>
                  <a:gd name="connsiteY4" fmla="*/ 82901 h 87523"/>
                  <a:gd name="connsiteX5" fmla="*/ 4718 w 87512"/>
                  <a:gd name="connsiteY5" fmla="*/ 63237 h 87523"/>
                  <a:gd name="connsiteX6" fmla="*/ 24382 w 87512"/>
                  <a:gd name="connsiteY6" fmla="*/ 4571 h 87523"/>
                  <a:gd name="connsiteX7" fmla="*/ 83048 w 87512"/>
                  <a:gd name="connsiteY7" fmla="*/ 24219 h 87523"/>
                  <a:gd name="connsiteX8" fmla="*/ 87636 w 87512"/>
                  <a:gd name="connsiteY8" fmla="*/ 43736 h 87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512" h="87523">
                    <a:moveTo>
                      <a:pt x="87636" y="43900"/>
                    </a:moveTo>
                    <a:cubicBezTo>
                      <a:pt x="87636" y="55453"/>
                      <a:pt x="83032" y="66547"/>
                      <a:pt x="74854" y="74708"/>
                    </a:cubicBezTo>
                    <a:lnTo>
                      <a:pt x="74854" y="74708"/>
                    </a:lnTo>
                    <a:cubicBezTo>
                      <a:pt x="66612" y="82885"/>
                      <a:pt x="55485" y="87473"/>
                      <a:pt x="43883" y="87490"/>
                    </a:cubicBezTo>
                    <a:cubicBezTo>
                      <a:pt x="37115" y="87506"/>
                      <a:pt x="30429" y="85933"/>
                      <a:pt x="24382" y="82901"/>
                    </a:cubicBezTo>
                    <a:cubicBezTo>
                      <a:pt x="15877" y="78657"/>
                      <a:pt x="8962" y="71742"/>
                      <a:pt x="4718" y="63237"/>
                    </a:cubicBezTo>
                    <a:cubicBezTo>
                      <a:pt x="-6048" y="41606"/>
                      <a:pt x="2751" y="15337"/>
                      <a:pt x="24382" y="4571"/>
                    </a:cubicBezTo>
                    <a:cubicBezTo>
                      <a:pt x="46013" y="-6212"/>
                      <a:pt x="72282" y="2588"/>
                      <a:pt x="83048" y="24219"/>
                    </a:cubicBezTo>
                    <a:cubicBezTo>
                      <a:pt x="86063" y="30282"/>
                      <a:pt x="87636" y="36968"/>
                      <a:pt x="87636" y="4373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59C4C69-62C5-48D3-BB24-C392A6DC7705}"/>
                  </a:ext>
                </a:extLst>
              </p:cNvPr>
              <p:cNvSpPr/>
              <p:nvPr/>
            </p:nvSpPr>
            <p:spPr>
              <a:xfrm rot="-2701801">
                <a:off x="6846117" y="976711"/>
                <a:ext cx="7374" cy="600259"/>
              </a:xfrm>
              <a:custGeom>
                <a:avLst/>
                <a:gdLst>
                  <a:gd name="connsiteX0" fmla="*/ 124 w 7374"/>
                  <a:gd name="connsiteY0" fmla="*/ -34 h 600259"/>
                  <a:gd name="connsiteX1" fmla="*/ 7498 w 7374"/>
                  <a:gd name="connsiteY1" fmla="*/ -34 h 600259"/>
                  <a:gd name="connsiteX2" fmla="*/ 7498 w 7374"/>
                  <a:gd name="connsiteY2" fmla="*/ 600225 h 600259"/>
                  <a:gd name="connsiteX3" fmla="*/ 124 w 7374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74" h="600259">
                    <a:moveTo>
                      <a:pt x="124" y="-34"/>
                    </a:moveTo>
                    <a:lnTo>
                      <a:pt x="7498" y="-34"/>
                    </a:lnTo>
                    <a:lnTo>
                      <a:pt x="7498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61D4D93-EC1F-4E8E-A73B-ADAC1EBE3FC7}"/>
                  </a:ext>
                </a:extLst>
              </p:cNvPr>
              <p:cNvSpPr/>
              <p:nvPr/>
            </p:nvSpPr>
            <p:spPr>
              <a:xfrm>
                <a:off x="7049230" y="1476149"/>
                <a:ext cx="87842" cy="87671"/>
              </a:xfrm>
              <a:custGeom>
                <a:avLst/>
                <a:gdLst>
                  <a:gd name="connsiteX0" fmla="*/ 75020 w 87842"/>
                  <a:gd name="connsiteY0" fmla="*/ 12912 h 87671"/>
                  <a:gd name="connsiteX1" fmla="*/ 87966 w 87842"/>
                  <a:gd name="connsiteY1" fmla="*/ 43720 h 87671"/>
                  <a:gd name="connsiteX2" fmla="*/ 44048 w 87842"/>
                  <a:gd name="connsiteY2" fmla="*/ 87638 h 87671"/>
                  <a:gd name="connsiteX3" fmla="*/ 24711 w 87842"/>
                  <a:gd name="connsiteY3" fmla="*/ 83049 h 87671"/>
                  <a:gd name="connsiteX4" fmla="*/ 4555 w 87842"/>
                  <a:gd name="connsiteY4" fmla="*/ 24547 h 87671"/>
                  <a:gd name="connsiteX5" fmla="*/ 44048 w 87842"/>
                  <a:gd name="connsiteY5" fmla="*/ -34 h 87671"/>
                  <a:gd name="connsiteX6" fmla="*/ 75020 w 87842"/>
                  <a:gd name="connsiteY6" fmla="*/ 12912 h 8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842" h="87671">
                    <a:moveTo>
                      <a:pt x="75020" y="12912"/>
                    </a:moveTo>
                    <a:cubicBezTo>
                      <a:pt x="83295" y="21024"/>
                      <a:pt x="87966" y="32134"/>
                      <a:pt x="87966" y="43720"/>
                    </a:cubicBezTo>
                    <a:cubicBezTo>
                      <a:pt x="87966" y="67973"/>
                      <a:pt x="68301" y="87638"/>
                      <a:pt x="44048" y="87638"/>
                    </a:cubicBezTo>
                    <a:cubicBezTo>
                      <a:pt x="37329" y="87638"/>
                      <a:pt x="30709" y="86064"/>
                      <a:pt x="24711" y="83049"/>
                    </a:cubicBezTo>
                    <a:cubicBezTo>
                      <a:pt x="2998" y="72463"/>
                      <a:pt x="-6031" y="46276"/>
                      <a:pt x="4555" y="24547"/>
                    </a:cubicBezTo>
                    <a:cubicBezTo>
                      <a:pt x="11913" y="9455"/>
                      <a:pt x="27251" y="-99"/>
                      <a:pt x="44048" y="-34"/>
                    </a:cubicBezTo>
                    <a:cubicBezTo>
                      <a:pt x="55699" y="-66"/>
                      <a:pt x="66859" y="4604"/>
                      <a:pt x="75020" y="129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ED2E632-3B88-4710-A875-364F0B2350AB}"/>
                  </a:ext>
                </a:extLst>
              </p:cNvPr>
              <p:cNvSpPr/>
              <p:nvPr/>
            </p:nvSpPr>
            <p:spPr>
              <a:xfrm>
                <a:off x="7121668" y="1062211"/>
                <a:ext cx="429833" cy="429505"/>
              </a:xfrm>
              <a:custGeom>
                <a:avLst/>
                <a:gdLst>
                  <a:gd name="connsiteX0" fmla="*/ 5080 w 429833"/>
                  <a:gd name="connsiteY0" fmla="*/ 429506 h 429505"/>
                  <a:gd name="connsiteX1" fmla="*/ 0 w 429833"/>
                  <a:gd name="connsiteY1" fmla="*/ 424262 h 429505"/>
                  <a:gd name="connsiteX2" fmla="*/ 424754 w 429833"/>
                  <a:gd name="connsiteY2" fmla="*/ 0 h 429505"/>
                  <a:gd name="connsiteX3" fmla="*/ 429834 w 429833"/>
                  <a:gd name="connsiteY3" fmla="*/ 5244 h 429505"/>
                  <a:gd name="connsiteX4" fmla="*/ 5080 w 429833"/>
                  <a:gd name="connsiteY4" fmla="*/ 429506 h 42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33" h="429505">
                    <a:moveTo>
                      <a:pt x="5080" y="429506"/>
                    </a:moveTo>
                    <a:lnTo>
                      <a:pt x="0" y="424262"/>
                    </a:lnTo>
                    <a:lnTo>
                      <a:pt x="424754" y="0"/>
                    </a:lnTo>
                    <a:lnTo>
                      <a:pt x="429834" y="5244"/>
                    </a:lnTo>
                    <a:lnTo>
                      <a:pt x="5080" y="42950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8C10BDDB-EED7-4239-9ED3-0A8F59754027}"/>
                  </a:ext>
                </a:extLst>
              </p:cNvPr>
              <p:cNvSpPr/>
              <p:nvPr/>
            </p:nvSpPr>
            <p:spPr>
              <a:xfrm>
                <a:off x="7536425" y="990042"/>
                <a:ext cx="87508" cy="87572"/>
              </a:xfrm>
              <a:custGeom>
                <a:avLst/>
                <a:gdLst>
                  <a:gd name="connsiteX0" fmla="*/ 74849 w 87508"/>
                  <a:gd name="connsiteY0" fmla="*/ 12814 h 87572"/>
                  <a:gd name="connsiteX1" fmla="*/ 87631 w 87508"/>
                  <a:gd name="connsiteY1" fmla="*/ 43785 h 87572"/>
                  <a:gd name="connsiteX2" fmla="*/ 43877 w 87508"/>
                  <a:gd name="connsiteY2" fmla="*/ 87539 h 87572"/>
                  <a:gd name="connsiteX3" fmla="*/ 24377 w 87508"/>
                  <a:gd name="connsiteY3" fmla="*/ 82950 h 87572"/>
                  <a:gd name="connsiteX4" fmla="*/ 12905 w 87508"/>
                  <a:gd name="connsiteY4" fmla="*/ 74757 h 87572"/>
                  <a:gd name="connsiteX5" fmla="*/ 124 w 87508"/>
                  <a:gd name="connsiteY5" fmla="*/ 43785 h 87572"/>
                  <a:gd name="connsiteX6" fmla="*/ 43811 w 87508"/>
                  <a:gd name="connsiteY6" fmla="*/ -34 h 87572"/>
                  <a:gd name="connsiteX7" fmla="*/ 74849 w 87508"/>
                  <a:gd name="connsiteY7" fmla="*/ 12814 h 8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08" h="87572">
                    <a:moveTo>
                      <a:pt x="74849" y="12814"/>
                    </a:moveTo>
                    <a:cubicBezTo>
                      <a:pt x="83108" y="20991"/>
                      <a:pt x="87729" y="32167"/>
                      <a:pt x="87631" y="43785"/>
                    </a:cubicBezTo>
                    <a:cubicBezTo>
                      <a:pt x="87631" y="67956"/>
                      <a:pt x="68032" y="87539"/>
                      <a:pt x="43877" y="87539"/>
                    </a:cubicBezTo>
                    <a:cubicBezTo>
                      <a:pt x="37109" y="87539"/>
                      <a:pt x="30440" y="85966"/>
                      <a:pt x="24377" y="82950"/>
                    </a:cubicBezTo>
                    <a:cubicBezTo>
                      <a:pt x="20165" y="80804"/>
                      <a:pt x="16298" y="78051"/>
                      <a:pt x="12905" y="74757"/>
                    </a:cubicBezTo>
                    <a:cubicBezTo>
                      <a:pt x="4744" y="66514"/>
                      <a:pt x="156" y="55387"/>
                      <a:pt x="124" y="43785"/>
                    </a:cubicBezTo>
                    <a:cubicBezTo>
                      <a:pt x="90" y="19614"/>
                      <a:pt x="19641" y="-1"/>
                      <a:pt x="43811" y="-34"/>
                    </a:cubicBezTo>
                    <a:cubicBezTo>
                      <a:pt x="55446" y="-50"/>
                      <a:pt x="66622" y="4571"/>
                      <a:pt x="74849" y="128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7926C49-A762-4658-9C90-610F14AE077B}"/>
                  </a:ext>
                </a:extLst>
              </p:cNvPr>
              <p:cNvSpPr/>
              <p:nvPr/>
            </p:nvSpPr>
            <p:spPr>
              <a:xfrm rot="-2701801">
                <a:off x="7522893" y="786803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5016187-1855-49F9-887C-5E336AB18AD0}"/>
                  </a:ext>
                </a:extLst>
              </p:cNvPr>
              <p:cNvSpPr/>
              <p:nvPr/>
            </p:nvSpPr>
            <p:spPr>
              <a:xfrm>
                <a:off x="8022794" y="503902"/>
                <a:ext cx="87507" cy="87505"/>
              </a:xfrm>
              <a:custGeom>
                <a:avLst/>
                <a:gdLst>
                  <a:gd name="connsiteX0" fmla="*/ 87631 w 87507"/>
                  <a:gd name="connsiteY0" fmla="*/ 43720 h 87505"/>
                  <a:gd name="connsiteX1" fmla="*/ 43878 w 87507"/>
                  <a:gd name="connsiteY1" fmla="*/ 87472 h 87505"/>
                  <a:gd name="connsiteX2" fmla="*/ 24377 w 87507"/>
                  <a:gd name="connsiteY2" fmla="*/ 82885 h 87505"/>
                  <a:gd name="connsiteX3" fmla="*/ 124 w 87507"/>
                  <a:gd name="connsiteY3" fmla="*/ 43720 h 87505"/>
                  <a:gd name="connsiteX4" fmla="*/ 43878 w 87507"/>
                  <a:gd name="connsiteY4" fmla="*/ -34 h 87505"/>
                  <a:gd name="connsiteX5" fmla="*/ 87631 w 87507"/>
                  <a:gd name="connsiteY5" fmla="*/ 43720 h 8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07" h="87505">
                    <a:moveTo>
                      <a:pt x="87631" y="43720"/>
                    </a:moveTo>
                    <a:cubicBezTo>
                      <a:pt x="87631" y="67884"/>
                      <a:pt x="68032" y="87472"/>
                      <a:pt x="43878" y="87472"/>
                    </a:cubicBezTo>
                    <a:cubicBezTo>
                      <a:pt x="37110" y="87470"/>
                      <a:pt x="30440" y="85900"/>
                      <a:pt x="24377" y="82885"/>
                    </a:cubicBezTo>
                    <a:cubicBezTo>
                      <a:pt x="9465" y="75547"/>
                      <a:pt x="42" y="60339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7660453E-B313-4A71-960C-BA770B2EB190}"/>
                  </a:ext>
                </a:extLst>
              </p:cNvPr>
              <p:cNvSpPr/>
              <p:nvPr/>
            </p:nvSpPr>
            <p:spPr>
              <a:xfrm>
                <a:off x="8110301" y="544051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D17E626-1272-4211-98E1-B26368E43AC0}"/>
                  </a:ext>
                </a:extLst>
              </p:cNvPr>
              <p:cNvSpPr/>
              <p:nvPr/>
            </p:nvSpPr>
            <p:spPr>
              <a:xfrm>
                <a:off x="8509327" y="504106"/>
                <a:ext cx="87514" cy="86983"/>
              </a:xfrm>
              <a:custGeom>
                <a:avLst/>
                <a:gdLst>
                  <a:gd name="connsiteX0" fmla="*/ 83206 w 87514"/>
                  <a:gd name="connsiteY0" fmla="*/ 24016 h 86983"/>
                  <a:gd name="connsiteX1" fmla="*/ 63050 w 87514"/>
                  <a:gd name="connsiteY1" fmla="*/ 82516 h 86983"/>
                  <a:gd name="connsiteX2" fmla="*/ 4548 w 87514"/>
                  <a:gd name="connsiteY2" fmla="*/ 62357 h 86983"/>
                  <a:gd name="connsiteX3" fmla="*/ 123 w 87514"/>
                  <a:gd name="connsiteY3" fmla="*/ 43516 h 86983"/>
                  <a:gd name="connsiteX4" fmla="*/ 44401 w 87514"/>
                  <a:gd name="connsiteY4" fmla="*/ -32 h 86983"/>
                  <a:gd name="connsiteX5" fmla="*/ 83206 w 87514"/>
                  <a:gd name="connsiteY5" fmla="*/ 24016 h 8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14" h="86983">
                    <a:moveTo>
                      <a:pt x="83206" y="24016"/>
                    </a:moveTo>
                    <a:cubicBezTo>
                      <a:pt x="93792" y="45737"/>
                      <a:pt x="84763" y="71928"/>
                      <a:pt x="63050" y="82516"/>
                    </a:cubicBezTo>
                    <a:cubicBezTo>
                      <a:pt x="41321" y="93104"/>
                      <a:pt x="15134" y="84078"/>
                      <a:pt x="4548" y="62357"/>
                    </a:cubicBezTo>
                    <a:cubicBezTo>
                      <a:pt x="1680" y="56485"/>
                      <a:pt x="172" y="50048"/>
                      <a:pt x="123" y="43516"/>
                    </a:cubicBezTo>
                    <a:cubicBezTo>
                      <a:pt x="320" y="19262"/>
                      <a:pt x="20149" y="-235"/>
                      <a:pt x="44401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67D70AA-A525-4502-A12F-3599CFB20ABD}"/>
                  </a:ext>
                </a:extLst>
              </p:cNvPr>
              <p:cNvSpPr/>
              <p:nvPr/>
            </p:nvSpPr>
            <p:spPr>
              <a:xfrm>
                <a:off x="8590771" y="320695"/>
                <a:ext cx="411643" cy="210738"/>
              </a:xfrm>
              <a:custGeom>
                <a:avLst/>
                <a:gdLst>
                  <a:gd name="connsiteX0" fmla="*/ 3278 w 411643"/>
                  <a:gd name="connsiteY0" fmla="*/ 210738 h 210738"/>
                  <a:gd name="connsiteX1" fmla="*/ 0 w 411643"/>
                  <a:gd name="connsiteY1" fmla="*/ 204183 h 210738"/>
                  <a:gd name="connsiteX2" fmla="*/ 408203 w 411643"/>
                  <a:gd name="connsiteY2" fmla="*/ 0 h 210738"/>
                  <a:gd name="connsiteX3" fmla="*/ 411644 w 411643"/>
                  <a:gd name="connsiteY3" fmla="*/ 6555 h 210738"/>
                  <a:gd name="connsiteX4" fmla="*/ 3278 w 411643"/>
                  <a:gd name="connsiteY4" fmla="*/ 210738 h 210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738">
                    <a:moveTo>
                      <a:pt x="3278" y="210738"/>
                    </a:moveTo>
                    <a:lnTo>
                      <a:pt x="0" y="204183"/>
                    </a:lnTo>
                    <a:lnTo>
                      <a:pt x="408203" y="0"/>
                    </a:lnTo>
                    <a:lnTo>
                      <a:pt x="411644" y="6555"/>
                    </a:lnTo>
                    <a:lnTo>
                      <a:pt x="3278" y="2107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60A8373-7E1E-47D5-B82B-BAB25CF441F9}"/>
                  </a:ext>
                </a:extLst>
              </p:cNvPr>
              <p:cNvSpPr/>
              <p:nvPr/>
            </p:nvSpPr>
            <p:spPr>
              <a:xfrm>
                <a:off x="8996024" y="260266"/>
                <a:ext cx="87677" cy="87304"/>
              </a:xfrm>
              <a:custGeom>
                <a:avLst/>
                <a:gdLst>
                  <a:gd name="connsiteX0" fmla="*/ 83206 w 87677"/>
                  <a:gd name="connsiteY0" fmla="*/ 24016 h 87304"/>
                  <a:gd name="connsiteX1" fmla="*/ 63542 w 87677"/>
                  <a:gd name="connsiteY1" fmla="*/ 82685 h 87304"/>
                  <a:gd name="connsiteX2" fmla="*/ 43877 w 87677"/>
                  <a:gd name="connsiteY2" fmla="*/ 87270 h 87304"/>
                  <a:gd name="connsiteX3" fmla="*/ 24541 w 87677"/>
                  <a:gd name="connsiteY3" fmla="*/ 82682 h 87304"/>
                  <a:gd name="connsiteX4" fmla="*/ 4712 w 87677"/>
                  <a:gd name="connsiteY4" fmla="*/ 63017 h 87304"/>
                  <a:gd name="connsiteX5" fmla="*/ 124 w 87677"/>
                  <a:gd name="connsiteY5" fmla="*/ 43516 h 87304"/>
                  <a:gd name="connsiteX6" fmla="*/ 44402 w 87677"/>
                  <a:gd name="connsiteY6" fmla="*/ -32 h 87304"/>
                  <a:gd name="connsiteX7" fmla="*/ 83206 w 87677"/>
                  <a:gd name="connsiteY7" fmla="*/ 24016 h 8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7" h="87304">
                    <a:moveTo>
                      <a:pt x="83206" y="24016"/>
                    </a:moveTo>
                    <a:cubicBezTo>
                      <a:pt x="93973" y="45647"/>
                      <a:pt x="85173" y="71914"/>
                      <a:pt x="63542" y="82685"/>
                    </a:cubicBezTo>
                    <a:cubicBezTo>
                      <a:pt x="57429" y="85725"/>
                      <a:pt x="50695" y="87295"/>
                      <a:pt x="43877" y="87270"/>
                    </a:cubicBezTo>
                    <a:cubicBezTo>
                      <a:pt x="37158" y="87286"/>
                      <a:pt x="30538" y="85713"/>
                      <a:pt x="24541" y="82682"/>
                    </a:cubicBezTo>
                    <a:cubicBezTo>
                      <a:pt x="15954" y="78488"/>
                      <a:pt x="8973" y="71576"/>
                      <a:pt x="4712" y="63017"/>
                    </a:cubicBezTo>
                    <a:cubicBezTo>
                      <a:pt x="1664" y="56972"/>
                      <a:pt x="91" y="50288"/>
                      <a:pt x="124" y="43516"/>
                    </a:cubicBezTo>
                    <a:cubicBezTo>
                      <a:pt x="321" y="19262"/>
                      <a:pt x="20149" y="-236"/>
                      <a:pt x="44402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4FF121-4B50-4DD0-9572-6FF465638B54}"/>
                  </a:ext>
                </a:extLst>
              </p:cNvPr>
              <p:cNvSpPr/>
              <p:nvPr/>
            </p:nvSpPr>
            <p:spPr>
              <a:xfrm rot="-1595401">
                <a:off x="9055302" y="179728"/>
                <a:ext cx="456216" cy="7374"/>
              </a:xfrm>
              <a:custGeom>
                <a:avLst/>
                <a:gdLst>
                  <a:gd name="connsiteX0" fmla="*/ 123 w 456216"/>
                  <a:gd name="connsiteY0" fmla="*/ -34 h 7374"/>
                  <a:gd name="connsiteX1" fmla="*/ 456340 w 456216"/>
                  <a:gd name="connsiteY1" fmla="*/ -34 h 7374"/>
                  <a:gd name="connsiteX2" fmla="*/ 456340 w 456216"/>
                  <a:gd name="connsiteY2" fmla="*/ 7340 h 7374"/>
                  <a:gd name="connsiteX3" fmla="*/ 123 w 456216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6216" h="7374">
                    <a:moveTo>
                      <a:pt x="123" y="-34"/>
                    </a:moveTo>
                    <a:lnTo>
                      <a:pt x="456340" y="-34"/>
                    </a:lnTo>
                    <a:lnTo>
                      <a:pt x="456340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0404400-71F0-4459-85B7-44FF1D422362}"/>
                  </a:ext>
                </a:extLst>
              </p:cNvPr>
              <p:cNvSpPr/>
              <p:nvPr/>
            </p:nvSpPr>
            <p:spPr>
              <a:xfrm>
                <a:off x="9482720" y="17697"/>
                <a:ext cx="87508" cy="87507"/>
              </a:xfrm>
              <a:custGeom>
                <a:avLst/>
                <a:gdLst>
                  <a:gd name="connsiteX0" fmla="*/ 87631 w 87508"/>
                  <a:gd name="connsiteY0" fmla="*/ 43720 h 87507"/>
                  <a:gd name="connsiteX1" fmla="*/ 75013 w 87508"/>
                  <a:gd name="connsiteY1" fmla="*/ 74527 h 87507"/>
                  <a:gd name="connsiteX2" fmla="*/ 43878 w 87508"/>
                  <a:gd name="connsiteY2" fmla="*/ 87473 h 87507"/>
                  <a:gd name="connsiteX3" fmla="*/ 4712 w 87508"/>
                  <a:gd name="connsiteY3" fmla="*/ 63220 h 87507"/>
                  <a:gd name="connsiteX4" fmla="*/ 124 w 87508"/>
                  <a:gd name="connsiteY4" fmla="*/ 43720 h 87507"/>
                  <a:gd name="connsiteX5" fmla="*/ 43878 w 87508"/>
                  <a:gd name="connsiteY5" fmla="*/ -34 h 87507"/>
                  <a:gd name="connsiteX6" fmla="*/ 87631 w 87508"/>
                  <a:gd name="connsiteY6" fmla="*/ 43720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8" h="87507">
                    <a:moveTo>
                      <a:pt x="87631" y="43720"/>
                    </a:moveTo>
                    <a:cubicBezTo>
                      <a:pt x="87697" y="55261"/>
                      <a:pt x="83158" y="66352"/>
                      <a:pt x="75013" y="74527"/>
                    </a:cubicBezTo>
                    <a:cubicBezTo>
                      <a:pt x="66771" y="82814"/>
                      <a:pt x="55561" y="87473"/>
                      <a:pt x="43878" y="87473"/>
                    </a:cubicBezTo>
                    <a:cubicBezTo>
                      <a:pt x="27278" y="87472"/>
                      <a:pt x="12103" y="78078"/>
                      <a:pt x="4712" y="63220"/>
                    </a:cubicBezTo>
                    <a:cubicBezTo>
                      <a:pt x="1664" y="57175"/>
                      <a:pt x="91" y="50491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8256317-70C3-4107-B3B9-007C64C3B24D}"/>
                  </a:ext>
                </a:extLst>
              </p:cNvPr>
              <p:cNvSpPr/>
              <p:nvPr/>
            </p:nvSpPr>
            <p:spPr>
              <a:xfrm>
                <a:off x="9570392" y="57846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E6BA984-9E28-400D-B4BC-F5F820E5280E}"/>
                  </a:ext>
                </a:extLst>
              </p:cNvPr>
              <p:cNvSpPr/>
              <p:nvPr/>
            </p:nvSpPr>
            <p:spPr>
              <a:xfrm>
                <a:off x="9969909" y="17702"/>
                <a:ext cx="87507" cy="87502"/>
              </a:xfrm>
              <a:custGeom>
                <a:avLst/>
                <a:gdLst>
                  <a:gd name="connsiteX0" fmla="*/ 83042 w 87507"/>
                  <a:gd name="connsiteY0" fmla="*/ 24214 h 87502"/>
                  <a:gd name="connsiteX1" fmla="*/ 87631 w 87507"/>
                  <a:gd name="connsiteY1" fmla="*/ 43715 h 87502"/>
                  <a:gd name="connsiteX2" fmla="*/ 44205 w 87507"/>
                  <a:gd name="connsiteY2" fmla="*/ 87468 h 87502"/>
                  <a:gd name="connsiteX3" fmla="*/ 43877 w 87507"/>
                  <a:gd name="connsiteY3" fmla="*/ 87468 h 87502"/>
                  <a:gd name="connsiteX4" fmla="*/ 123 w 87507"/>
                  <a:gd name="connsiteY4" fmla="*/ 43715 h 87502"/>
                  <a:gd name="connsiteX5" fmla="*/ 43877 w 87507"/>
                  <a:gd name="connsiteY5" fmla="*/ -34 h 87502"/>
                  <a:gd name="connsiteX6" fmla="*/ 83042 w 87507"/>
                  <a:gd name="connsiteY6" fmla="*/ 24214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7" h="87502">
                    <a:moveTo>
                      <a:pt x="83042" y="24214"/>
                    </a:moveTo>
                    <a:cubicBezTo>
                      <a:pt x="86074" y="30266"/>
                      <a:pt x="87647" y="36945"/>
                      <a:pt x="87631" y="43715"/>
                    </a:cubicBezTo>
                    <a:cubicBezTo>
                      <a:pt x="87729" y="67789"/>
                      <a:pt x="68277" y="87378"/>
                      <a:pt x="44205" y="87468"/>
                    </a:cubicBezTo>
                    <a:cubicBezTo>
                      <a:pt x="44090" y="87468"/>
                      <a:pt x="43992" y="87468"/>
                      <a:pt x="43877" y="87468"/>
                    </a:cubicBezTo>
                    <a:cubicBezTo>
                      <a:pt x="19706" y="87468"/>
                      <a:pt x="123" y="67879"/>
                      <a:pt x="123" y="43715"/>
                    </a:cubicBezTo>
                    <a:cubicBezTo>
                      <a:pt x="123" y="19550"/>
                      <a:pt x="19722" y="-37"/>
                      <a:pt x="43877" y="-34"/>
                    </a:cubicBezTo>
                    <a:cubicBezTo>
                      <a:pt x="60477" y="-32"/>
                      <a:pt x="75635" y="9359"/>
                      <a:pt x="83042" y="242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9A01A2C5-4E26-4B81-9799-DFEF43453F1C}"/>
                  </a:ext>
                </a:extLst>
              </p:cNvPr>
              <p:cNvSpPr/>
              <p:nvPr/>
            </p:nvSpPr>
            <p:spPr>
              <a:xfrm>
                <a:off x="10050698" y="-184846"/>
                <a:ext cx="450809" cy="230074"/>
              </a:xfrm>
              <a:custGeom>
                <a:avLst/>
                <a:gdLst>
                  <a:gd name="connsiteX0" fmla="*/ 3278 w 450809"/>
                  <a:gd name="connsiteY0" fmla="*/ 230075 h 230074"/>
                  <a:gd name="connsiteX1" fmla="*/ 0 w 450809"/>
                  <a:gd name="connsiteY1" fmla="*/ 223520 h 230074"/>
                  <a:gd name="connsiteX2" fmla="*/ 447532 w 450809"/>
                  <a:gd name="connsiteY2" fmla="*/ 0 h 230074"/>
                  <a:gd name="connsiteX3" fmla="*/ 450809 w 450809"/>
                  <a:gd name="connsiteY3" fmla="*/ 6555 h 230074"/>
                  <a:gd name="connsiteX4" fmla="*/ 3278 w 450809"/>
                  <a:gd name="connsiteY4" fmla="*/ 230075 h 23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09" h="230074">
                    <a:moveTo>
                      <a:pt x="3278" y="230075"/>
                    </a:moveTo>
                    <a:lnTo>
                      <a:pt x="0" y="223520"/>
                    </a:lnTo>
                    <a:lnTo>
                      <a:pt x="447532" y="0"/>
                    </a:lnTo>
                    <a:lnTo>
                      <a:pt x="450809" y="6555"/>
                    </a:lnTo>
                    <a:lnTo>
                      <a:pt x="3278" y="23007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3184B27-900D-4F6F-869E-FA2731323429}"/>
                  </a:ext>
                </a:extLst>
              </p:cNvPr>
              <p:cNvSpPr/>
              <p:nvPr/>
            </p:nvSpPr>
            <p:spPr>
              <a:xfrm>
                <a:off x="10456770" y="-222807"/>
                <a:ext cx="87670" cy="84994"/>
              </a:xfrm>
              <a:custGeom>
                <a:avLst/>
                <a:gdLst>
                  <a:gd name="connsiteX0" fmla="*/ 87794 w 87670"/>
                  <a:gd name="connsiteY0" fmla="*/ 41204 h 84994"/>
                  <a:gd name="connsiteX1" fmla="*/ 75012 w 87670"/>
                  <a:gd name="connsiteY1" fmla="*/ 72012 h 84994"/>
                  <a:gd name="connsiteX2" fmla="*/ 24540 w 87670"/>
                  <a:gd name="connsiteY2" fmla="*/ 80369 h 84994"/>
                  <a:gd name="connsiteX3" fmla="*/ 4711 w 87670"/>
                  <a:gd name="connsiteY3" fmla="*/ 60705 h 84994"/>
                  <a:gd name="connsiteX4" fmla="*/ 124 w 87670"/>
                  <a:gd name="connsiteY4" fmla="*/ 41204 h 84994"/>
                  <a:gd name="connsiteX5" fmla="*/ 46646 w 87670"/>
                  <a:gd name="connsiteY5" fmla="*/ 49 h 84994"/>
                  <a:gd name="connsiteX6" fmla="*/ 87794 w 87670"/>
                  <a:gd name="connsiteY6" fmla="*/ 41204 h 84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0" h="84994">
                    <a:moveTo>
                      <a:pt x="87794" y="41204"/>
                    </a:moveTo>
                    <a:cubicBezTo>
                      <a:pt x="87794" y="52762"/>
                      <a:pt x="83189" y="63843"/>
                      <a:pt x="75012" y="72012"/>
                    </a:cubicBezTo>
                    <a:cubicBezTo>
                      <a:pt x="61755" y="85416"/>
                      <a:pt x="41402" y="88787"/>
                      <a:pt x="24540" y="80369"/>
                    </a:cubicBezTo>
                    <a:cubicBezTo>
                      <a:pt x="15986" y="76126"/>
                      <a:pt x="9021" y="69227"/>
                      <a:pt x="4711" y="60705"/>
                    </a:cubicBezTo>
                    <a:cubicBezTo>
                      <a:pt x="1680" y="54653"/>
                      <a:pt x="107" y="47973"/>
                      <a:pt x="124" y="41204"/>
                    </a:cubicBezTo>
                    <a:cubicBezTo>
                      <a:pt x="1598" y="16994"/>
                      <a:pt x="22426" y="-1430"/>
                      <a:pt x="46646" y="49"/>
                    </a:cubicBezTo>
                    <a:cubicBezTo>
                      <a:pt x="68786" y="1405"/>
                      <a:pt x="86434" y="19060"/>
                      <a:pt x="87794" y="412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3057920-8A3E-4B47-8B75-405A04A217B9}"/>
                  </a:ext>
                </a:extLst>
              </p:cNvPr>
              <p:cNvSpPr/>
              <p:nvPr/>
            </p:nvSpPr>
            <p:spPr>
              <a:xfrm>
                <a:off x="5102777" y="1478670"/>
                <a:ext cx="87671" cy="85149"/>
              </a:xfrm>
              <a:custGeom>
                <a:avLst/>
                <a:gdLst>
                  <a:gd name="connsiteX0" fmla="*/ 87795 w 87671"/>
                  <a:gd name="connsiteY0" fmla="*/ 41198 h 85149"/>
                  <a:gd name="connsiteX1" fmla="*/ 44041 w 87671"/>
                  <a:gd name="connsiteY1" fmla="*/ 85116 h 85149"/>
                  <a:gd name="connsiteX2" fmla="*/ 24540 w 87671"/>
                  <a:gd name="connsiteY2" fmla="*/ 80528 h 85149"/>
                  <a:gd name="connsiteX3" fmla="*/ 13070 w 87671"/>
                  <a:gd name="connsiteY3" fmla="*/ 72170 h 85149"/>
                  <a:gd name="connsiteX4" fmla="*/ 124 w 87671"/>
                  <a:gd name="connsiteY4" fmla="*/ 41198 h 85149"/>
                  <a:gd name="connsiteX5" fmla="*/ 46647 w 87671"/>
                  <a:gd name="connsiteY5" fmla="*/ 51 h 85149"/>
                  <a:gd name="connsiteX6" fmla="*/ 87795 w 87671"/>
                  <a:gd name="connsiteY6" fmla="*/ 41198 h 8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1" h="85149">
                    <a:moveTo>
                      <a:pt x="87795" y="41198"/>
                    </a:moveTo>
                    <a:cubicBezTo>
                      <a:pt x="87795" y="65386"/>
                      <a:pt x="68229" y="85018"/>
                      <a:pt x="44041" y="85116"/>
                    </a:cubicBezTo>
                    <a:cubicBezTo>
                      <a:pt x="37273" y="85132"/>
                      <a:pt x="30587" y="83559"/>
                      <a:pt x="24540" y="80528"/>
                    </a:cubicBezTo>
                    <a:cubicBezTo>
                      <a:pt x="20263" y="78430"/>
                      <a:pt x="16380" y="75595"/>
                      <a:pt x="13070" y="72170"/>
                    </a:cubicBezTo>
                    <a:cubicBezTo>
                      <a:pt x="4761" y="64009"/>
                      <a:pt x="91" y="52850"/>
                      <a:pt x="124" y="41198"/>
                    </a:cubicBezTo>
                    <a:cubicBezTo>
                      <a:pt x="1599" y="16995"/>
                      <a:pt x="22427" y="-1441"/>
                      <a:pt x="46647" y="51"/>
                    </a:cubicBezTo>
                    <a:cubicBezTo>
                      <a:pt x="68786" y="1394"/>
                      <a:pt x="86435" y="19059"/>
                      <a:pt x="87795" y="411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7B9FF662-B0AD-49FF-8DFA-5F34A0666113}"/>
                  </a:ext>
                </a:extLst>
              </p:cNvPr>
              <p:cNvSpPr/>
              <p:nvPr/>
            </p:nvSpPr>
            <p:spPr>
              <a:xfrm>
                <a:off x="5190449" y="1516297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8851186-F8CE-45DA-9765-377F4CFAE27D}"/>
                  </a:ext>
                </a:extLst>
              </p:cNvPr>
              <p:cNvSpPr/>
              <p:nvPr/>
            </p:nvSpPr>
            <p:spPr>
              <a:xfrm>
                <a:off x="3155982" y="1961975"/>
                <a:ext cx="87844" cy="87888"/>
              </a:xfrm>
              <a:custGeom>
                <a:avLst/>
                <a:gdLst>
                  <a:gd name="connsiteX0" fmla="*/ 87967 w 87844"/>
                  <a:gd name="connsiteY0" fmla="*/ 44099 h 87888"/>
                  <a:gd name="connsiteX1" fmla="*/ 44214 w 87844"/>
                  <a:gd name="connsiteY1" fmla="*/ 87853 h 87888"/>
                  <a:gd name="connsiteX2" fmla="*/ 4885 w 87844"/>
                  <a:gd name="connsiteY2" fmla="*/ 63764 h 87888"/>
                  <a:gd name="connsiteX3" fmla="*/ 24180 w 87844"/>
                  <a:gd name="connsiteY3" fmla="*/ 4721 h 87888"/>
                  <a:gd name="connsiteX4" fmla="*/ 83217 w 87844"/>
                  <a:gd name="connsiteY4" fmla="*/ 24025 h 87888"/>
                  <a:gd name="connsiteX5" fmla="*/ 87967 w 87844"/>
                  <a:gd name="connsiteY5" fmla="*/ 44099 h 8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844" h="87888">
                    <a:moveTo>
                      <a:pt x="87967" y="44099"/>
                    </a:moveTo>
                    <a:cubicBezTo>
                      <a:pt x="87877" y="68221"/>
                      <a:pt x="68340" y="87771"/>
                      <a:pt x="44214" y="87853"/>
                    </a:cubicBezTo>
                    <a:cubicBezTo>
                      <a:pt x="27582" y="87984"/>
                      <a:pt x="12324" y="78643"/>
                      <a:pt x="4885" y="63764"/>
                    </a:cubicBezTo>
                    <a:cubicBezTo>
                      <a:pt x="-6088" y="42133"/>
                      <a:pt x="2549" y="15701"/>
                      <a:pt x="24180" y="4721"/>
                    </a:cubicBezTo>
                    <a:cubicBezTo>
                      <a:pt x="45811" y="-6242"/>
                      <a:pt x="72242" y="2394"/>
                      <a:pt x="83217" y="24025"/>
                    </a:cubicBezTo>
                    <a:cubicBezTo>
                      <a:pt x="86371" y="30252"/>
                      <a:pt x="88000" y="37118"/>
                      <a:pt x="87967" y="4409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33DD647-811A-44EB-8864-FE5DC8E09541}"/>
                  </a:ext>
                </a:extLst>
              </p:cNvPr>
              <p:cNvSpPr/>
              <p:nvPr/>
            </p:nvSpPr>
            <p:spPr>
              <a:xfrm>
                <a:off x="3243825" y="2002503"/>
                <a:ext cx="399025" cy="7374"/>
              </a:xfrm>
              <a:custGeom>
                <a:avLst/>
                <a:gdLst>
                  <a:gd name="connsiteX0" fmla="*/ 0 w 399025"/>
                  <a:gd name="connsiteY0" fmla="*/ 0 h 7374"/>
                  <a:gd name="connsiteX1" fmla="*/ 399026 w 399025"/>
                  <a:gd name="connsiteY1" fmla="*/ 0 h 7374"/>
                  <a:gd name="connsiteX2" fmla="*/ 399026 w 399025"/>
                  <a:gd name="connsiteY2" fmla="*/ 7374 h 7374"/>
                  <a:gd name="connsiteX3" fmla="*/ 0 w 399025"/>
                  <a:gd name="connsiteY3" fmla="*/ 7374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374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374"/>
                    </a:lnTo>
                    <a:lnTo>
                      <a:pt x="0" y="73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989436EB-29E1-4F36-9702-28DE33EDE63B}"/>
                  </a:ext>
                </a:extLst>
              </p:cNvPr>
              <p:cNvSpPr/>
              <p:nvPr/>
            </p:nvSpPr>
            <p:spPr>
              <a:xfrm>
                <a:off x="2669614" y="2205539"/>
                <a:ext cx="87520" cy="87507"/>
              </a:xfrm>
              <a:custGeom>
                <a:avLst/>
                <a:gdLst>
                  <a:gd name="connsiteX0" fmla="*/ 83049 w 87520"/>
                  <a:gd name="connsiteY0" fmla="*/ 24055 h 87507"/>
                  <a:gd name="connsiteX1" fmla="*/ 75020 w 87520"/>
                  <a:gd name="connsiteY1" fmla="*/ 74527 h 87507"/>
                  <a:gd name="connsiteX2" fmla="*/ 43884 w 87520"/>
                  <a:gd name="connsiteY2" fmla="*/ 87473 h 87507"/>
                  <a:gd name="connsiteX3" fmla="*/ 24384 w 87520"/>
                  <a:gd name="connsiteY3" fmla="*/ 82885 h 87507"/>
                  <a:gd name="connsiteX4" fmla="*/ 4719 w 87520"/>
                  <a:gd name="connsiteY4" fmla="*/ 63220 h 87507"/>
                  <a:gd name="connsiteX5" fmla="*/ 24385 w 87520"/>
                  <a:gd name="connsiteY5" fmla="*/ 4555 h 87507"/>
                  <a:gd name="connsiteX6" fmla="*/ 43884 w 87520"/>
                  <a:gd name="connsiteY6" fmla="*/ -34 h 87507"/>
                  <a:gd name="connsiteX7" fmla="*/ 83049 w 87520"/>
                  <a:gd name="connsiteY7" fmla="*/ 24055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20" h="87507">
                    <a:moveTo>
                      <a:pt x="83049" y="24055"/>
                    </a:moveTo>
                    <a:cubicBezTo>
                      <a:pt x="91394" y="40868"/>
                      <a:pt x="88170" y="61123"/>
                      <a:pt x="75020" y="74527"/>
                    </a:cubicBezTo>
                    <a:cubicBezTo>
                      <a:pt x="66736" y="82754"/>
                      <a:pt x="55557" y="87408"/>
                      <a:pt x="43884" y="87473"/>
                    </a:cubicBezTo>
                    <a:cubicBezTo>
                      <a:pt x="37115" y="87489"/>
                      <a:pt x="30435" y="85916"/>
                      <a:pt x="24384" y="82885"/>
                    </a:cubicBezTo>
                    <a:cubicBezTo>
                      <a:pt x="15872" y="78641"/>
                      <a:pt x="8970" y="71725"/>
                      <a:pt x="4719" y="63220"/>
                    </a:cubicBezTo>
                    <a:cubicBezTo>
                      <a:pt x="-6051" y="41589"/>
                      <a:pt x="2754" y="15321"/>
                      <a:pt x="24385" y="4555"/>
                    </a:cubicBezTo>
                    <a:cubicBezTo>
                      <a:pt x="30443" y="1539"/>
                      <a:pt x="37118" y="-34"/>
                      <a:pt x="43884" y="-34"/>
                    </a:cubicBezTo>
                    <a:cubicBezTo>
                      <a:pt x="60447" y="-67"/>
                      <a:pt x="75606" y="9258"/>
                      <a:pt x="83049" y="2405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09EE6C4-DCA3-4AD1-A57C-1529B9575E58}"/>
                  </a:ext>
                </a:extLst>
              </p:cNvPr>
              <p:cNvSpPr/>
              <p:nvPr/>
            </p:nvSpPr>
            <p:spPr>
              <a:xfrm>
                <a:off x="2750901" y="2022495"/>
                <a:ext cx="411644" cy="210410"/>
              </a:xfrm>
              <a:custGeom>
                <a:avLst/>
                <a:gdLst>
                  <a:gd name="connsiteX0" fmla="*/ 3278 w 411644"/>
                  <a:gd name="connsiteY0" fmla="*/ 210410 h 210410"/>
                  <a:gd name="connsiteX1" fmla="*/ 0 w 411644"/>
                  <a:gd name="connsiteY1" fmla="*/ 204019 h 210410"/>
                  <a:gd name="connsiteX2" fmla="*/ 408366 w 411644"/>
                  <a:gd name="connsiteY2" fmla="*/ 0 h 210410"/>
                  <a:gd name="connsiteX3" fmla="*/ 411644 w 411644"/>
                  <a:gd name="connsiteY3" fmla="*/ 6555 h 210410"/>
                  <a:gd name="connsiteX4" fmla="*/ 3278 w 411644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4" h="210410">
                    <a:moveTo>
                      <a:pt x="3278" y="210410"/>
                    </a:moveTo>
                    <a:lnTo>
                      <a:pt x="0" y="204019"/>
                    </a:lnTo>
                    <a:lnTo>
                      <a:pt x="408366" y="0"/>
                    </a:lnTo>
                    <a:lnTo>
                      <a:pt x="411644" y="6555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3A0DB3FF-95CC-4562-9A9F-B01570E49D55}"/>
                  </a:ext>
                </a:extLst>
              </p:cNvPr>
              <p:cNvSpPr/>
              <p:nvPr/>
            </p:nvSpPr>
            <p:spPr>
              <a:xfrm>
                <a:off x="2182925" y="2448560"/>
                <a:ext cx="87493" cy="87507"/>
              </a:xfrm>
              <a:custGeom>
                <a:avLst/>
                <a:gdLst>
                  <a:gd name="connsiteX0" fmla="*/ 83042 w 87493"/>
                  <a:gd name="connsiteY0" fmla="*/ 24219 h 87507"/>
                  <a:gd name="connsiteX1" fmla="*/ 75013 w 87493"/>
                  <a:gd name="connsiteY1" fmla="*/ 74527 h 87507"/>
                  <a:gd name="connsiteX2" fmla="*/ 43877 w 87493"/>
                  <a:gd name="connsiteY2" fmla="*/ 87473 h 87507"/>
                  <a:gd name="connsiteX3" fmla="*/ 24376 w 87493"/>
                  <a:gd name="connsiteY3" fmla="*/ 82885 h 87507"/>
                  <a:gd name="connsiteX4" fmla="*/ 4712 w 87493"/>
                  <a:gd name="connsiteY4" fmla="*/ 63220 h 87507"/>
                  <a:gd name="connsiteX5" fmla="*/ 124 w 87493"/>
                  <a:gd name="connsiteY5" fmla="*/ 43720 h 87507"/>
                  <a:gd name="connsiteX6" fmla="*/ 43882 w 87493"/>
                  <a:gd name="connsiteY6" fmla="*/ -34 h 87507"/>
                  <a:gd name="connsiteX7" fmla="*/ 83042 w 87493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493" h="87507">
                    <a:moveTo>
                      <a:pt x="83042" y="24219"/>
                    </a:moveTo>
                    <a:cubicBezTo>
                      <a:pt x="91359" y="40983"/>
                      <a:pt x="88135" y="61188"/>
                      <a:pt x="75013" y="74527"/>
                    </a:cubicBezTo>
                    <a:cubicBezTo>
                      <a:pt x="66770" y="82819"/>
                      <a:pt x="55564" y="87473"/>
                      <a:pt x="43877" y="87473"/>
                    </a:cubicBezTo>
                    <a:cubicBezTo>
                      <a:pt x="37108" y="87489"/>
                      <a:pt x="30428" y="85916"/>
                      <a:pt x="24376" y="82885"/>
                    </a:cubicBezTo>
                    <a:cubicBezTo>
                      <a:pt x="15865" y="78640"/>
                      <a:pt x="8964" y="71725"/>
                      <a:pt x="4712" y="63220"/>
                    </a:cubicBezTo>
                    <a:cubicBezTo>
                      <a:pt x="1678" y="57173"/>
                      <a:pt x="106" y="50487"/>
                      <a:pt x="124" y="43720"/>
                    </a:cubicBezTo>
                    <a:cubicBezTo>
                      <a:pt x="126" y="19549"/>
                      <a:pt x="19718" y="-34"/>
                      <a:pt x="43882" y="-34"/>
                    </a:cubicBezTo>
                    <a:cubicBezTo>
                      <a:pt x="60477" y="-34"/>
                      <a:pt x="75644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C708E6CA-99D3-4336-9914-842F798ED916}"/>
                  </a:ext>
                </a:extLst>
              </p:cNvPr>
              <p:cNvSpPr/>
              <p:nvPr/>
            </p:nvSpPr>
            <p:spPr>
              <a:xfrm>
                <a:off x="2264368" y="2265515"/>
                <a:ext cx="411480" cy="210574"/>
              </a:xfrm>
              <a:custGeom>
                <a:avLst/>
                <a:gdLst>
                  <a:gd name="connsiteX0" fmla="*/ 3278 w 411480"/>
                  <a:gd name="connsiteY0" fmla="*/ 210574 h 210574"/>
                  <a:gd name="connsiteX1" fmla="*/ 0 w 411480"/>
                  <a:gd name="connsiteY1" fmla="*/ 204019 h 210574"/>
                  <a:gd name="connsiteX2" fmla="*/ 408203 w 411480"/>
                  <a:gd name="connsiteY2" fmla="*/ 0 h 210574"/>
                  <a:gd name="connsiteX3" fmla="*/ 411480 w 411480"/>
                  <a:gd name="connsiteY3" fmla="*/ 6555 h 210574"/>
                  <a:gd name="connsiteX4" fmla="*/ 3278 w 411480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203" y="0"/>
                    </a:lnTo>
                    <a:lnTo>
                      <a:pt x="411480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589AE900-C717-4F6B-8161-3E1809065FCC}"/>
                  </a:ext>
                </a:extLst>
              </p:cNvPr>
              <p:cNvSpPr/>
              <p:nvPr/>
            </p:nvSpPr>
            <p:spPr>
              <a:xfrm>
                <a:off x="1696228" y="2691580"/>
                <a:ext cx="87670" cy="87507"/>
              </a:xfrm>
              <a:custGeom>
                <a:avLst/>
                <a:gdLst>
                  <a:gd name="connsiteX0" fmla="*/ 83206 w 87670"/>
                  <a:gd name="connsiteY0" fmla="*/ 24219 h 87507"/>
                  <a:gd name="connsiteX1" fmla="*/ 87794 w 87670"/>
                  <a:gd name="connsiteY1" fmla="*/ 43720 h 87507"/>
                  <a:gd name="connsiteX2" fmla="*/ 75013 w 87670"/>
                  <a:gd name="connsiteY2" fmla="*/ 74691 h 87507"/>
                  <a:gd name="connsiteX3" fmla="*/ 43877 w 87670"/>
                  <a:gd name="connsiteY3" fmla="*/ 87473 h 87507"/>
                  <a:gd name="connsiteX4" fmla="*/ 24540 w 87670"/>
                  <a:gd name="connsiteY4" fmla="*/ 83049 h 87507"/>
                  <a:gd name="connsiteX5" fmla="*/ 123 w 87670"/>
                  <a:gd name="connsiteY5" fmla="*/ 43720 h 87507"/>
                  <a:gd name="connsiteX6" fmla="*/ 43877 w 87670"/>
                  <a:gd name="connsiteY6" fmla="*/ -34 h 87507"/>
                  <a:gd name="connsiteX7" fmla="*/ 83206 w 87670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0" h="87507">
                    <a:moveTo>
                      <a:pt x="83206" y="24219"/>
                    </a:moveTo>
                    <a:cubicBezTo>
                      <a:pt x="86223" y="30282"/>
                      <a:pt x="87794" y="36952"/>
                      <a:pt x="87794" y="43720"/>
                    </a:cubicBezTo>
                    <a:cubicBezTo>
                      <a:pt x="87776" y="55322"/>
                      <a:pt x="83183" y="66449"/>
                      <a:pt x="75013" y="74691"/>
                    </a:cubicBezTo>
                    <a:cubicBezTo>
                      <a:pt x="66753" y="82934"/>
                      <a:pt x="55545" y="87539"/>
                      <a:pt x="43877" y="87473"/>
                    </a:cubicBezTo>
                    <a:cubicBezTo>
                      <a:pt x="37181" y="87457"/>
                      <a:pt x="30574" y="85949"/>
                      <a:pt x="24540" y="83049"/>
                    </a:cubicBezTo>
                    <a:cubicBezTo>
                      <a:pt x="9618" y="75609"/>
                      <a:pt x="169" y="60386"/>
                      <a:pt x="123" y="43720"/>
                    </a:cubicBezTo>
                    <a:cubicBezTo>
                      <a:pt x="214" y="19598"/>
                      <a:pt x="19750" y="48"/>
                      <a:pt x="43877" y="-34"/>
                    </a:cubicBezTo>
                    <a:cubicBezTo>
                      <a:pt x="60502" y="15"/>
                      <a:pt x="75694" y="9389"/>
                      <a:pt x="83206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6E3EAC8-89EC-4961-9F75-D2467560DD8B}"/>
                  </a:ext>
                </a:extLst>
              </p:cNvPr>
              <p:cNvSpPr/>
              <p:nvPr/>
            </p:nvSpPr>
            <p:spPr>
              <a:xfrm rot="-1591199">
                <a:off x="1717412" y="2619058"/>
                <a:ext cx="495873" cy="7374"/>
              </a:xfrm>
              <a:custGeom>
                <a:avLst/>
                <a:gdLst>
                  <a:gd name="connsiteX0" fmla="*/ 123 w 495873"/>
                  <a:gd name="connsiteY0" fmla="*/ -34 h 7374"/>
                  <a:gd name="connsiteX1" fmla="*/ 495997 w 495873"/>
                  <a:gd name="connsiteY1" fmla="*/ -34 h 7374"/>
                  <a:gd name="connsiteX2" fmla="*/ 495997 w 495873"/>
                  <a:gd name="connsiteY2" fmla="*/ 7340 h 7374"/>
                  <a:gd name="connsiteX3" fmla="*/ 123 w 495873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873" h="7374">
                    <a:moveTo>
                      <a:pt x="123" y="-34"/>
                    </a:moveTo>
                    <a:lnTo>
                      <a:pt x="495997" y="-34"/>
                    </a:lnTo>
                    <a:lnTo>
                      <a:pt x="495997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CDC6E0E-BAC4-44E8-BAC5-70905B1CC588}"/>
                  </a:ext>
                </a:extLst>
              </p:cNvPr>
              <p:cNvSpPr/>
              <p:nvPr/>
            </p:nvSpPr>
            <p:spPr>
              <a:xfrm>
                <a:off x="1738507" y="1030584"/>
                <a:ext cx="8763000" cy="2680437"/>
              </a:xfrm>
              <a:custGeom>
                <a:avLst/>
                <a:gdLst>
                  <a:gd name="connsiteX0" fmla="*/ 3277 w 8763000"/>
                  <a:gd name="connsiteY0" fmla="*/ 2680438 h 2680437"/>
                  <a:gd name="connsiteX1" fmla="*/ 0 w 8763000"/>
                  <a:gd name="connsiteY1" fmla="*/ 2673883 h 2680437"/>
                  <a:gd name="connsiteX2" fmla="*/ 487352 w 8763000"/>
                  <a:gd name="connsiteY2" fmla="*/ 2430371 h 2680437"/>
                  <a:gd name="connsiteX3" fmla="*/ 974049 w 8763000"/>
                  <a:gd name="connsiteY3" fmla="*/ 2430371 h 2680437"/>
                  <a:gd name="connsiteX4" fmla="*/ 1460746 w 8763000"/>
                  <a:gd name="connsiteY4" fmla="*/ 2187350 h 2680437"/>
                  <a:gd name="connsiteX5" fmla="*/ 1949737 w 8763000"/>
                  <a:gd name="connsiteY5" fmla="*/ 2187678 h 2680437"/>
                  <a:gd name="connsiteX6" fmla="*/ 2434795 w 8763000"/>
                  <a:gd name="connsiteY6" fmla="*/ 2430043 h 2680437"/>
                  <a:gd name="connsiteX7" fmla="*/ 2919361 w 8763000"/>
                  <a:gd name="connsiteY7" fmla="*/ 2188006 h 2680437"/>
                  <a:gd name="connsiteX8" fmla="*/ 3407369 w 8763000"/>
                  <a:gd name="connsiteY8" fmla="*/ 1700489 h 2680437"/>
                  <a:gd name="connsiteX9" fmla="*/ 3894722 w 8763000"/>
                  <a:gd name="connsiteY9" fmla="*/ 1943838 h 2680437"/>
                  <a:gd name="connsiteX10" fmla="*/ 4380599 w 8763000"/>
                  <a:gd name="connsiteY10" fmla="*/ 1701145 h 2680437"/>
                  <a:gd name="connsiteX11" fmla="*/ 4866640 w 8763000"/>
                  <a:gd name="connsiteY11" fmla="*/ 1701145 h 2680437"/>
                  <a:gd name="connsiteX12" fmla="*/ 5353993 w 8763000"/>
                  <a:gd name="connsiteY12" fmla="*/ 1214284 h 2680437"/>
                  <a:gd name="connsiteX13" fmla="*/ 5841345 w 8763000"/>
                  <a:gd name="connsiteY13" fmla="*/ 1457632 h 2680437"/>
                  <a:gd name="connsiteX14" fmla="*/ 6813919 w 8763000"/>
                  <a:gd name="connsiteY14" fmla="*/ 971919 h 2680437"/>
                  <a:gd name="connsiteX15" fmla="*/ 7300452 w 8763000"/>
                  <a:gd name="connsiteY15" fmla="*/ 971919 h 2680437"/>
                  <a:gd name="connsiteX16" fmla="*/ 7785838 w 8763000"/>
                  <a:gd name="connsiteY16" fmla="*/ 729554 h 2680437"/>
                  <a:gd name="connsiteX17" fmla="*/ 8272534 w 8763000"/>
                  <a:gd name="connsiteY17" fmla="*/ 243348 h 2680437"/>
                  <a:gd name="connsiteX18" fmla="*/ 8273026 w 8763000"/>
                  <a:gd name="connsiteY18" fmla="*/ 243021 h 2680437"/>
                  <a:gd name="connsiteX19" fmla="*/ 8759723 w 8763000"/>
                  <a:gd name="connsiteY19" fmla="*/ 0 h 2680437"/>
                  <a:gd name="connsiteX20" fmla="*/ 8763001 w 8763000"/>
                  <a:gd name="connsiteY20" fmla="*/ 6555 h 2680437"/>
                  <a:gd name="connsiteX21" fmla="*/ 8276795 w 8763000"/>
                  <a:gd name="connsiteY21" fmla="*/ 249412 h 2680437"/>
                  <a:gd name="connsiteX22" fmla="*/ 7790262 w 8763000"/>
                  <a:gd name="connsiteY22" fmla="*/ 735453 h 2680437"/>
                  <a:gd name="connsiteX23" fmla="*/ 7789607 w 8763000"/>
                  <a:gd name="connsiteY23" fmla="*/ 735781 h 2680437"/>
                  <a:gd name="connsiteX24" fmla="*/ 7302255 w 8763000"/>
                  <a:gd name="connsiteY24" fmla="*/ 979293 h 2680437"/>
                  <a:gd name="connsiteX25" fmla="*/ 6815558 w 8763000"/>
                  <a:gd name="connsiteY25" fmla="*/ 979293 h 2680437"/>
                  <a:gd name="connsiteX26" fmla="*/ 5841345 w 8763000"/>
                  <a:gd name="connsiteY26" fmla="*/ 1465826 h 2680437"/>
                  <a:gd name="connsiteX27" fmla="*/ 5355467 w 8763000"/>
                  <a:gd name="connsiteY27" fmla="*/ 1223133 h 2680437"/>
                  <a:gd name="connsiteX28" fmla="*/ 4869590 w 8763000"/>
                  <a:gd name="connsiteY28" fmla="*/ 1708519 h 2680437"/>
                  <a:gd name="connsiteX29" fmla="*/ 4382238 w 8763000"/>
                  <a:gd name="connsiteY29" fmla="*/ 1708519 h 2680437"/>
                  <a:gd name="connsiteX30" fmla="*/ 3894722 w 8763000"/>
                  <a:gd name="connsiteY30" fmla="*/ 1952031 h 2680437"/>
                  <a:gd name="connsiteX31" fmla="*/ 3408844 w 8763000"/>
                  <a:gd name="connsiteY31" fmla="*/ 1709338 h 2680437"/>
                  <a:gd name="connsiteX32" fmla="*/ 2923622 w 8763000"/>
                  <a:gd name="connsiteY32" fmla="*/ 2194069 h 2680437"/>
                  <a:gd name="connsiteX33" fmla="*/ 2923131 w 8763000"/>
                  <a:gd name="connsiteY33" fmla="*/ 2194233 h 2680437"/>
                  <a:gd name="connsiteX34" fmla="*/ 2434795 w 8763000"/>
                  <a:gd name="connsiteY34" fmla="*/ 2438236 h 2680437"/>
                  <a:gd name="connsiteX35" fmla="*/ 1947279 w 8763000"/>
                  <a:gd name="connsiteY35" fmla="*/ 2194724 h 2680437"/>
                  <a:gd name="connsiteX36" fmla="*/ 1462385 w 8763000"/>
                  <a:gd name="connsiteY36" fmla="*/ 2194724 h 2680437"/>
                  <a:gd name="connsiteX37" fmla="*/ 975688 w 8763000"/>
                  <a:gd name="connsiteY37" fmla="*/ 2437745 h 2680437"/>
                  <a:gd name="connsiteX38" fmla="*/ 489155 w 8763000"/>
                  <a:gd name="connsiteY38" fmla="*/ 2437745 h 2680437"/>
                  <a:gd name="connsiteX39" fmla="*/ 3277 w 8763000"/>
                  <a:gd name="connsiteY39" fmla="*/ 2680438 h 2680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763000" h="2680437">
                    <a:moveTo>
                      <a:pt x="3277" y="2680438"/>
                    </a:moveTo>
                    <a:lnTo>
                      <a:pt x="0" y="2673883"/>
                    </a:lnTo>
                    <a:lnTo>
                      <a:pt x="487352" y="2430371"/>
                    </a:lnTo>
                    <a:lnTo>
                      <a:pt x="974049" y="2430371"/>
                    </a:lnTo>
                    <a:lnTo>
                      <a:pt x="1460746" y="2187350"/>
                    </a:lnTo>
                    <a:lnTo>
                      <a:pt x="1949737" y="2187678"/>
                    </a:lnTo>
                    <a:lnTo>
                      <a:pt x="2434795" y="2430043"/>
                    </a:lnTo>
                    <a:lnTo>
                      <a:pt x="2919361" y="2188006"/>
                    </a:lnTo>
                    <a:lnTo>
                      <a:pt x="3407369" y="1700489"/>
                    </a:lnTo>
                    <a:lnTo>
                      <a:pt x="3894722" y="1943838"/>
                    </a:lnTo>
                    <a:lnTo>
                      <a:pt x="4380599" y="1701145"/>
                    </a:lnTo>
                    <a:lnTo>
                      <a:pt x="4866640" y="1701145"/>
                    </a:lnTo>
                    <a:lnTo>
                      <a:pt x="5353993" y="1214284"/>
                    </a:lnTo>
                    <a:lnTo>
                      <a:pt x="5841345" y="1457632"/>
                    </a:lnTo>
                    <a:lnTo>
                      <a:pt x="6813919" y="971919"/>
                    </a:lnTo>
                    <a:lnTo>
                      <a:pt x="7300452" y="971919"/>
                    </a:lnTo>
                    <a:lnTo>
                      <a:pt x="7785838" y="729554"/>
                    </a:lnTo>
                    <a:lnTo>
                      <a:pt x="8272534" y="243348"/>
                    </a:lnTo>
                    <a:lnTo>
                      <a:pt x="8273026" y="243021"/>
                    </a:lnTo>
                    <a:lnTo>
                      <a:pt x="8759723" y="0"/>
                    </a:lnTo>
                    <a:lnTo>
                      <a:pt x="8763001" y="6555"/>
                    </a:lnTo>
                    <a:lnTo>
                      <a:pt x="8276795" y="249412"/>
                    </a:lnTo>
                    <a:lnTo>
                      <a:pt x="7790262" y="735453"/>
                    </a:lnTo>
                    <a:lnTo>
                      <a:pt x="7789607" y="735781"/>
                    </a:lnTo>
                    <a:lnTo>
                      <a:pt x="7302255" y="979293"/>
                    </a:lnTo>
                    <a:lnTo>
                      <a:pt x="6815558" y="979293"/>
                    </a:lnTo>
                    <a:lnTo>
                      <a:pt x="5841345" y="1465826"/>
                    </a:lnTo>
                    <a:lnTo>
                      <a:pt x="5355467" y="1223133"/>
                    </a:lnTo>
                    <a:lnTo>
                      <a:pt x="4869590" y="1708519"/>
                    </a:lnTo>
                    <a:lnTo>
                      <a:pt x="4382238" y="1708519"/>
                    </a:lnTo>
                    <a:lnTo>
                      <a:pt x="3894722" y="1952031"/>
                    </a:lnTo>
                    <a:lnTo>
                      <a:pt x="3408844" y="1709338"/>
                    </a:lnTo>
                    <a:lnTo>
                      <a:pt x="2923622" y="2194069"/>
                    </a:lnTo>
                    <a:lnTo>
                      <a:pt x="2923131" y="2194233"/>
                    </a:lnTo>
                    <a:lnTo>
                      <a:pt x="2434795" y="2438236"/>
                    </a:lnTo>
                    <a:lnTo>
                      <a:pt x="1947279" y="2194724"/>
                    </a:lnTo>
                    <a:lnTo>
                      <a:pt x="1462385" y="2194724"/>
                    </a:lnTo>
                    <a:lnTo>
                      <a:pt x="975688" y="2437745"/>
                    </a:lnTo>
                    <a:lnTo>
                      <a:pt x="489155" y="2437745"/>
                    </a:lnTo>
                    <a:lnTo>
                      <a:pt x="3277" y="2680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54AB4751-5DBA-45F1-B86F-DAC094943F70}"/>
                  </a:ext>
                </a:extLst>
              </p:cNvPr>
              <p:cNvSpPr/>
              <p:nvPr/>
            </p:nvSpPr>
            <p:spPr>
              <a:xfrm>
                <a:off x="1718350" y="3683163"/>
                <a:ext cx="48669" cy="48669"/>
              </a:xfrm>
              <a:custGeom>
                <a:avLst/>
                <a:gdLst>
                  <a:gd name="connsiteX0" fmla="*/ 48793 w 48669"/>
                  <a:gd name="connsiteY0" fmla="*/ 24219 h 48669"/>
                  <a:gd name="connsiteX1" fmla="*/ 24376 w 48669"/>
                  <a:gd name="connsiteY1" fmla="*/ 48636 h 48669"/>
                  <a:gd name="connsiteX2" fmla="*/ 123 w 48669"/>
                  <a:gd name="connsiteY2" fmla="*/ 24219 h 48669"/>
                  <a:gd name="connsiteX3" fmla="*/ 24376 w 48669"/>
                  <a:gd name="connsiteY3" fmla="*/ -34 h 48669"/>
                  <a:gd name="connsiteX4" fmla="*/ 48793 w 48669"/>
                  <a:gd name="connsiteY4" fmla="*/ 24219 h 4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" h="48669">
                    <a:moveTo>
                      <a:pt x="48793" y="24219"/>
                    </a:moveTo>
                    <a:cubicBezTo>
                      <a:pt x="48793" y="37706"/>
                      <a:pt x="37861" y="48636"/>
                      <a:pt x="24376" y="48636"/>
                    </a:cubicBezTo>
                    <a:cubicBezTo>
                      <a:pt x="10955" y="48554"/>
                      <a:pt x="123" y="37640"/>
                      <a:pt x="123" y="24219"/>
                    </a:cubicBezTo>
                    <a:cubicBezTo>
                      <a:pt x="123" y="10831"/>
                      <a:pt x="10982" y="-34"/>
                      <a:pt x="24376" y="-34"/>
                    </a:cubicBezTo>
                    <a:cubicBezTo>
                      <a:pt x="37797" y="-34"/>
                      <a:pt x="48703" y="10798"/>
                      <a:pt x="48793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8F3587C-D9CC-4A6F-AC8C-62ECEECC2576}"/>
                  </a:ext>
                </a:extLst>
              </p:cNvPr>
              <p:cNvSpPr/>
              <p:nvPr/>
            </p:nvSpPr>
            <p:spPr>
              <a:xfrm>
                <a:off x="2202261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5" y="48800"/>
                      <a:pt x="24540" y="48800"/>
                    </a:cubicBezTo>
                    <a:cubicBezTo>
                      <a:pt x="11055" y="48800"/>
                      <a:pt x="123" y="37870"/>
                      <a:pt x="123" y="24383"/>
                    </a:cubicBezTo>
                    <a:cubicBezTo>
                      <a:pt x="123" y="10896"/>
                      <a:pt x="11055" y="-34"/>
                      <a:pt x="24540" y="-34"/>
                    </a:cubicBezTo>
                    <a:cubicBezTo>
                      <a:pt x="38025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C979ABF3-25A5-49EF-BF35-7F53B19AE526}"/>
                  </a:ext>
                </a:extLst>
              </p:cNvPr>
              <p:cNvSpPr/>
              <p:nvPr/>
            </p:nvSpPr>
            <p:spPr>
              <a:xfrm>
                <a:off x="2688467" y="3440143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9" y="49127"/>
                      <a:pt x="24704" y="49127"/>
                    </a:cubicBezTo>
                    <a:cubicBezTo>
                      <a:pt x="11129" y="49127"/>
                      <a:pt x="123" y="38115"/>
                      <a:pt x="123" y="24547"/>
                    </a:cubicBezTo>
                    <a:cubicBezTo>
                      <a:pt x="123" y="10979"/>
                      <a:pt x="11129" y="-34"/>
                      <a:pt x="24704" y="-34"/>
                    </a:cubicBezTo>
                    <a:cubicBezTo>
                      <a:pt x="38279" y="-34"/>
                      <a:pt x="49285" y="10979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06C24FC-C529-4684-B410-25D6936B38C5}"/>
                  </a:ext>
                </a:extLst>
              </p:cNvPr>
              <p:cNvSpPr/>
              <p:nvPr/>
            </p:nvSpPr>
            <p:spPr>
              <a:xfrm>
                <a:off x="3175819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7" y="48506"/>
                      <a:pt x="24253" y="48506"/>
                    </a:cubicBezTo>
                    <a:cubicBezTo>
                      <a:pt x="10858" y="48506"/>
                      <a:pt x="0" y="37647"/>
                      <a:pt x="0" y="24253"/>
                    </a:cubicBezTo>
                    <a:cubicBezTo>
                      <a:pt x="0" y="10858"/>
                      <a:pt x="10858" y="0"/>
                      <a:pt x="24253" y="0"/>
                    </a:cubicBezTo>
                    <a:cubicBezTo>
                      <a:pt x="37647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A0A46826-8E09-4888-B2CF-14B22F1718F2}"/>
                  </a:ext>
                </a:extLst>
              </p:cNvPr>
              <p:cNvSpPr/>
              <p:nvPr/>
            </p:nvSpPr>
            <p:spPr>
              <a:xfrm>
                <a:off x="3661205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8" y="48506"/>
                      <a:pt x="24253" y="48506"/>
                    </a:cubicBezTo>
                    <a:cubicBezTo>
                      <a:pt x="10859" y="48506"/>
                      <a:pt x="0" y="37647"/>
                      <a:pt x="0" y="24253"/>
                    </a:cubicBezTo>
                    <a:cubicBezTo>
                      <a:pt x="0" y="10858"/>
                      <a:pt x="10859" y="0"/>
                      <a:pt x="24253" y="0"/>
                    </a:cubicBezTo>
                    <a:cubicBezTo>
                      <a:pt x="37648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4758FB3-E222-4289-BDAA-65A75817AE86}"/>
                  </a:ext>
                </a:extLst>
              </p:cNvPr>
              <p:cNvSpPr/>
              <p:nvPr/>
            </p:nvSpPr>
            <p:spPr>
              <a:xfrm>
                <a:off x="4150359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0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05342303-A952-4388-92C3-3F9C448D6715}"/>
                  </a:ext>
                </a:extLst>
              </p:cNvPr>
              <p:cNvSpPr/>
              <p:nvPr/>
            </p:nvSpPr>
            <p:spPr>
              <a:xfrm>
                <a:off x="4637056" y="3196958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5F576D7C-4638-4FA5-A8CC-1FDB64A70ECE}"/>
                  </a:ext>
                </a:extLst>
              </p:cNvPr>
              <p:cNvSpPr/>
              <p:nvPr/>
            </p:nvSpPr>
            <p:spPr>
              <a:xfrm>
                <a:off x="5122114" y="2713866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7" y="10831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C2337459-4E74-4D2F-B829-C12F7F21854F}"/>
                  </a:ext>
                </a:extLst>
              </p:cNvPr>
              <p:cNvSpPr/>
              <p:nvPr/>
            </p:nvSpPr>
            <p:spPr>
              <a:xfrm>
                <a:off x="5608811" y="2950660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69"/>
                      <a:pt x="38027" y="48800"/>
                      <a:pt x="24540" y="48800"/>
                    </a:cubicBezTo>
                    <a:cubicBezTo>
                      <a:pt x="11054" y="48800"/>
                      <a:pt x="123" y="37869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B9801F3-1068-435B-A9D3-E8C4211E0A34}"/>
                  </a:ext>
                </a:extLst>
              </p:cNvPr>
              <p:cNvSpPr/>
              <p:nvPr/>
            </p:nvSpPr>
            <p:spPr>
              <a:xfrm>
                <a:off x="6095672" y="2711081"/>
                <a:ext cx="48505" cy="48505"/>
              </a:xfrm>
              <a:custGeom>
                <a:avLst/>
                <a:gdLst>
                  <a:gd name="connsiteX0" fmla="*/ 48629 w 48505"/>
                  <a:gd name="connsiteY0" fmla="*/ 24219 h 48505"/>
                  <a:gd name="connsiteX1" fmla="*/ 24376 w 48505"/>
                  <a:gd name="connsiteY1" fmla="*/ 48472 h 48505"/>
                  <a:gd name="connsiteX2" fmla="*/ 123 w 48505"/>
                  <a:gd name="connsiteY2" fmla="*/ 24219 h 48505"/>
                  <a:gd name="connsiteX3" fmla="*/ 24376 w 48505"/>
                  <a:gd name="connsiteY3" fmla="*/ -34 h 48505"/>
                  <a:gd name="connsiteX4" fmla="*/ 48629 w 48505"/>
                  <a:gd name="connsiteY4" fmla="*/ 24219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629" y="24219"/>
                    </a:moveTo>
                    <a:cubicBezTo>
                      <a:pt x="48629" y="37607"/>
                      <a:pt x="37765" y="48472"/>
                      <a:pt x="24376" y="48472"/>
                    </a:cubicBezTo>
                    <a:cubicBezTo>
                      <a:pt x="10988" y="48472"/>
                      <a:pt x="123" y="37607"/>
                      <a:pt x="123" y="24219"/>
                    </a:cubicBezTo>
                    <a:cubicBezTo>
                      <a:pt x="123" y="10831"/>
                      <a:pt x="10988" y="-34"/>
                      <a:pt x="24376" y="-34"/>
                    </a:cubicBezTo>
                    <a:cubicBezTo>
                      <a:pt x="37732" y="48"/>
                      <a:pt x="48547" y="10864"/>
                      <a:pt x="48629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96BEA9A7-B808-4016-B9D1-157C9A328E71}"/>
                  </a:ext>
                </a:extLst>
              </p:cNvPr>
              <p:cNvSpPr/>
              <p:nvPr/>
            </p:nvSpPr>
            <p:spPr>
              <a:xfrm>
                <a:off x="6582041" y="2711081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39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5" y="10864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216B9C91-7D1C-413D-86A0-277856DDD6F2}"/>
                  </a:ext>
                </a:extLst>
              </p:cNvPr>
              <p:cNvSpPr/>
              <p:nvPr/>
            </p:nvSpPr>
            <p:spPr>
              <a:xfrm>
                <a:off x="7068737" y="2224875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1 w 48833"/>
                  <a:gd name="connsiteY1" fmla="*/ 48800 h 48833"/>
                  <a:gd name="connsiteX2" fmla="*/ 123 w 48833"/>
                  <a:gd name="connsiteY2" fmla="*/ 24383 h 48833"/>
                  <a:gd name="connsiteX3" fmla="*/ 24541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1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1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4BE8B53C-C13C-4594-BD0B-BAD9853C4D85}"/>
                  </a:ext>
                </a:extLst>
              </p:cNvPr>
              <p:cNvSpPr/>
              <p:nvPr/>
            </p:nvSpPr>
            <p:spPr>
              <a:xfrm>
                <a:off x="7555434" y="2468060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59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1D69D155-F410-43E9-A570-76109B6E54A9}"/>
                  </a:ext>
                </a:extLst>
              </p:cNvPr>
              <p:cNvSpPr/>
              <p:nvPr/>
            </p:nvSpPr>
            <p:spPr>
              <a:xfrm>
                <a:off x="8041639" y="2224712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FC151156-2304-4F51-991C-06D056762FA1}"/>
                  </a:ext>
                </a:extLst>
              </p:cNvPr>
              <p:cNvSpPr/>
              <p:nvPr/>
            </p:nvSpPr>
            <p:spPr>
              <a:xfrm>
                <a:off x="8529155" y="1981855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6" y="10864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8B67F94B-41F6-49D4-A49D-C60A7862F43C}"/>
                  </a:ext>
                </a:extLst>
              </p:cNvPr>
              <p:cNvSpPr/>
              <p:nvPr/>
            </p:nvSpPr>
            <p:spPr>
              <a:xfrm>
                <a:off x="9015033" y="1981527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2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2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406BA63-F3A3-48E2-892A-CF56A501BA6E}"/>
                  </a:ext>
                </a:extLst>
              </p:cNvPr>
              <p:cNvSpPr/>
              <p:nvPr/>
            </p:nvSpPr>
            <p:spPr>
              <a:xfrm>
                <a:off x="9502057" y="1738834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75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D1767697-59AB-435D-92B0-7598D761F7CF}"/>
                  </a:ext>
                </a:extLst>
              </p:cNvPr>
              <p:cNvSpPr/>
              <p:nvPr/>
            </p:nvSpPr>
            <p:spPr>
              <a:xfrm>
                <a:off x="9988590" y="1252629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2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48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8" y="10831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B1AB4BCF-6802-49F4-A768-A2E14CBDBA3C}"/>
                  </a:ext>
                </a:extLst>
              </p:cNvPr>
              <p:cNvSpPr/>
              <p:nvPr/>
            </p:nvSpPr>
            <p:spPr>
              <a:xfrm>
                <a:off x="10474960" y="1009280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</p:grpSp>
      <p:sp>
        <p:nvSpPr>
          <p:cNvPr id="199" name="Title 1">
            <a:extLst>
              <a:ext uri="{FF2B5EF4-FFF2-40B4-BE49-F238E27FC236}">
                <a16:creationId xmlns:a16="http://schemas.microsoft.com/office/drawing/2014/main" id="{AAA2B305-9DB1-4882-8920-23B50D71D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62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A79F92F-0E2D-449B-8D6E-348EDB0E1D65}"/>
              </a:ext>
            </a:extLst>
          </p:cNvPr>
          <p:cNvSpPr/>
          <p:nvPr userDrawn="1"/>
        </p:nvSpPr>
        <p:spPr>
          <a:xfrm>
            <a:off x="0" y="-12700"/>
            <a:ext cx="7611266" cy="6870700"/>
          </a:xfrm>
          <a:custGeom>
            <a:avLst/>
            <a:gdLst>
              <a:gd name="connsiteX0" fmla="*/ 0 w 4868066"/>
              <a:gd name="connsiteY0" fmla="*/ 0 h 6858000"/>
              <a:gd name="connsiteX1" fmla="*/ 4868066 w 4868066"/>
              <a:gd name="connsiteY1" fmla="*/ 0 h 6858000"/>
              <a:gd name="connsiteX2" fmla="*/ 4868066 w 4868066"/>
              <a:gd name="connsiteY2" fmla="*/ 6858000 h 6858000"/>
              <a:gd name="connsiteX3" fmla="*/ 0 w 4868066"/>
              <a:gd name="connsiteY3" fmla="*/ 6858000 h 6858000"/>
              <a:gd name="connsiteX4" fmla="*/ 0 w 4868066"/>
              <a:gd name="connsiteY4" fmla="*/ 0 h 6858000"/>
              <a:gd name="connsiteX0" fmla="*/ 0 w 7611266"/>
              <a:gd name="connsiteY0" fmla="*/ 0 h 6858000"/>
              <a:gd name="connsiteX1" fmla="*/ 4868066 w 7611266"/>
              <a:gd name="connsiteY1" fmla="*/ 0 h 6858000"/>
              <a:gd name="connsiteX2" fmla="*/ 7611266 w 7611266"/>
              <a:gd name="connsiteY2" fmla="*/ 6858000 h 6858000"/>
              <a:gd name="connsiteX3" fmla="*/ 0 w 7611266"/>
              <a:gd name="connsiteY3" fmla="*/ 6858000 h 6858000"/>
              <a:gd name="connsiteX4" fmla="*/ 0 w 7611266"/>
              <a:gd name="connsiteY4" fmla="*/ 0 h 6858000"/>
              <a:gd name="connsiteX0" fmla="*/ 0 w 7611266"/>
              <a:gd name="connsiteY0" fmla="*/ 12700 h 6870700"/>
              <a:gd name="connsiteX1" fmla="*/ 4093366 w 7611266"/>
              <a:gd name="connsiteY1" fmla="*/ 0 h 6870700"/>
              <a:gd name="connsiteX2" fmla="*/ 7611266 w 7611266"/>
              <a:gd name="connsiteY2" fmla="*/ 6870700 h 6870700"/>
              <a:gd name="connsiteX3" fmla="*/ 0 w 7611266"/>
              <a:gd name="connsiteY3" fmla="*/ 6870700 h 6870700"/>
              <a:gd name="connsiteX4" fmla="*/ 0 w 7611266"/>
              <a:gd name="connsiteY4" fmla="*/ 12700 h 6870700"/>
              <a:gd name="connsiteX0" fmla="*/ 0 w 7611266"/>
              <a:gd name="connsiteY0" fmla="*/ 0 h 6858000"/>
              <a:gd name="connsiteX1" fmla="*/ 3445666 w 7611266"/>
              <a:gd name="connsiteY1" fmla="*/ 12700 h 6858000"/>
              <a:gd name="connsiteX2" fmla="*/ 7611266 w 7611266"/>
              <a:gd name="connsiteY2" fmla="*/ 6858000 h 6858000"/>
              <a:gd name="connsiteX3" fmla="*/ 0 w 7611266"/>
              <a:gd name="connsiteY3" fmla="*/ 6858000 h 6858000"/>
              <a:gd name="connsiteX4" fmla="*/ 0 w 7611266"/>
              <a:gd name="connsiteY4" fmla="*/ 0 h 6858000"/>
              <a:gd name="connsiteX0" fmla="*/ 0 w 7611266"/>
              <a:gd name="connsiteY0" fmla="*/ 0 h 6858000"/>
              <a:gd name="connsiteX1" fmla="*/ 3445666 w 7611266"/>
              <a:gd name="connsiteY1" fmla="*/ 12700 h 6858000"/>
              <a:gd name="connsiteX2" fmla="*/ 7611266 w 7611266"/>
              <a:gd name="connsiteY2" fmla="*/ 6858000 h 6858000"/>
              <a:gd name="connsiteX3" fmla="*/ 0 w 7611266"/>
              <a:gd name="connsiteY3" fmla="*/ 6858000 h 6858000"/>
              <a:gd name="connsiteX4" fmla="*/ 0 w 7611266"/>
              <a:gd name="connsiteY4" fmla="*/ 0 h 6858000"/>
              <a:gd name="connsiteX0" fmla="*/ 0 w 7611266"/>
              <a:gd name="connsiteY0" fmla="*/ 0 h 6858000"/>
              <a:gd name="connsiteX1" fmla="*/ 3432966 w 7611266"/>
              <a:gd name="connsiteY1" fmla="*/ 12700 h 6858000"/>
              <a:gd name="connsiteX2" fmla="*/ 7611266 w 7611266"/>
              <a:gd name="connsiteY2" fmla="*/ 6858000 h 6858000"/>
              <a:gd name="connsiteX3" fmla="*/ 0 w 7611266"/>
              <a:gd name="connsiteY3" fmla="*/ 6858000 h 6858000"/>
              <a:gd name="connsiteX4" fmla="*/ 0 w 7611266"/>
              <a:gd name="connsiteY4" fmla="*/ 0 h 6858000"/>
              <a:gd name="connsiteX0" fmla="*/ 0 w 7611266"/>
              <a:gd name="connsiteY0" fmla="*/ 0 h 6858000"/>
              <a:gd name="connsiteX1" fmla="*/ 3439316 w 7611266"/>
              <a:gd name="connsiteY1" fmla="*/ 6350 h 6858000"/>
              <a:gd name="connsiteX2" fmla="*/ 7611266 w 7611266"/>
              <a:gd name="connsiteY2" fmla="*/ 6858000 h 6858000"/>
              <a:gd name="connsiteX3" fmla="*/ 0 w 7611266"/>
              <a:gd name="connsiteY3" fmla="*/ 6858000 h 6858000"/>
              <a:gd name="connsiteX4" fmla="*/ 0 w 7611266"/>
              <a:gd name="connsiteY4" fmla="*/ 0 h 6858000"/>
              <a:gd name="connsiteX0" fmla="*/ 0 w 7611266"/>
              <a:gd name="connsiteY0" fmla="*/ 0 h 6858000"/>
              <a:gd name="connsiteX1" fmla="*/ 3439316 w 7611266"/>
              <a:gd name="connsiteY1" fmla="*/ 0 h 6858000"/>
              <a:gd name="connsiteX2" fmla="*/ 7611266 w 7611266"/>
              <a:gd name="connsiteY2" fmla="*/ 6858000 h 6858000"/>
              <a:gd name="connsiteX3" fmla="*/ 0 w 7611266"/>
              <a:gd name="connsiteY3" fmla="*/ 6858000 h 6858000"/>
              <a:gd name="connsiteX4" fmla="*/ 0 w 7611266"/>
              <a:gd name="connsiteY4" fmla="*/ 0 h 6858000"/>
              <a:gd name="connsiteX0" fmla="*/ 0 w 7611266"/>
              <a:gd name="connsiteY0" fmla="*/ 12700 h 6870700"/>
              <a:gd name="connsiteX1" fmla="*/ 3947316 w 7611266"/>
              <a:gd name="connsiteY1" fmla="*/ 0 h 6870700"/>
              <a:gd name="connsiteX2" fmla="*/ 7611266 w 7611266"/>
              <a:gd name="connsiteY2" fmla="*/ 6870700 h 6870700"/>
              <a:gd name="connsiteX3" fmla="*/ 0 w 7611266"/>
              <a:gd name="connsiteY3" fmla="*/ 6870700 h 6870700"/>
              <a:gd name="connsiteX4" fmla="*/ 0 w 7611266"/>
              <a:gd name="connsiteY4" fmla="*/ 12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1266" h="6870700">
                <a:moveTo>
                  <a:pt x="0" y="12700"/>
                </a:moveTo>
                <a:lnTo>
                  <a:pt x="3947316" y="0"/>
                </a:lnTo>
                <a:lnTo>
                  <a:pt x="7611266" y="6870700"/>
                </a:lnTo>
                <a:lnTo>
                  <a:pt x="0" y="6870700"/>
                </a:lnTo>
                <a:lnTo>
                  <a:pt x="0" y="12700"/>
                </a:lnTo>
                <a:close/>
              </a:path>
            </a:pathLst>
          </a:cu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518D0-0202-465F-B8C8-663EF90077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9" y="991775"/>
            <a:ext cx="4114800" cy="62230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CA"/>
              <a:t>Slide Heading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0D2149-D5CC-44ED-93C4-5A97D896D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9" y="6334125"/>
            <a:ext cx="41148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D77C8-6F58-44A8-AE25-2EC6DDBF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813" y="6337300"/>
            <a:ext cx="2743200" cy="365125"/>
          </a:xfrm>
        </p:spPr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32E006-2F89-4E84-BD0D-584747AA76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9" y="2476089"/>
            <a:ext cx="4114800" cy="424338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CA" sz="1400"/>
              <a:t>Write a paragraph here</a:t>
            </a:r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B281C1-789D-4C64-9EA8-401EDF5DA4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9" y="1654161"/>
            <a:ext cx="4114800" cy="78184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CA"/>
              <a:t>Slide call out or subtitle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EEB38B-0A20-45B8-B21F-5CD1430A411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64650" y="2884714"/>
            <a:ext cx="6419361" cy="3511776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CA" dirty="0"/>
              <a:t>Insert map image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1493BF6-2539-4541-868C-6164105BC4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7093" y="692377"/>
            <a:ext cx="6292934" cy="44291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 sz="1400"/>
              <a:t>Info about map</a:t>
            </a:r>
            <a:endParaRPr lang="en-CA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543E262-94B3-428A-BF34-8C518AE1C0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7094" y="368301"/>
            <a:ext cx="6292934" cy="3111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CA"/>
              <a:t>Heading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EC291AC2-9355-4B39-9997-7CD0931FF9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87093" y="1475240"/>
            <a:ext cx="6292934" cy="4603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 sz="1400"/>
              <a:t>Info about map</a:t>
            </a:r>
            <a:endParaRPr lang="en-CA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37E368E-110C-40A1-999E-7AA98DF02A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87094" y="1151164"/>
            <a:ext cx="6292934" cy="3111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CA"/>
              <a:t>Heading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EBB9E1FA-ABCF-490F-B322-5FFE33F6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1607" y="2342015"/>
            <a:ext cx="6292934" cy="4603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 sz="1400"/>
              <a:t>Info about map</a:t>
            </a:r>
            <a:endParaRPr lang="en-CA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728A87E8-B936-48C4-BEBC-95EDA897FE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01608" y="2017939"/>
            <a:ext cx="6292934" cy="3111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CA"/>
              <a:t>Heading</a:t>
            </a:r>
          </a:p>
        </p:txBody>
      </p:sp>
      <p:grpSp>
        <p:nvGrpSpPr>
          <p:cNvPr id="8" name="Graphic 5">
            <a:extLst>
              <a:ext uri="{FF2B5EF4-FFF2-40B4-BE49-F238E27FC236}">
                <a16:creationId xmlns:a16="http://schemas.microsoft.com/office/drawing/2014/main" id="{E62D79E4-0EB7-483E-8295-836655D33137}"/>
              </a:ext>
            </a:extLst>
          </p:cNvPr>
          <p:cNvGrpSpPr/>
          <p:nvPr/>
        </p:nvGrpSpPr>
        <p:grpSpPr>
          <a:xfrm>
            <a:off x="655" y="-222807"/>
            <a:ext cx="12190526" cy="7302588"/>
            <a:chOff x="655" y="-222807"/>
            <a:chExt cx="12190526" cy="7302588"/>
          </a:xfrm>
          <a:gradFill flip="none" rotWithShape="1">
            <a:gsLst>
              <a:gs pos="0">
                <a:schemeClr val="bg1">
                  <a:alpha val="27000"/>
                </a:schemeClr>
              </a:gs>
              <a:gs pos="100000">
                <a:schemeClr val="bg1">
                  <a:lumMod val="85000"/>
                  <a:alpha val="39000"/>
                </a:schemeClr>
              </a:gs>
            </a:gsLst>
            <a:lin ang="0" scaled="1"/>
            <a:tileRect/>
          </a:gradFill>
        </p:grpSpPr>
        <p:grpSp>
          <p:nvGrpSpPr>
            <p:cNvPr id="10" name="Graphic 5">
              <a:extLst>
                <a:ext uri="{FF2B5EF4-FFF2-40B4-BE49-F238E27FC236}">
                  <a16:creationId xmlns:a16="http://schemas.microsoft.com/office/drawing/2014/main" id="{BC9D20AD-F42C-49B8-A751-C533902F8BB9}"/>
                </a:ext>
              </a:extLst>
            </p:cNvPr>
            <p:cNvGrpSpPr/>
            <p:nvPr/>
          </p:nvGrpSpPr>
          <p:grpSpPr>
            <a:xfrm>
              <a:off x="655" y="-16059"/>
              <a:ext cx="12190526" cy="7095841"/>
              <a:chOff x="655" y="-16059"/>
              <a:chExt cx="12190526" cy="709584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47AAA87-5F8B-46BA-A3A1-4D4A23AB07B8}"/>
                  </a:ext>
                </a:extLst>
              </p:cNvPr>
              <p:cNvSpPr/>
              <p:nvPr/>
            </p:nvSpPr>
            <p:spPr>
              <a:xfrm>
                <a:off x="663841" y="6340823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3 h 134046"/>
                  <a:gd name="connsiteX1" fmla="*/ 19788 w 134047"/>
                  <a:gd name="connsiteY1" fmla="*/ 114348 h 134046"/>
                  <a:gd name="connsiteX2" fmla="*/ 123 w 134047"/>
                  <a:gd name="connsiteY2" fmla="*/ 66989 h 134046"/>
                  <a:gd name="connsiteX3" fmla="*/ 67147 w 134047"/>
                  <a:gd name="connsiteY3" fmla="*/ -34 h 134046"/>
                  <a:gd name="connsiteX4" fmla="*/ 114669 w 134047"/>
                  <a:gd name="connsiteY4" fmla="*/ 19631 h 134046"/>
                  <a:gd name="connsiteX5" fmla="*/ 134170 w 134047"/>
                  <a:gd name="connsiteY5" fmla="*/ 66989 h 134046"/>
                  <a:gd name="connsiteX6" fmla="*/ 67147 w 134047"/>
                  <a:gd name="connsiteY6" fmla="*/ 134013 h 134046"/>
                  <a:gd name="connsiteX7" fmla="*/ 67147 w 134047"/>
                  <a:gd name="connsiteY7" fmla="*/ 13404 h 134046"/>
                  <a:gd name="connsiteX8" fmla="*/ 13561 w 134047"/>
                  <a:gd name="connsiteY8" fmla="*/ 66989 h 134046"/>
                  <a:gd name="connsiteX9" fmla="*/ 29948 w 134047"/>
                  <a:gd name="connsiteY9" fmla="*/ 104844 h 134046"/>
                  <a:gd name="connsiteX10" fmla="*/ 67802 w 134047"/>
                  <a:gd name="connsiteY10" fmla="*/ 121231 h 134046"/>
                  <a:gd name="connsiteX11" fmla="*/ 121552 w 134047"/>
                  <a:gd name="connsiteY11" fmla="*/ 67809 h 134046"/>
                  <a:gd name="connsiteX12" fmla="*/ 121552 w 134047"/>
                  <a:gd name="connsiteY12" fmla="*/ 67645 h 134046"/>
                  <a:gd name="connsiteX13" fmla="*/ 105165 w 134047"/>
                  <a:gd name="connsiteY13" fmla="*/ 29791 h 134046"/>
                  <a:gd name="connsiteX14" fmla="*/ 67147 w 134047"/>
                  <a:gd name="connsiteY14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047" h="134046">
                    <a:moveTo>
                      <a:pt x="67147" y="134013"/>
                    </a:moveTo>
                    <a:cubicBezTo>
                      <a:pt x="49370" y="134029"/>
                      <a:pt x="32322" y="126950"/>
                      <a:pt x="19788" y="114348"/>
                    </a:cubicBezTo>
                    <a:cubicBezTo>
                      <a:pt x="7185" y="101812"/>
                      <a:pt x="105" y="84770"/>
                      <a:pt x="123" y="66989"/>
                    </a:cubicBezTo>
                    <a:cubicBezTo>
                      <a:pt x="214" y="30004"/>
                      <a:pt x="30168" y="48"/>
                      <a:pt x="67147" y="-34"/>
                    </a:cubicBezTo>
                    <a:cubicBezTo>
                      <a:pt x="84973" y="-66"/>
                      <a:pt x="102074" y="7013"/>
                      <a:pt x="114669" y="19631"/>
                    </a:cubicBezTo>
                    <a:cubicBezTo>
                      <a:pt x="127228" y="32183"/>
                      <a:pt x="134250" y="49226"/>
                      <a:pt x="134170" y="66989"/>
                    </a:cubicBezTo>
                    <a:cubicBezTo>
                      <a:pt x="134170" y="104008"/>
                      <a:pt x="104162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89" y="13486"/>
                      <a:pt x="13651" y="37427"/>
                      <a:pt x="13561" y="66989"/>
                    </a:cubicBezTo>
                    <a:cubicBezTo>
                      <a:pt x="13641" y="81312"/>
                      <a:pt x="19560" y="94979"/>
                      <a:pt x="29948" y="104844"/>
                    </a:cubicBezTo>
                    <a:cubicBezTo>
                      <a:pt x="39852" y="115167"/>
                      <a:pt x="53495" y="121067"/>
                      <a:pt x="67802" y="121231"/>
                    </a:cubicBezTo>
                    <a:cubicBezTo>
                      <a:pt x="97397" y="121329"/>
                      <a:pt x="121462" y="97404"/>
                      <a:pt x="121552" y="67809"/>
                    </a:cubicBezTo>
                    <a:cubicBezTo>
                      <a:pt x="121552" y="67760"/>
                      <a:pt x="121552" y="67694"/>
                      <a:pt x="121552" y="67645"/>
                    </a:cubicBezTo>
                    <a:cubicBezTo>
                      <a:pt x="121396" y="53339"/>
                      <a:pt x="115490" y="39689"/>
                      <a:pt x="105165" y="29791"/>
                    </a:cubicBezTo>
                    <a:cubicBezTo>
                      <a:pt x="95221" y="19418"/>
                      <a:pt x="81510" y="13518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387534F-0DEB-4E66-8C28-13682EDD505A}"/>
                  </a:ext>
                </a:extLst>
              </p:cNvPr>
              <p:cNvSpPr/>
              <p:nvPr/>
            </p:nvSpPr>
            <p:spPr>
              <a:xfrm>
                <a:off x="768882" y="5775796"/>
                <a:ext cx="594687" cy="594196"/>
              </a:xfrm>
              <a:custGeom>
                <a:avLst/>
                <a:gdLst>
                  <a:gd name="connsiteX0" fmla="*/ 9505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8 w 594687"/>
                  <a:gd name="connsiteY3" fmla="*/ 9505 h 594196"/>
                  <a:gd name="connsiteX4" fmla="*/ 9505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0139AAB-E3B8-444E-9986-3F9D1E8BD22A}"/>
                  </a:ext>
                </a:extLst>
              </p:cNvPr>
              <p:cNvSpPr/>
              <p:nvPr/>
            </p:nvSpPr>
            <p:spPr>
              <a:xfrm rot="-2701201">
                <a:off x="-65808" y="6756096"/>
                <a:ext cx="882773" cy="13437"/>
              </a:xfrm>
              <a:custGeom>
                <a:avLst/>
                <a:gdLst>
                  <a:gd name="connsiteX0" fmla="*/ 123 w 882773"/>
                  <a:gd name="connsiteY0" fmla="*/ -34 h 13437"/>
                  <a:gd name="connsiteX1" fmla="*/ 882897 w 882773"/>
                  <a:gd name="connsiteY1" fmla="*/ -34 h 13437"/>
                  <a:gd name="connsiteX2" fmla="*/ 882897 w 882773"/>
                  <a:gd name="connsiteY2" fmla="*/ 13404 h 13437"/>
                  <a:gd name="connsiteX3" fmla="*/ 123 w 882773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2773" h="13437">
                    <a:moveTo>
                      <a:pt x="123" y="-34"/>
                    </a:moveTo>
                    <a:lnTo>
                      <a:pt x="882897" y="-34"/>
                    </a:lnTo>
                    <a:lnTo>
                      <a:pt x="882897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DB55731-9080-4831-AF76-08886E3BFE0F}"/>
                  </a:ext>
                </a:extLst>
              </p:cNvPr>
              <p:cNvSpPr/>
              <p:nvPr/>
            </p:nvSpPr>
            <p:spPr>
              <a:xfrm>
                <a:off x="1334890" y="5670918"/>
                <a:ext cx="134212" cy="134047"/>
              </a:xfrm>
              <a:custGeom>
                <a:avLst/>
                <a:gdLst>
                  <a:gd name="connsiteX0" fmla="*/ 66657 w 134212"/>
                  <a:gd name="connsiteY0" fmla="*/ 134013 h 134047"/>
                  <a:gd name="connsiteX1" fmla="*/ 19299 w 134212"/>
                  <a:gd name="connsiteY1" fmla="*/ 114348 h 134047"/>
                  <a:gd name="connsiteX2" fmla="*/ 126 w 134212"/>
                  <a:gd name="connsiteY2" fmla="*/ 66989 h 134047"/>
                  <a:gd name="connsiteX3" fmla="*/ 67149 w 134212"/>
                  <a:gd name="connsiteY3" fmla="*/ -34 h 134047"/>
                  <a:gd name="connsiteX4" fmla="*/ 114672 w 134212"/>
                  <a:gd name="connsiteY4" fmla="*/ 19631 h 134047"/>
                  <a:gd name="connsiteX5" fmla="*/ 134336 w 134212"/>
                  <a:gd name="connsiteY5" fmla="*/ 66989 h 134047"/>
                  <a:gd name="connsiteX6" fmla="*/ 66987 w 134212"/>
                  <a:gd name="connsiteY6" fmla="*/ 134013 h 134047"/>
                  <a:gd name="connsiteX7" fmla="*/ 66657 w 134212"/>
                  <a:gd name="connsiteY7" fmla="*/ 134013 h 134047"/>
                  <a:gd name="connsiteX8" fmla="*/ 66657 w 134212"/>
                  <a:gd name="connsiteY8" fmla="*/ 13404 h 134047"/>
                  <a:gd name="connsiteX9" fmla="*/ 13072 w 134212"/>
                  <a:gd name="connsiteY9" fmla="*/ 66989 h 134047"/>
                  <a:gd name="connsiteX10" fmla="*/ 29459 w 134212"/>
                  <a:gd name="connsiteY10" fmla="*/ 104844 h 134047"/>
                  <a:gd name="connsiteX11" fmla="*/ 67313 w 134212"/>
                  <a:gd name="connsiteY11" fmla="*/ 121231 h 134047"/>
                  <a:gd name="connsiteX12" fmla="*/ 121063 w 134212"/>
                  <a:gd name="connsiteY12" fmla="*/ 67645 h 134047"/>
                  <a:gd name="connsiteX13" fmla="*/ 104676 w 134212"/>
                  <a:gd name="connsiteY13" fmla="*/ 29791 h 134047"/>
                  <a:gd name="connsiteX14" fmla="*/ 66657 w 134212"/>
                  <a:gd name="connsiteY14" fmla="*/ 13404 h 13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212" h="134047">
                    <a:moveTo>
                      <a:pt x="66657" y="134013"/>
                    </a:moveTo>
                    <a:cubicBezTo>
                      <a:pt x="48881" y="134029"/>
                      <a:pt x="31833" y="126950"/>
                      <a:pt x="19299" y="114348"/>
                    </a:cubicBezTo>
                    <a:cubicBezTo>
                      <a:pt x="6874" y="101730"/>
                      <a:pt x="-23" y="84688"/>
                      <a:pt x="126" y="66989"/>
                    </a:cubicBezTo>
                    <a:cubicBezTo>
                      <a:pt x="216" y="30004"/>
                      <a:pt x="30170" y="48"/>
                      <a:pt x="67149" y="-34"/>
                    </a:cubicBezTo>
                    <a:cubicBezTo>
                      <a:pt x="84975" y="-66"/>
                      <a:pt x="102077" y="7013"/>
                      <a:pt x="114672" y="19631"/>
                    </a:cubicBezTo>
                    <a:cubicBezTo>
                      <a:pt x="127277" y="32167"/>
                      <a:pt x="134354" y="49210"/>
                      <a:pt x="134336" y="66989"/>
                    </a:cubicBezTo>
                    <a:cubicBezTo>
                      <a:pt x="134246" y="104090"/>
                      <a:pt x="104094" y="134111"/>
                      <a:pt x="66987" y="134013"/>
                    </a:cubicBezTo>
                    <a:cubicBezTo>
                      <a:pt x="66877" y="134013"/>
                      <a:pt x="66767" y="134013"/>
                      <a:pt x="66657" y="134013"/>
                    </a:cubicBezTo>
                    <a:close/>
                    <a:moveTo>
                      <a:pt x="66657" y="13404"/>
                    </a:moveTo>
                    <a:cubicBezTo>
                      <a:pt x="37100" y="13486"/>
                      <a:pt x="13162" y="37427"/>
                      <a:pt x="13072" y="66989"/>
                    </a:cubicBezTo>
                    <a:cubicBezTo>
                      <a:pt x="13190" y="81312"/>
                      <a:pt x="19102" y="94962"/>
                      <a:pt x="29459" y="104844"/>
                    </a:cubicBezTo>
                    <a:cubicBezTo>
                      <a:pt x="39363" y="115167"/>
                      <a:pt x="53005" y="121067"/>
                      <a:pt x="67313" y="121231"/>
                    </a:cubicBezTo>
                    <a:cubicBezTo>
                      <a:pt x="96934" y="121231"/>
                      <a:pt x="120972" y="97273"/>
                      <a:pt x="121063" y="67645"/>
                    </a:cubicBezTo>
                    <a:cubicBezTo>
                      <a:pt x="120907" y="53339"/>
                      <a:pt x="115001" y="39689"/>
                      <a:pt x="104676" y="29791"/>
                    </a:cubicBezTo>
                    <a:cubicBezTo>
                      <a:pt x="94732" y="19418"/>
                      <a:pt x="81021" y="13518"/>
                      <a:pt x="6665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864155-6EAC-421A-B2F7-D9035CE1CBCB}"/>
                  </a:ext>
                </a:extLst>
              </p:cNvPr>
              <p:cNvSpPr/>
              <p:nvPr/>
            </p:nvSpPr>
            <p:spPr>
              <a:xfrm>
                <a:off x="1461892" y="5731223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8802896-EC07-49CF-85DF-48B226E06145}"/>
                  </a:ext>
                </a:extLst>
              </p:cNvPr>
              <p:cNvSpPr/>
              <p:nvPr/>
            </p:nvSpPr>
            <p:spPr>
              <a:xfrm>
                <a:off x="2005289" y="5670918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2 w 134046"/>
                  <a:gd name="connsiteY8" fmla="*/ 66989 h 134046"/>
                  <a:gd name="connsiteX9" fmla="*/ 67147 w 134046"/>
                  <a:gd name="connsiteY9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31" y="134013"/>
                      <a:pt x="123" y="104008"/>
                      <a:pt x="123" y="66989"/>
                    </a:cubicBezTo>
                    <a:cubicBezTo>
                      <a:pt x="123" y="29971"/>
                      <a:pt x="30131" y="-34"/>
                      <a:pt x="67147" y="-34"/>
                    </a:cubicBezTo>
                    <a:cubicBezTo>
                      <a:pt x="104163" y="-34"/>
                      <a:pt x="134170" y="29971"/>
                      <a:pt x="134170" y="66989"/>
                    </a:cubicBezTo>
                    <a:cubicBezTo>
                      <a:pt x="134080" y="103975"/>
                      <a:pt x="104125" y="133931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52" y="13404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1" y="120575"/>
                      <a:pt x="120732" y="96584"/>
                      <a:pt x="120732" y="66989"/>
                    </a:cubicBezTo>
                    <a:cubicBezTo>
                      <a:pt x="120643" y="37427"/>
                      <a:pt x="96704" y="13486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E535B08-61BB-4E6E-91C8-924ED2C77ECC}"/>
                  </a:ext>
                </a:extLst>
              </p:cNvPr>
              <p:cNvSpPr/>
              <p:nvPr/>
            </p:nvSpPr>
            <p:spPr>
              <a:xfrm rot="-2701201">
                <a:off x="1993538" y="5396651"/>
                <a:ext cx="827220" cy="13437"/>
              </a:xfrm>
              <a:custGeom>
                <a:avLst/>
                <a:gdLst>
                  <a:gd name="connsiteX0" fmla="*/ 123 w 827220"/>
                  <a:gd name="connsiteY0" fmla="*/ -34 h 13437"/>
                  <a:gd name="connsiteX1" fmla="*/ 827344 w 827220"/>
                  <a:gd name="connsiteY1" fmla="*/ -34 h 13437"/>
                  <a:gd name="connsiteX2" fmla="*/ 827344 w 827220"/>
                  <a:gd name="connsiteY2" fmla="*/ 13404 h 13437"/>
                  <a:gd name="connsiteX3" fmla="*/ 123 w 827220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13437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C12AFD7-E1F9-4CF4-9E10-5E00EC4A2D03}"/>
                  </a:ext>
                </a:extLst>
              </p:cNvPr>
              <p:cNvSpPr/>
              <p:nvPr/>
            </p:nvSpPr>
            <p:spPr>
              <a:xfrm>
                <a:off x="2675685" y="5000850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96807 w 134047"/>
                  <a:gd name="connsiteY3" fmla="*/ 7012 h 134046"/>
                  <a:gd name="connsiteX4" fmla="*/ 96807 w 134047"/>
                  <a:gd name="connsiteY4" fmla="*/ 7012 h 134046"/>
                  <a:gd name="connsiteX5" fmla="*/ 134170 w 134047"/>
                  <a:gd name="connsiteY5" fmla="*/ 67153 h 134046"/>
                  <a:gd name="connsiteX6" fmla="*/ 67147 w 134047"/>
                  <a:gd name="connsiteY6" fmla="*/ 134012 h 134046"/>
                  <a:gd name="connsiteX7" fmla="*/ 67147 w 134047"/>
                  <a:gd name="connsiteY7" fmla="*/ 13404 h 134046"/>
                  <a:gd name="connsiteX8" fmla="*/ 13397 w 134047"/>
                  <a:gd name="connsiteY8" fmla="*/ 66989 h 134046"/>
                  <a:gd name="connsiteX9" fmla="*/ 66619 w 134047"/>
                  <a:gd name="connsiteY9" fmla="*/ 121263 h 134046"/>
                  <a:gd name="connsiteX10" fmla="*/ 120891 w 134047"/>
                  <a:gd name="connsiteY10" fmla="*/ 68038 h 134046"/>
                  <a:gd name="connsiteX11" fmla="*/ 90908 w 134047"/>
                  <a:gd name="connsiteY11" fmla="*/ 19303 h 134046"/>
                  <a:gd name="connsiteX12" fmla="*/ 67147 w 134047"/>
                  <a:gd name="connsiteY12" fmla="*/ 13567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77446" y="-17"/>
                      <a:pt x="87601" y="2391"/>
                      <a:pt x="96807" y="7012"/>
                    </a:cubicBezTo>
                    <a:lnTo>
                      <a:pt x="96807" y="7012"/>
                    </a:lnTo>
                    <a:cubicBezTo>
                      <a:pt x="119780" y="18221"/>
                      <a:pt x="134303" y="41589"/>
                      <a:pt x="134170" y="67153"/>
                    </a:cubicBezTo>
                    <a:cubicBezTo>
                      <a:pt x="133990" y="104073"/>
                      <a:pt x="104062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25" y="13404"/>
                      <a:pt x="13487" y="37361"/>
                      <a:pt x="13397" y="66989"/>
                    </a:cubicBezTo>
                    <a:cubicBezTo>
                      <a:pt x="13107" y="96666"/>
                      <a:pt x="36935" y="120968"/>
                      <a:pt x="66619" y="121263"/>
                    </a:cubicBezTo>
                    <a:cubicBezTo>
                      <a:pt x="96303" y="121558"/>
                      <a:pt x="120601" y="97715"/>
                      <a:pt x="120891" y="68038"/>
                    </a:cubicBezTo>
                    <a:cubicBezTo>
                      <a:pt x="121093" y="47374"/>
                      <a:pt x="109437" y="28430"/>
                      <a:pt x="90908" y="19303"/>
                    </a:cubicBezTo>
                    <a:cubicBezTo>
                      <a:pt x="83558" y="15518"/>
                      <a:pt x="75411" y="13551"/>
                      <a:pt x="67147" y="1356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C5CACAAF-1E1C-440A-AEDF-53E54D6BF4E1}"/>
                  </a:ext>
                </a:extLst>
              </p:cNvPr>
              <p:cNvSpPr/>
              <p:nvPr/>
            </p:nvSpPr>
            <p:spPr>
              <a:xfrm rot="-3816599">
                <a:off x="2387994" y="4391194"/>
                <a:ext cx="1375532" cy="13437"/>
              </a:xfrm>
              <a:custGeom>
                <a:avLst/>
                <a:gdLst>
                  <a:gd name="connsiteX0" fmla="*/ 123 w 1375532"/>
                  <a:gd name="connsiteY0" fmla="*/ -34 h 13437"/>
                  <a:gd name="connsiteX1" fmla="*/ 1375656 w 1375532"/>
                  <a:gd name="connsiteY1" fmla="*/ -34 h 13437"/>
                  <a:gd name="connsiteX2" fmla="*/ 1375656 w 1375532"/>
                  <a:gd name="connsiteY2" fmla="*/ 13404 h 13437"/>
                  <a:gd name="connsiteX3" fmla="*/ 123 w 137553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5532" h="13437">
                    <a:moveTo>
                      <a:pt x="123" y="-34"/>
                    </a:moveTo>
                    <a:lnTo>
                      <a:pt x="1375656" y="-34"/>
                    </a:lnTo>
                    <a:lnTo>
                      <a:pt x="137565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6A0B711-8D06-4968-BCEC-C68A4CC4B813}"/>
                  </a:ext>
                </a:extLst>
              </p:cNvPr>
              <p:cNvSpPr/>
              <p:nvPr/>
            </p:nvSpPr>
            <p:spPr>
              <a:xfrm>
                <a:off x="3341656" y="366120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4 h 134046"/>
                  <a:gd name="connsiteX6" fmla="*/ 13428 w 134046"/>
                  <a:gd name="connsiteY6" fmla="*/ 66858 h 134046"/>
                  <a:gd name="connsiteX7" fmla="*/ 43221 w 134046"/>
                  <a:gd name="connsiteY7" fmla="*/ 115003 h 134046"/>
                  <a:gd name="connsiteX8" fmla="*/ 105165 w 134046"/>
                  <a:gd name="connsiteY8" fmla="*/ 104679 h 134046"/>
                  <a:gd name="connsiteX9" fmla="*/ 120733 w 134046"/>
                  <a:gd name="connsiteY9" fmla="*/ 66989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104162" y="-34"/>
                      <a:pt x="134170" y="29971"/>
                      <a:pt x="134170" y="66989"/>
                    </a:cubicBezTo>
                    <a:cubicBezTo>
                      <a:pt x="134080" y="103975"/>
                      <a:pt x="104126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338"/>
                      <a:pt x="13502" y="37263"/>
                      <a:pt x="13428" y="66858"/>
                    </a:cubicBezTo>
                    <a:cubicBezTo>
                      <a:pt x="13377" y="87277"/>
                      <a:pt x="24930" y="105941"/>
                      <a:pt x="43221" y="115003"/>
                    </a:cubicBezTo>
                    <a:cubicBezTo>
                      <a:pt x="63973" y="125032"/>
                      <a:pt x="88787" y="120886"/>
                      <a:pt x="105165" y="104679"/>
                    </a:cubicBezTo>
                    <a:cubicBezTo>
                      <a:pt x="115164" y="94684"/>
                      <a:pt x="120767" y="81131"/>
                      <a:pt x="120733" y="66989"/>
                    </a:cubicBezTo>
                    <a:cubicBezTo>
                      <a:pt x="120642" y="37427"/>
                      <a:pt x="96704" y="13502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7EA68BD-1827-4EEC-9F61-C597F77D048E}"/>
                  </a:ext>
                </a:extLst>
              </p:cNvPr>
              <p:cNvSpPr/>
              <p:nvPr/>
            </p:nvSpPr>
            <p:spPr>
              <a:xfrm>
                <a:off x="3446698" y="3765918"/>
                <a:ext cx="599112" cy="594523"/>
              </a:xfrm>
              <a:custGeom>
                <a:avLst/>
                <a:gdLst>
                  <a:gd name="connsiteX0" fmla="*/ 589608 w 599112"/>
                  <a:gd name="connsiteY0" fmla="*/ 594524 h 594523"/>
                  <a:gd name="connsiteX1" fmla="*/ 0 w 599112"/>
                  <a:gd name="connsiteY1" fmla="*/ 9505 h 594523"/>
                  <a:gd name="connsiteX2" fmla="*/ 9505 w 599112"/>
                  <a:gd name="connsiteY2" fmla="*/ 0 h 594523"/>
                  <a:gd name="connsiteX3" fmla="*/ 599112 w 599112"/>
                  <a:gd name="connsiteY3" fmla="*/ 585020 h 594523"/>
                  <a:gd name="connsiteX4" fmla="*/ 589608 w 599112"/>
                  <a:gd name="connsiteY4" fmla="*/ 594524 h 59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112" h="594523">
                    <a:moveTo>
                      <a:pt x="589608" y="594524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9112" y="585020"/>
                    </a:lnTo>
                    <a:lnTo>
                      <a:pt x="589608" y="59452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0CE04A1-7620-4F22-9981-03D8443DCF26}"/>
                  </a:ext>
                </a:extLst>
              </p:cNvPr>
              <p:cNvSpPr/>
              <p:nvPr/>
            </p:nvSpPr>
            <p:spPr>
              <a:xfrm>
                <a:off x="4016805" y="4331109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2610 w 134046"/>
                  <a:gd name="connsiteY6" fmla="*/ 66350 h 134046"/>
                  <a:gd name="connsiteX7" fmla="*/ 65557 w 134046"/>
                  <a:gd name="connsiteY7" fmla="*/ 120886 h 134046"/>
                  <a:gd name="connsiteX8" fmla="*/ 120093 w 134046"/>
                  <a:gd name="connsiteY8" fmla="*/ 67939 h 134046"/>
                  <a:gd name="connsiteX9" fmla="*/ 105001 w 134046"/>
                  <a:gd name="connsiteY9" fmla="*/ 29790 h 134046"/>
                  <a:gd name="connsiteX10" fmla="*/ 105001 w 134046"/>
                  <a:gd name="connsiteY10" fmla="*/ 29790 h 134046"/>
                  <a:gd name="connsiteX11" fmla="*/ 67147 w 134046"/>
                  <a:gd name="connsiteY11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470" y="12961"/>
                      <a:pt x="13053" y="36673"/>
                      <a:pt x="12610" y="66350"/>
                    </a:cubicBezTo>
                    <a:cubicBezTo>
                      <a:pt x="12168" y="96043"/>
                      <a:pt x="35880" y="120460"/>
                      <a:pt x="65557" y="120886"/>
                    </a:cubicBezTo>
                    <a:cubicBezTo>
                      <a:pt x="95250" y="121329"/>
                      <a:pt x="119667" y="97617"/>
                      <a:pt x="120093" y="67939"/>
                    </a:cubicBezTo>
                    <a:cubicBezTo>
                      <a:pt x="120306" y="53732"/>
                      <a:pt x="114882" y="40016"/>
                      <a:pt x="105001" y="29790"/>
                    </a:cubicBezTo>
                    <a:lnTo>
                      <a:pt x="105001" y="29790"/>
                    </a:lnTo>
                    <a:cubicBezTo>
                      <a:pt x="95136" y="19401"/>
                      <a:pt x="8146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ED70D2D-DE04-468D-9ED6-DDA863620B74}"/>
                  </a:ext>
                </a:extLst>
              </p:cNvPr>
              <p:cNvSpPr/>
              <p:nvPr/>
            </p:nvSpPr>
            <p:spPr>
              <a:xfrm>
                <a:off x="4121846" y="3766082"/>
                <a:ext cx="594687" cy="594195"/>
              </a:xfrm>
              <a:custGeom>
                <a:avLst/>
                <a:gdLst>
                  <a:gd name="connsiteX0" fmla="*/ 9505 w 594687"/>
                  <a:gd name="connsiteY0" fmla="*/ 594196 h 594195"/>
                  <a:gd name="connsiteX1" fmla="*/ 0 w 594687"/>
                  <a:gd name="connsiteY1" fmla="*/ 584692 h 594195"/>
                  <a:gd name="connsiteX2" fmla="*/ 585183 w 594687"/>
                  <a:gd name="connsiteY2" fmla="*/ 0 h 594195"/>
                  <a:gd name="connsiteX3" fmla="*/ 594688 w 594687"/>
                  <a:gd name="connsiteY3" fmla="*/ 9504 h 594195"/>
                  <a:gd name="connsiteX4" fmla="*/ 9505 w 594687"/>
                  <a:gd name="connsiteY4" fmla="*/ 594196 h 59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5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4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B7546D9-49F8-49A1-A131-C6C9B428D4EC}"/>
                  </a:ext>
                </a:extLst>
              </p:cNvPr>
              <p:cNvSpPr/>
              <p:nvPr/>
            </p:nvSpPr>
            <p:spPr>
              <a:xfrm>
                <a:off x="4687365" y="3661205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134170 w 134047"/>
                  <a:gd name="connsiteY3" fmla="*/ 66989 h 134046"/>
                  <a:gd name="connsiteX4" fmla="*/ 67802 w 134047"/>
                  <a:gd name="connsiteY4" fmla="*/ 134012 h 134046"/>
                  <a:gd name="connsiteX5" fmla="*/ 67147 w 134047"/>
                  <a:gd name="connsiteY5" fmla="*/ 134012 h 134046"/>
                  <a:gd name="connsiteX6" fmla="*/ 67147 w 134047"/>
                  <a:gd name="connsiteY6" fmla="*/ 13404 h 134046"/>
                  <a:gd name="connsiteX7" fmla="*/ 13725 w 134047"/>
                  <a:gd name="connsiteY7" fmla="*/ 67153 h 134046"/>
                  <a:gd name="connsiteX8" fmla="*/ 67474 w 134047"/>
                  <a:gd name="connsiteY8" fmla="*/ 120575 h 134046"/>
                  <a:gd name="connsiteX9" fmla="*/ 120896 w 134047"/>
                  <a:gd name="connsiteY9" fmla="*/ 66989 h 134046"/>
                  <a:gd name="connsiteX10" fmla="*/ 67147 w 134047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350" y="103827"/>
                      <a:pt x="104640" y="133832"/>
                      <a:pt x="67802" y="134012"/>
                    </a:cubicBezTo>
                    <a:cubicBezTo>
                      <a:pt x="67589" y="134012"/>
                      <a:pt x="67360" y="134012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502"/>
                      <a:pt x="13627" y="37558"/>
                      <a:pt x="13725" y="67153"/>
                    </a:cubicBezTo>
                    <a:cubicBezTo>
                      <a:pt x="13823" y="96748"/>
                      <a:pt x="37879" y="120673"/>
                      <a:pt x="67474" y="120575"/>
                    </a:cubicBezTo>
                    <a:cubicBezTo>
                      <a:pt x="97004" y="120477"/>
                      <a:pt x="120896" y="96519"/>
                      <a:pt x="120896" y="66989"/>
                    </a:cubicBezTo>
                    <a:cubicBezTo>
                      <a:pt x="120798" y="37361"/>
                      <a:pt x="96774" y="13404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F4BF209-BF07-4F06-A777-75634B299706}"/>
                  </a:ext>
                </a:extLst>
              </p:cNvPr>
              <p:cNvSpPr/>
              <p:nvPr/>
            </p:nvSpPr>
            <p:spPr>
              <a:xfrm>
                <a:off x="4792406" y="3096178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CF0D87C-36A6-446A-B0E3-7F3A5148CC8C}"/>
                  </a:ext>
                </a:extLst>
              </p:cNvPr>
              <p:cNvSpPr/>
              <p:nvPr/>
            </p:nvSpPr>
            <p:spPr>
              <a:xfrm>
                <a:off x="5358088" y="2991300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0 w 134047"/>
                  <a:gd name="connsiteY3" fmla="*/ 66990 h 134046"/>
                  <a:gd name="connsiteX4" fmla="*/ 67802 w 134047"/>
                  <a:gd name="connsiteY4" fmla="*/ 134013 h 134046"/>
                  <a:gd name="connsiteX5" fmla="*/ 66983 w 134047"/>
                  <a:gd name="connsiteY5" fmla="*/ 134013 h 134046"/>
                  <a:gd name="connsiteX6" fmla="*/ 66983 w 134047"/>
                  <a:gd name="connsiteY6" fmla="*/ 13404 h 134046"/>
                  <a:gd name="connsiteX7" fmla="*/ 13561 w 134047"/>
                  <a:gd name="connsiteY7" fmla="*/ 67153 h 134046"/>
                  <a:gd name="connsiteX8" fmla="*/ 67311 w 134047"/>
                  <a:gd name="connsiteY8" fmla="*/ 120575 h 134046"/>
                  <a:gd name="connsiteX9" fmla="*/ 120733 w 134047"/>
                  <a:gd name="connsiteY9" fmla="*/ 66990 h 134046"/>
                  <a:gd name="connsiteX10" fmla="*/ 67311 w 134047"/>
                  <a:gd name="connsiteY10" fmla="*/ 13240 h 134046"/>
                  <a:gd name="connsiteX11" fmla="*/ 66983 w 134047"/>
                  <a:gd name="connsiteY11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4"/>
                      <a:pt x="25" y="103844"/>
                      <a:pt x="124" y="66826"/>
                    </a:cubicBezTo>
                    <a:cubicBezTo>
                      <a:pt x="222" y="29807"/>
                      <a:pt x="30292" y="-132"/>
                      <a:pt x="67311" y="-34"/>
                    </a:cubicBezTo>
                    <a:cubicBezTo>
                      <a:pt x="104264" y="65"/>
                      <a:pt x="134170" y="30037"/>
                      <a:pt x="134170" y="66990"/>
                    </a:cubicBezTo>
                    <a:cubicBezTo>
                      <a:pt x="134351" y="103828"/>
                      <a:pt x="104641" y="133832"/>
                      <a:pt x="67802" y="134013"/>
                    </a:cubicBezTo>
                    <a:cubicBezTo>
                      <a:pt x="67524" y="134013"/>
                      <a:pt x="67262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8" y="13502"/>
                      <a:pt x="13463" y="37558"/>
                      <a:pt x="13561" y="67153"/>
                    </a:cubicBezTo>
                    <a:cubicBezTo>
                      <a:pt x="13660" y="96748"/>
                      <a:pt x="37716" y="120657"/>
                      <a:pt x="67311" y="120575"/>
                    </a:cubicBezTo>
                    <a:cubicBezTo>
                      <a:pt x="96840" y="120477"/>
                      <a:pt x="120733" y="96519"/>
                      <a:pt x="120733" y="66990"/>
                    </a:cubicBezTo>
                    <a:cubicBezTo>
                      <a:pt x="120831" y="37394"/>
                      <a:pt x="96906" y="13338"/>
                      <a:pt x="67311" y="13240"/>
                    </a:cubicBezTo>
                    <a:cubicBezTo>
                      <a:pt x="67196" y="13240"/>
                      <a:pt x="67098" y="13240"/>
                      <a:pt x="66983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D29BBA5-E570-4A93-901C-CDC4BD0BA01C}"/>
                  </a:ext>
                </a:extLst>
              </p:cNvPr>
              <p:cNvSpPr/>
              <p:nvPr/>
            </p:nvSpPr>
            <p:spPr>
              <a:xfrm>
                <a:off x="5485416" y="3051605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8 h 13437"/>
                  <a:gd name="connsiteX3" fmla="*/ 0 w 549950"/>
                  <a:gd name="connsiteY3" fmla="*/ 13438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8"/>
                    </a:lnTo>
                    <a:lnTo>
                      <a:pt x="0" y="13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8DB493DA-2239-4A1D-979C-079D90625C61}"/>
                  </a:ext>
                </a:extLst>
              </p:cNvPr>
              <p:cNvSpPr/>
              <p:nvPr/>
            </p:nvSpPr>
            <p:spPr>
              <a:xfrm>
                <a:off x="602864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104345 w 134046"/>
                  <a:gd name="connsiteY9" fmla="*/ 29135 h 134046"/>
                  <a:gd name="connsiteX10" fmla="*/ 67147 w 134046"/>
                  <a:gd name="connsiteY10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088" y="103975"/>
                      <a:pt x="104132" y="133931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51" y="52667"/>
                      <a:pt x="114735" y="39000"/>
                      <a:pt x="104345" y="29135"/>
                    </a:cubicBezTo>
                    <a:cubicBezTo>
                      <a:pt x="94513" y="19155"/>
                      <a:pt x="81158" y="13436"/>
                      <a:pt x="67147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BD7F845-D5C3-4EAD-A035-9DA751DEE440}"/>
                  </a:ext>
                </a:extLst>
              </p:cNvPr>
              <p:cNvSpPr/>
              <p:nvPr/>
            </p:nvSpPr>
            <p:spPr>
              <a:xfrm>
                <a:off x="6133526" y="2426273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347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89EA2DC-01D8-4E95-8D84-7ACA1960B869}"/>
                  </a:ext>
                </a:extLst>
              </p:cNvPr>
              <p:cNvSpPr/>
              <p:nvPr/>
            </p:nvSpPr>
            <p:spPr>
              <a:xfrm>
                <a:off x="6698913" y="2321067"/>
                <a:ext cx="134374" cy="134374"/>
              </a:xfrm>
              <a:custGeom>
                <a:avLst/>
                <a:gdLst>
                  <a:gd name="connsiteX0" fmla="*/ 67442 w 134374"/>
                  <a:gd name="connsiteY0" fmla="*/ 134341 h 134374"/>
                  <a:gd name="connsiteX1" fmla="*/ 124 w 134374"/>
                  <a:gd name="connsiteY1" fmla="*/ 67284 h 134374"/>
                  <a:gd name="connsiteX2" fmla="*/ 67163 w 134374"/>
                  <a:gd name="connsiteY2" fmla="*/ -34 h 134374"/>
                  <a:gd name="connsiteX3" fmla="*/ 134498 w 134374"/>
                  <a:gd name="connsiteY3" fmla="*/ 67022 h 134374"/>
                  <a:gd name="connsiteX4" fmla="*/ 114800 w 134374"/>
                  <a:gd name="connsiteY4" fmla="*/ 114676 h 134374"/>
                  <a:gd name="connsiteX5" fmla="*/ 67442 w 134374"/>
                  <a:gd name="connsiteY5" fmla="*/ 134341 h 134374"/>
                  <a:gd name="connsiteX6" fmla="*/ 67442 w 134374"/>
                  <a:gd name="connsiteY6" fmla="*/ 13732 h 134374"/>
                  <a:gd name="connsiteX7" fmla="*/ 13758 w 134374"/>
                  <a:gd name="connsiteY7" fmla="*/ 67219 h 134374"/>
                  <a:gd name="connsiteX8" fmla="*/ 29424 w 134374"/>
                  <a:gd name="connsiteY8" fmla="*/ 105172 h 134374"/>
                  <a:gd name="connsiteX9" fmla="*/ 105296 w 134374"/>
                  <a:gd name="connsiteY9" fmla="*/ 105172 h 134374"/>
                  <a:gd name="connsiteX10" fmla="*/ 105230 w 134374"/>
                  <a:gd name="connsiteY10" fmla="*/ 29398 h 134374"/>
                  <a:gd name="connsiteX11" fmla="*/ 67442 w 134374"/>
                  <a:gd name="connsiteY11" fmla="*/ 13732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4" h="134374">
                    <a:moveTo>
                      <a:pt x="67442" y="134341"/>
                    </a:moveTo>
                    <a:cubicBezTo>
                      <a:pt x="30341" y="134422"/>
                      <a:pt x="189" y="104401"/>
                      <a:pt x="124" y="67284"/>
                    </a:cubicBezTo>
                    <a:cubicBezTo>
                      <a:pt x="42" y="30184"/>
                      <a:pt x="30063" y="48"/>
                      <a:pt x="67163" y="-34"/>
                    </a:cubicBezTo>
                    <a:cubicBezTo>
                      <a:pt x="104280" y="-115"/>
                      <a:pt x="134416" y="29906"/>
                      <a:pt x="134498" y="67022"/>
                    </a:cubicBezTo>
                    <a:cubicBezTo>
                      <a:pt x="134531" y="84884"/>
                      <a:pt x="127435" y="102042"/>
                      <a:pt x="114800" y="114676"/>
                    </a:cubicBezTo>
                    <a:cubicBezTo>
                      <a:pt x="102248" y="127245"/>
                      <a:pt x="85205" y="134324"/>
                      <a:pt x="67442" y="134341"/>
                    </a:cubicBezTo>
                    <a:close/>
                    <a:moveTo>
                      <a:pt x="67442" y="13732"/>
                    </a:moveTo>
                    <a:cubicBezTo>
                      <a:pt x="37847" y="13682"/>
                      <a:pt x="13823" y="37640"/>
                      <a:pt x="13758" y="67219"/>
                    </a:cubicBezTo>
                    <a:cubicBezTo>
                      <a:pt x="13741" y="81459"/>
                      <a:pt x="19378" y="95110"/>
                      <a:pt x="29424" y="105172"/>
                    </a:cubicBezTo>
                    <a:cubicBezTo>
                      <a:pt x="50645" y="125459"/>
                      <a:pt x="84074" y="125459"/>
                      <a:pt x="105296" y="105172"/>
                    </a:cubicBezTo>
                    <a:cubicBezTo>
                      <a:pt x="126206" y="84229"/>
                      <a:pt x="126173" y="50291"/>
                      <a:pt x="105230" y="29398"/>
                    </a:cubicBezTo>
                    <a:cubicBezTo>
                      <a:pt x="95202" y="19385"/>
                      <a:pt x="81617" y="13748"/>
                      <a:pt x="67442" y="1373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15FF2B1-4573-4D0A-B6E3-24B9390BD364}"/>
                  </a:ext>
                </a:extLst>
              </p:cNvPr>
              <p:cNvSpPr/>
              <p:nvPr/>
            </p:nvSpPr>
            <p:spPr>
              <a:xfrm>
                <a:off x="6804086" y="2426273"/>
                <a:ext cx="594851" cy="594196"/>
              </a:xfrm>
              <a:custGeom>
                <a:avLst/>
                <a:gdLst>
                  <a:gd name="connsiteX0" fmla="*/ 585347 w 594851"/>
                  <a:gd name="connsiteY0" fmla="*/ 594196 h 594196"/>
                  <a:gd name="connsiteX1" fmla="*/ 0 w 594851"/>
                  <a:gd name="connsiteY1" fmla="*/ 9505 h 594196"/>
                  <a:gd name="connsiteX2" fmla="*/ 9505 w 594851"/>
                  <a:gd name="connsiteY2" fmla="*/ 0 h 594196"/>
                  <a:gd name="connsiteX3" fmla="*/ 594852 w 594851"/>
                  <a:gd name="connsiteY3" fmla="*/ 584692 h 594196"/>
                  <a:gd name="connsiteX4" fmla="*/ 585347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585347" y="594196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4852" y="584692"/>
                    </a:lnTo>
                    <a:lnTo>
                      <a:pt x="585347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A4F3560-D155-429F-A6A4-FF58923755A3}"/>
                  </a:ext>
                </a:extLst>
              </p:cNvPr>
              <p:cNvSpPr/>
              <p:nvPr/>
            </p:nvSpPr>
            <p:spPr>
              <a:xfrm>
                <a:off x="736976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67147 w 134046"/>
                  <a:gd name="connsiteY9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9" y="134012"/>
                      <a:pt x="123" y="104008"/>
                      <a:pt x="123" y="66989"/>
                    </a:cubicBezTo>
                    <a:cubicBezTo>
                      <a:pt x="205" y="30004"/>
                      <a:pt x="30161" y="48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34" y="37427"/>
                      <a:pt x="9670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EF25ADB-5873-4E2D-89B6-E3166F8B8FDD}"/>
                  </a:ext>
                </a:extLst>
              </p:cNvPr>
              <p:cNvSpPr/>
              <p:nvPr/>
            </p:nvSpPr>
            <p:spPr>
              <a:xfrm>
                <a:off x="7474646" y="2426273"/>
                <a:ext cx="594851" cy="594196"/>
              </a:xfrm>
              <a:custGeom>
                <a:avLst/>
                <a:gdLst>
                  <a:gd name="connsiteX0" fmla="*/ 9504 w 594851"/>
                  <a:gd name="connsiteY0" fmla="*/ 594196 h 594196"/>
                  <a:gd name="connsiteX1" fmla="*/ 0 w 594851"/>
                  <a:gd name="connsiteY1" fmla="*/ 584692 h 594196"/>
                  <a:gd name="connsiteX2" fmla="*/ 585347 w 594851"/>
                  <a:gd name="connsiteY2" fmla="*/ 0 h 594196"/>
                  <a:gd name="connsiteX3" fmla="*/ 594851 w 594851"/>
                  <a:gd name="connsiteY3" fmla="*/ 9505 h 594196"/>
                  <a:gd name="connsiteX4" fmla="*/ 9504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851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00009D3-6023-4F8C-BBE5-E9F32B90DBA1}"/>
                  </a:ext>
                </a:extLst>
              </p:cNvPr>
              <p:cNvSpPr/>
              <p:nvPr/>
            </p:nvSpPr>
            <p:spPr>
              <a:xfrm>
                <a:off x="8040326" y="2321395"/>
                <a:ext cx="134048" cy="134046"/>
              </a:xfrm>
              <a:custGeom>
                <a:avLst/>
                <a:gdLst>
                  <a:gd name="connsiteX0" fmla="*/ 67149 w 134048"/>
                  <a:gd name="connsiteY0" fmla="*/ 134013 h 134046"/>
                  <a:gd name="connsiteX1" fmla="*/ 19790 w 134048"/>
                  <a:gd name="connsiteY1" fmla="*/ 114348 h 134046"/>
                  <a:gd name="connsiteX2" fmla="*/ 126 w 134048"/>
                  <a:gd name="connsiteY2" fmla="*/ 66989 h 134046"/>
                  <a:gd name="connsiteX3" fmla="*/ 67149 w 134048"/>
                  <a:gd name="connsiteY3" fmla="*/ -34 h 134046"/>
                  <a:gd name="connsiteX4" fmla="*/ 134172 w 134048"/>
                  <a:gd name="connsiteY4" fmla="*/ 66989 h 134046"/>
                  <a:gd name="connsiteX5" fmla="*/ 67149 w 134048"/>
                  <a:gd name="connsiteY5" fmla="*/ 134013 h 134046"/>
                  <a:gd name="connsiteX6" fmla="*/ 67149 w 134048"/>
                  <a:gd name="connsiteY6" fmla="*/ 13404 h 134046"/>
                  <a:gd name="connsiteX7" fmla="*/ 13629 w 134048"/>
                  <a:gd name="connsiteY7" fmla="*/ 67055 h 134046"/>
                  <a:gd name="connsiteX8" fmla="*/ 29295 w 134048"/>
                  <a:gd name="connsiteY8" fmla="*/ 104844 h 134046"/>
                  <a:gd name="connsiteX9" fmla="*/ 67149 w 134048"/>
                  <a:gd name="connsiteY9" fmla="*/ 121231 h 134046"/>
                  <a:gd name="connsiteX10" fmla="*/ 120735 w 134048"/>
                  <a:gd name="connsiteY10" fmla="*/ 67645 h 134046"/>
                  <a:gd name="connsiteX11" fmla="*/ 67149 w 134048"/>
                  <a:gd name="connsiteY11" fmla="*/ 14059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8" h="134046">
                    <a:moveTo>
                      <a:pt x="67149" y="134013"/>
                    </a:moveTo>
                    <a:cubicBezTo>
                      <a:pt x="49369" y="134029"/>
                      <a:pt x="32326" y="126950"/>
                      <a:pt x="19790" y="114348"/>
                    </a:cubicBezTo>
                    <a:cubicBezTo>
                      <a:pt x="7074" y="101894"/>
                      <a:pt x="-22" y="84786"/>
                      <a:pt x="126" y="66989"/>
                    </a:cubicBezTo>
                    <a:cubicBezTo>
                      <a:pt x="126" y="29971"/>
                      <a:pt x="30130" y="-34"/>
                      <a:pt x="67149" y="-34"/>
                    </a:cubicBezTo>
                    <a:cubicBezTo>
                      <a:pt x="104167" y="-34"/>
                      <a:pt x="134172" y="29971"/>
                      <a:pt x="134172" y="66989"/>
                    </a:cubicBezTo>
                    <a:cubicBezTo>
                      <a:pt x="134172" y="104008"/>
                      <a:pt x="104167" y="134013"/>
                      <a:pt x="67149" y="134013"/>
                    </a:cubicBezTo>
                    <a:close/>
                    <a:moveTo>
                      <a:pt x="67149" y="13404"/>
                    </a:moveTo>
                    <a:cubicBezTo>
                      <a:pt x="37554" y="13436"/>
                      <a:pt x="13596" y="37476"/>
                      <a:pt x="13629" y="67055"/>
                    </a:cubicBezTo>
                    <a:cubicBezTo>
                      <a:pt x="13661" y="81230"/>
                      <a:pt x="19282" y="94815"/>
                      <a:pt x="29295" y="104844"/>
                    </a:cubicBezTo>
                    <a:cubicBezTo>
                      <a:pt x="39176" y="115200"/>
                      <a:pt x="52827" y="121116"/>
                      <a:pt x="67149" y="121231"/>
                    </a:cubicBezTo>
                    <a:cubicBezTo>
                      <a:pt x="96744" y="121231"/>
                      <a:pt x="120735" y="97240"/>
                      <a:pt x="120735" y="67645"/>
                    </a:cubicBezTo>
                    <a:cubicBezTo>
                      <a:pt x="120735" y="38050"/>
                      <a:pt x="96744" y="14059"/>
                      <a:pt x="67149" y="140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65B676AF-2AEC-4242-A183-B43CA729EDDB}"/>
                  </a:ext>
                </a:extLst>
              </p:cNvPr>
              <p:cNvSpPr/>
              <p:nvPr/>
            </p:nvSpPr>
            <p:spPr>
              <a:xfrm>
                <a:off x="8167820" y="2381700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8CD96B0-FF24-4E4C-9B79-57320417047C}"/>
                  </a:ext>
                </a:extLst>
              </p:cNvPr>
              <p:cNvSpPr/>
              <p:nvPr/>
            </p:nvSpPr>
            <p:spPr>
              <a:xfrm>
                <a:off x="8710888" y="232139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250 w 134046"/>
                  <a:gd name="connsiteY6" fmla="*/ 66334 h 134046"/>
                  <a:gd name="connsiteX7" fmla="*/ 66180 w 134046"/>
                  <a:gd name="connsiteY7" fmla="*/ 120247 h 134046"/>
                  <a:gd name="connsiteX8" fmla="*/ 120077 w 134046"/>
                  <a:gd name="connsiteY8" fmla="*/ 67301 h 134046"/>
                  <a:gd name="connsiteX9" fmla="*/ 105165 w 134046"/>
                  <a:gd name="connsiteY9" fmla="*/ 29791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29" y="134013"/>
                      <a:pt x="123" y="104008"/>
                      <a:pt x="123" y="66989"/>
                    </a:cubicBezTo>
                    <a:cubicBezTo>
                      <a:pt x="123" y="29971"/>
                      <a:pt x="30129" y="-34"/>
                      <a:pt x="67147" y="-34"/>
                    </a:cubicBezTo>
                    <a:cubicBezTo>
                      <a:pt x="104133" y="64"/>
                      <a:pt x="134088" y="30004"/>
                      <a:pt x="134170" y="66989"/>
                    </a:cubicBezTo>
                    <a:cubicBezTo>
                      <a:pt x="134170" y="104008"/>
                      <a:pt x="104166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650" y="13141"/>
                      <a:pt x="13512" y="36837"/>
                      <a:pt x="13250" y="66334"/>
                    </a:cubicBezTo>
                    <a:cubicBezTo>
                      <a:pt x="12971" y="95847"/>
                      <a:pt x="36667" y="119969"/>
                      <a:pt x="66180" y="120247"/>
                    </a:cubicBezTo>
                    <a:cubicBezTo>
                      <a:pt x="95677" y="120510"/>
                      <a:pt x="119815" y="96814"/>
                      <a:pt x="120077" y="67301"/>
                    </a:cubicBezTo>
                    <a:cubicBezTo>
                      <a:pt x="120208" y="53339"/>
                      <a:pt x="114850" y="39869"/>
                      <a:pt x="105165" y="29791"/>
                    </a:cubicBezTo>
                    <a:cubicBezTo>
                      <a:pt x="95201" y="19450"/>
                      <a:pt x="81502" y="13551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8EBD806-B748-4871-A898-45D8393D2E74}"/>
                  </a:ext>
                </a:extLst>
              </p:cNvPr>
              <p:cNvSpPr/>
              <p:nvPr/>
            </p:nvSpPr>
            <p:spPr>
              <a:xfrm>
                <a:off x="8815930" y="1756368"/>
                <a:ext cx="594688" cy="594196"/>
              </a:xfrm>
              <a:custGeom>
                <a:avLst/>
                <a:gdLst>
                  <a:gd name="connsiteX0" fmla="*/ 9505 w 594688"/>
                  <a:gd name="connsiteY0" fmla="*/ 594196 h 594196"/>
                  <a:gd name="connsiteX1" fmla="*/ 0 w 594688"/>
                  <a:gd name="connsiteY1" fmla="*/ 584692 h 594196"/>
                  <a:gd name="connsiteX2" fmla="*/ 585184 w 594688"/>
                  <a:gd name="connsiteY2" fmla="*/ 0 h 594196"/>
                  <a:gd name="connsiteX3" fmla="*/ 594688 w 594688"/>
                  <a:gd name="connsiteY3" fmla="*/ 9505 h 594196"/>
                  <a:gd name="connsiteX4" fmla="*/ 9505 w 594688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8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4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4A440E1-75C9-408E-B26D-8FE94728FCE2}"/>
                  </a:ext>
                </a:extLst>
              </p:cNvPr>
              <p:cNvSpPr/>
              <p:nvPr/>
            </p:nvSpPr>
            <p:spPr>
              <a:xfrm>
                <a:off x="9381317" y="1651163"/>
                <a:ext cx="134373" cy="134374"/>
              </a:xfrm>
              <a:custGeom>
                <a:avLst/>
                <a:gdLst>
                  <a:gd name="connsiteX0" fmla="*/ 67278 w 134373"/>
                  <a:gd name="connsiteY0" fmla="*/ 134340 h 134374"/>
                  <a:gd name="connsiteX1" fmla="*/ 123 w 134373"/>
                  <a:gd name="connsiteY1" fmla="*/ 67120 h 134374"/>
                  <a:gd name="connsiteX2" fmla="*/ 67327 w 134373"/>
                  <a:gd name="connsiteY2" fmla="*/ -34 h 134374"/>
                  <a:gd name="connsiteX3" fmla="*/ 134497 w 134373"/>
                  <a:gd name="connsiteY3" fmla="*/ 67186 h 134374"/>
                  <a:gd name="connsiteX4" fmla="*/ 114800 w 134373"/>
                  <a:gd name="connsiteY4" fmla="*/ 114676 h 134374"/>
                  <a:gd name="connsiteX5" fmla="*/ 67278 w 134373"/>
                  <a:gd name="connsiteY5" fmla="*/ 134340 h 134374"/>
                  <a:gd name="connsiteX6" fmla="*/ 67278 w 134373"/>
                  <a:gd name="connsiteY6" fmla="*/ 13731 h 134374"/>
                  <a:gd name="connsiteX7" fmla="*/ 13758 w 134373"/>
                  <a:gd name="connsiteY7" fmla="*/ 67383 h 134374"/>
                  <a:gd name="connsiteX8" fmla="*/ 29424 w 134373"/>
                  <a:gd name="connsiteY8" fmla="*/ 105171 h 134374"/>
                  <a:gd name="connsiteX9" fmla="*/ 105296 w 134373"/>
                  <a:gd name="connsiteY9" fmla="*/ 105171 h 134374"/>
                  <a:gd name="connsiteX10" fmla="*/ 105230 w 134373"/>
                  <a:gd name="connsiteY10" fmla="*/ 29397 h 134374"/>
                  <a:gd name="connsiteX11" fmla="*/ 67278 w 134373"/>
                  <a:gd name="connsiteY11" fmla="*/ 13731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3" h="134374">
                    <a:moveTo>
                      <a:pt x="67278" y="134340"/>
                    </a:moveTo>
                    <a:cubicBezTo>
                      <a:pt x="30177" y="134324"/>
                      <a:pt x="107" y="104237"/>
                      <a:pt x="123" y="67120"/>
                    </a:cubicBezTo>
                    <a:cubicBezTo>
                      <a:pt x="140" y="30020"/>
                      <a:pt x="30227" y="-50"/>
                      <a:pt x="67327" y="-34"/>
                    </a:cubicBezTo>
                    <a:cubicBezTo>
                      <a:pt x="104444" y="-18"/>
                      <a:pt x="134514" y="30069"/>
                      <a:pt x="134497" y="67186"/>
                    </a:cubicBezTo>
                    <a:cubicBezTo>
                      <a:pt x="134481" y="84999"/>
                      <a:pt x="127402" y="102074"/>
                      <a:pt x="114800" y="114676"/>
                    </a:cubicBezTo>
                    <a:cubicBezTo>
                      <a:pt x="102231" y="127327"/>
                      <a:pt x="85107" y="134406"/>
                      <a:pt x="67278" y="134340"/>
                    </a:cubicBezTo>
                    <a:close/>
                    <a:moveTo>
                      <a:pt x="67278" y="13731"/>
                    </a:moveTo>
                    <a:cubicBezTo>
                      <a:pt x="37683" y="13764"/>
                      <a:pt x="13725" y="37804"/>
                      <a:pt x="13758" y="67383"/>
                    </a:cubicBezTo>
                    <a:cubicBezTo>
                      <a:pt x="13790" y="81558"/>
                      <a:pt x="19411" y="95142"/>
                      <a:pt x="29424" y="105171"/>
                    </a:cubicBezTo>
                    <a:cubicBezTo>
                      <a:pt x="50645" y="125458"/>
                      <a:pt x="84074" y="125458"/>
                      <a:pt x="105296" y="105171"/>
                    </a:cubicBezTo>
                    <a:cubicBezTo>
                      <a:pt x="126206" y="84229"/>
                      <a:pt x="126173" y="50291"/>
                      <a:pt x="105230" y="29397"/>
                    </a:cubicBezTo>
                    <a:cubicBezTo>
                      <a:pt x="95152" y="19336"/>
                      <a:pt x="81502" y="13715"/>
                      <a:pt x="67278" y="137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DC8A620-D3F2-4707-9E40-D1B904F353DB}"/>
                  </a:ext>
                </a:extLst>
              </p:cNvPr>
              <p:cNvSpPr/>
              <p:nvPr/>
            </p:nvSpPr>
            <p:spPr>
              <a:xfrm>
                <a:off x="9486490" y="1756368"/>
                <a:ext cx="594687" cy="594196"/>
              </a:xfrm>
              <a:custGeom>
                <a:avLst/>
                <a:gdLst>
                  <a:gd name="connsiteX0" fmla="*/ 585183 w 594687"/>
                  <a:gd name="connsiteY0" fmla="*/ 594196 h 594196"/>
                  <a:gd name="connsiteX1" fmla="*/ 0 w 594687"/>
                  <a:gd name="connsiteY1" fmla="*/ 9505 h 594196"/>
                  <a:gd name="connsiteX2" fmla="*/ 9504 w 594687"/>
                  <a:gd name="connsiteY2" fmla="*/ 0 h 594196"/>
                  <a:gd name="connsiteX3" fmla="*/ 594687 w 594687"/>
                  <a:gd name="connsiteY3" fmla="*/ 584692 h 594196"/>
                  <a:gd name="connsiteX4" fmla="*/ 585183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585183" y="594196"/>
                    </a:moveTo>
                    <a:lnTo>
                      <a:pt x="0" y="9505"/>
                    </a:lnTo>
                    <a:lnTo>
                      <a:pt x="9504" y="0"/>
                    </a:lnTo>
                    <a:lnTo>
                      <a:pt x="594687" y="584692"/>
                    </a:lnTo>
                    <a:lnTo>
                      <a:pt x="585183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DC93D05-93A1-4D15-8CEB-7B70B77933B6}"/>
                  </a:ext>
                </a:extLst>
              </p:cNvPr>
              <p:cNvSpPr/>
              <p:nvPr/>
            </p:nvSpPr>
            <p:spPr>
              <a:xfrm>
                <a:off x="10051091" y="2321141"/>
                <a:ext cx="134475" cy="134301"/>
              </a:xfrm>
              <a:custGeom>
                <a:avLst/>
                <a:gdLst>
                  <a:gd name="connsiteX0" fmla="*/ 67409 w 134475"/>
                  <a:gd name="connsiteY0" fmla="*/ 134267 h 134301"/>
                  <a:gd name="connsiteX1" fmla="*/ 124 w 134475"/>
                  <a:gd name="connsiteY1" fmla="*/ 67506 h 134301"/>
                  <a:gd name="connsiteX2" fmla="*/ 20050 w 134475"/>
                  <a:gd name="connsiteY2" fmla="*/ 19557 h 134301"/>
                  <a:gd name="connsiteX3" fmla="*/ 114768 w 134475"/>
                  <a:gd name="connsiteY3" fmla="*/ 19557 h 134301"/>
                  <a:gd name="connsiteX4" fmla="*/ 114768 w 134475"/>
                  <a:gd name="connsiteY4" fmla="*/ 19557 h 134301"/>
                  <a:gd name="connsiteX5" fmla="*/ 134596 w 134475"/>
                  <a:gd name="connsiteY5" fmla="*/ 67079 h 134301"/>
                  <a:gd name="connsiteX6" fmla="*/ 67409 w 134475"/>
                  <a:gd name="connsiteY6" fmla="*/ 134267 h 134301"/>
                  <a:gd name="connsiteX7" fmla="*/ 67409 w 134475"/>
                  <a:gd name="connsiteY7" fmla="*/ 13658 h 134301"/>
                  <a:gd name="connsiteX8" fmla="*/ 13987 w 134475"/>
                  <a:gd name="connsiteY8" fmla="*/ 67407 h 134301"/>
                  <a:gd name="connsiteX9" fmla="*/ 67737 w 134475"/>
                  <a:gd name="connsiteY9" fmla="*/ 120829 h 134301"/>
                  <a:gd name="connsiteX10" fmla="*/ 121159 w 134475"/>
                  <a:gd name="connsiteY10" fmla="*/ 67243 h 134301"/>
                  <a:gd name="connsiteX11" fmla="*/ 104772 w 134475"/>
                  <a:gd name="connsiteY11" fmla="*/ 29225 h 134301"/>
                  <a:gd name="connsiteX12" fmla="*/ 104772 w 134475"/>
                  <a:gd name="connsiteY12" fmla="*/ 29225 h 134301"/>
                  <a:gd name="connsiteX13" fmla="*/ 67409 w 134475"/>
                  <a:gd name="connsiteY13" fmla="*/ 13658 h 13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475" h="134301">
                    <a:moveTo>
                      <a:pt x="67409" y="134267"/>
                    </a:moveTo>
                    <a:cubicBezTo>
                      <a:pt x="30391" y="134414"/>
                      <a:pt x="271" y="104524"/>
                      <a:pt x="124" y="67506"/>
                    </a:cubicBezTo>
                    <a:cubicBezTo>
                      <a:pt x="58" y="49496"/>
                      <a:pt x="7236" y="32208"/>
                      <a:pt x="20050" y="19557"/>
                    </a:cubicBezTo>
                    <a:cubicBezTo>
                      <a:pt x="46221" y="-6564"/>
                      <a:pt x="88598" y="-6564"/>
                      <a:pt x="114768" y="19557"/>
                    </a:cubicBezTo>
                    <a:lnTo>
                      <a:pt x="114768" y="19557"/>
                    </a:lnTo>
                    <a:cubicBezTo>
                      <a:pt x="127582" y="32028"/>
                      <a:pt x="134744" y="49201"/>
                      <a:pt x="134596" y="67079"/>
                    </a:cubicBezTo>
                    <a:cubicBezTo>
                      <a:pt x="134596" y="104180"/>
                      <a:pt x="104510" y="134267"/>
                      <a:pt x="67409" y="134267"/>
                    </a:cubicBezTo>
                    <a:close/>
                    <a:moveTo>
                      <a:pt x="67409" y="13658"/>
                    </a:moveTo>
                    <a:cubicBezTo>
                      <a:pt x="37814" y="13756"/>
                      <a:pt x="13889" y="37812"/>
                      <a:pt x="13987" y="67407"/>
                    </a:cubicBezTo>
                    <a:cubicBezTo>
                      <a:pt x="14086" y="97002"/>
                      <a:pt x="38142" y="120911"/>
                      <a:pt x="67737" y="120829"/>
                    </a:cubicBezTo>
                    <a:cubicBezTo>
                      <a:pt x="97266" y="120731"/>
                      <a:pt x="121159" y="96773"/>
                      <a:pt x="121159" y="67243"/>
                    </a:cubicBezTo>
                    <a:cubicBezTo>
                      <a:pt x="121110" y="52872"/>
                      <a:pt x="115178" y="39139"/>
                      <a:pt x="104772" y="29225"/>
                    </a:cubicBezTo>
                    <a:lnTo>
                      <a:pt x="104772" y="29225"/>
                    </a:lnTo>
                    <a:cubicBezTo>
                      <a:pt x="94857" y="19311"/>
                      <a:pt x="81436" y="13707"/>
                      <a:pt x="67409" y="1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08B0531-22BF-4CC6-9BBE-92C3C13933AD}"/>
                  </a:ext>
                </a:extLst>
              </p:cNvPr>
              <p:cNvSpPr/>
              <p:nvPr/>
            </p:nvSpPr>
            <p:spPr>
              <a:xfrm rot="-2711401">
                <a:off x="10040154" y="2046616"/>
                <a:ext cx="824598" cy="13437"/>
              </a:xfrm>
              <a:custGeom>
                <a:avLst/>
                <a:gdLst>
                  <a:gd name="connsiteX0" fmla="*/ 124 w 824598"/>
                  <a:gd name="connsiteY0" fmla="*/ -34 h 13437"/>
                  <a:gd name="connsiteX1" fmla="*/ 824722 w 824598"/>
                  <a:gd name="connsiteY1" fmla="*/ -34 h 13437"/>
                  <a:gd name="connsiteX2" fmla="*/ 824722 w 824598"/>
                  <a:gd name="connsiteY2" fmla="*/ 13404 h 13437"/>
                  <a:gd name="connsiteX3" fmla="*/ 123 w 824598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98" h="13437">
                    <a:moveTo>
                      <a:pt x="124" y="-34"/>
                    </a:moveTo>
                    <a:lnTo>
                      <a:pt x="824722" y="-34"/>
                    </a:lnTo>
                    <a:lnTo>
                      <a:pt x="824722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443407B-E555-4287-802B-BB7E958DA737}"/>
                  </a:ext>
                </a:extLst>
              </p:cNvPr>
              <p:cNvSpPr/>
              <p:nvPr/>
            </p:nvSpPr>
            <p:spPr>
              <a:xfrm>
                <a:off x="10719127" y="1651491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1 w 134047"/>
                  <a:gd name="connsiteY3" fmla="*/ 66990 h 134046"/>
                  <a:gd name="connsiteX4" fmla="*/ 66983 w 134047"/>
                  <a:gd name="connsiteY4" fmla="*/ 134013 h 134046"/>
                  <a:gd name="connsiteX5" fmla="*/ 66983 w 134047"/>
                  <a:gd name="connsiteY5" fmla="*/ 13404 h 134046"/>
                  <a:gd name="connsiteX6" fmla="*/ 13397 w 134047"/>
                  <a:gd name="connsiteY6" fmla="*/ 66990 h 134046"/>
                  <a:gd name="connsiteX7" fmla="*/ 66983 w 134047"/>
                  <a:gd name="connsiteY7" fmla="*/ 120575 h 134046"/>
                  <a:gd name="connsiteX8" fmla="*/ 120832 w 134047"/>
                  <a:gd name="connsiteY8" fmla="*/ 67252 h 134046"/>
                  <a:gd name="connsiteX9" fmla="*/ 105166 w 134047"/>
                  <a:gd name="connsiteY9" fmla="*/ 29136 h 134046"/>
                  <a:gd name="connsiteX10" fmla="*/ 105166 w 134047"/>
                  <a:gd name="connsiteY10" fmla="*/ 29136 h 134046"/>
                  <a:gd name="connsiteX11" fmla="*/ 66983 w 134047"/>
                  <a:gd name="connsiteY11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5"/>
                      <a:pt x="26" y="103844"/>
                      <a:pt x="124" y="66826"/>
                    </a:cubicBezTo>
                    <a:cubicBezTo>
                      <a:pt x="206" y="29807"/>
                      <a:pt x="30292" y="-132"/>
                      <a:pt x="67311" y="-34"/>
                    </a:cubicBezTo>
                    <a:cubicBezTo>
                      <a:pt x="104264" y="65"/>
                      <a:pt x="134171" y="30037"/>
                      <a:pt x="134171" y="66990"/>
                    </a:cubicBezTo>
                    <a:cubicBezTo>
                      <a:pt x="134072" y="104025"/>
                      <a:pt x="104018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9" y="13404"/>
                      <a:pt x="13397" y="37395"/>
                      <a:pt x="13397" y="66990"/>
                    </a:cubicBezTo>
                    <a:cubicBezTo>
                      <a:pt x="13479" y="96552"/>
                      <a:pt x="37421" y="120494"/>
                      <a:pt x="66983" y="120575"/>
                    </a:cubicBezTo>
                    <a:cubicBezTo>
                      <a:pt x="96579" y="120723"/>
                      <a:pt x="120684" y="96847"/>
                      <a:pt x="120832" y="67252"/>
                    </a:cubicBezTo>
                    <a:cubicBezTo>
                      <a:pt x="120898" y="52962"/>
                      <a:pt x="115259" y="39246"/>
                      <a:pt x="105166" y="29136"/>
                    </a:cubicBezTo>
                    <a:lnTo>
                      <a:pt x="105166" y="29136"/>
                    </a:lnTo>
                    <a:cubicBezTo>
                      <a:pt x="95055" y="19008"/>
                      <a:pt x="81306" y="13338"/>
                      <a:pt x="66983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B2561B8-B2F4-4D01-AB1A-4D06B54B25D4}"/>
                  </a:ext>
                </a:extLst>
              </p:cNvPr>
              <p:cNvSpPr/>
              <p:nvPr/>
            </p:nvSpPr>
            <p:spPr>
              <a:xfrm rot="-2692202">
                <a:off x="10708031" y="1376310"/>
                <a:ext cx="829842" cy="13437"/>
              </a:xfrm>
              <a:custGeom>
                <a:avLst/>
                <a:gdLst>
                  <a:gd name="connsiteX0" fmla="*/ 123 w 829842"/>
                  <a:gd name="connsiteY0" fmla="*/ -34 h 13437"/>
                  <a:gd name="connsiteX1" fmla="*/ 829966 w 829842"/>
                  <a:gd name="connsiteY1" fmla="*/ -34 h 13437"/>
                  <a:gd name="connsiteX2" fmla="*/ 829966 w 829842"/>
                  <a:gd name="connsiteY2" fmla="*/ 13404 h 13437"/>
                  <a:gd name="connsiteX3" fmla="*/ 123 w 82984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842" h="13437">
                    <a:moveTo>
                      <a:pt x="123" y="-34"/>
                    </a:moveTo>
                    <a:lnTo>
                      <a:pt x="829966" y="-34"/>
                    </a:lnTo>
                    <a:lnTo>
                      <a:pt x="82996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CD3F91D-A695-429E-A999-18CFC826F217}"/>
                  </a:ext>
                </a:extLst>
              </p:cNvPr>
              <p:cNvSpPr/>
              <p:nvPr/>
            </p:nvSpPr>
            <p:spPr>
              <a:xfrm rot="-2701201">
                <a:off x="11373958" y="686399"/>
                <a:ext cx="887525" cy="13437"/>
              </a:xfrm>
              <a:custGeom>
                <a:avLst/>
                <a:gdLst>
                  <a:gd name="connsiteX0" fmla="*/ 124 w 887525"/>
                  <a:gd name="connsiteY0" fmla="*/ -34 h 13437"/>
                  <a:gd name="connsiteX1" fmla="*/ 887649 w 887525"/>
                  <a:gd name="connsiteY1" fmla="*/ -34 h 13437"/>
                  <a:gd name="connsiteX2" fmla="*/ 887649 w 887525"/>
                  <a:gd name="connsiteY2" fmla="*/ 13404 h 13437"/>
                  <a:gd name="connsiteX3" fmla="*/ 124 w 887525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525" h="13437">
                    <a:moveTo>
                      <a:pt x="124" y="-34"/>
                    </a:moveTo>
                    <a:lnTo>
                      <a:pt x="887649" y="-34"/>
                    </a:lnTo>
                    <a:lnTo>
                      <a:pt x="887649" y="13404"/>
                    </a:lnTo>
                    <a:lnTo>
                      <a:pt x="124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2DBEF11-3621-498A-8B87-B237B3F95E28}"/>
                  </a:ext>
                </a:extLst>
              </p:cNvPr>
              <p:cNvSpPr/>
              <p:nvPr/>
            </p:nvSpPr>
            <p:spPr>
              <a:xfrm>
                <a:off x="11393292" y="981422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4 w 134046"/>
                  <a:gd name="connsiteY1" fmla="*/ 67317 h 134046"/>
                  <a:gd name="connsiteX2" fmla="*/ 124 w 134046"/>
                  <a:gd name="connsiteY2" fmla="*/ 67153 h 134046"/>
                  <a:gd name="connsiteX3" fmla="*/ 66983 w 134046"/>
                  <a:gd name="connsiteY3" fmla="*/ -34 h 134046"/>
                  <a:gd name="connsiteX4" fmla="*/ 134170 w 134046"/>
                  <a:gd name="connsiteY4" fmla="*/ 66826 h 134046"/>
                  <a:gd name="connsiteX5" fmla="*/ 67311 w 134046"/>
                  <a:gd name="connsiteY5" fmla="*/ 134013 h 134046"/>
                  <a:gd name="connsiteX6" fmla="*/ 67147 w 134046"/>
                  <a:gd name="connsiteY6" fmla="*/ 134013 h 134046"/>
                  <a:gd name="connsiteX7" fmla="*/ 67147 w 134046"/>
                  <a:gd name="connsiteY7" fmla="*/ 13568 h 134046"/>
                  <a:gd name="connsiteX8" fmla="*/ 13397 w 134046"/>
                  <a:gd name="connsiteY8" fmla="*/ 66990 h 134046"/>
                  <a:gd name="connsiteX9" fmla="*/ 13397 w 134046"/>
                  <a:gd name="connsiteY9" fmla="*/ 67153 h 134046"/>
                  <a:gd name="connsiteX10" fmla="*/ 29784 w 134046"/>
                  <a:gd name="connsiteY10" fmla="*/ 104844 h 134046"/>
                  <a:gd name="connsiteX11" fmla="*/ 105559 w 134046"/>
                  <a:gd name="connsiteY11" fmla="*/ 105237 h 134046"/>
                  <a:gd name="connsiteX12" fmla="*/ 105968 w 134046"/>
                  <a:gd name="connsiteY12" fmla="*/ 29463 h 134046"/>
                  <a:gd name="connsiteX13" fmla="*/ 67802 w 134046"/>
                  <a:gd name="connsiteY13" fmla="*/ 13568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227" y="134111"/>
                      <a:pt x="223" y="104237"/>
                      <a:pt x="124" y="67317"/>
                    </a:cubicBezTo>
                    <a:cubicBezTo>
                      <a:pt x="124" y="67268"/>
                      <a:pt x="124" y="67203"/>
                      <a:pt x="124" y="67153"/>
                    </a:cubicBezTo>
                    <a:cubicBezTo>
                      <a:pt x="42" y="30135"/>
                      <a:pt x="29964" y="65"/>
                      <a:pt x="66983" y="-34"/>
                    </a:cubicBezTo>
                    <a:cubicBezTo>
                      <a:pt x="104001" y="-132"/>
                      <a:pt x="134088" y="29807"/>
                      <a:pt x="134170" y="66826"/>
                    </a:cubicBezTo>
                    <a:cubicBezTo>
                      <a:pt x="134269" y="103844"/>
                      <a:pt x="104329" y="133914"/>
                      <a:pt x="67311" y="134013"/>
                    </a:cubicBezTo>
                    <a:cubicBezTo>
                      <a:pt x="67261" y="134013"/>
                      <a:pt x="67196" y="134013"/>
                      <a:pt x="67147" y="134013"/>
                    </a:cubicBezTo>
                    <a:close/>
                    <a:moveTo>
                      <a:pt x="67147" y="13568"/>
                    </a:moveTo>
                    <a:cubicBezTo>
                      <a:pt x="37552" y="13469"/>
                      <a:pt x="13496" y="37394"/>
                      <a:pt x="13397" y="66990"/>
                    </a:cubicBezTo>
                    <a:cubicBezTo>
                      <a:pt x="13397" y="67039"/>
                      <a:pt x="13397" y="67104"/>
                      <a:pt x="13397" y="67153"/>
                    </a:cubicBezTo>
                    <a:cubicBezTo>
                      <a:pt x="13528" y="81427"/>
                      <a:pt x="19444" y="95028"/>
                      <a:pt x="29784" y="104844"/>
                    </a:cubicBezTo>
                    <a:cubicBezTo>
                      <a:pt x="50596" y="125885"/>
                      <a:pt x="84534" y="126065"/>
                      <a:pt x="105559" y="105237"/>
                    </a:cubicBezTo>
                    <a:cubicBezTo>
                      <a:pt x="126600" y="84425"/>
                      <a:pt x="126780" y="50504"/>
                      <a:pt x="105968" y="29463"/>
                    </a:cubicBezTo>
                    <a:cubicBezTo>
                      <a:pt x="95890" y="19270"/>
                      <a:pt x="82141" y="13551"/>
                      <a:pt x="67802" y="135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5AD05EF-2588-4B77-BA41-B176C0D7897B}"/>
                  </a:ext>
                </a:extLst>
              </p:cNvPr>
              <p:cNvSpPr/>
              <p:nvPr/>
            </p:nvSpPr>
            <p:spPr>
              <a:xfrm>
                <a:off x="2682239" y="2998576"/>
                <a:ext cx="120688" cy="120707"/>
              </a:xfrm>
              <a:custGeom>
                <a:avLst/>
                <a:gdLst>
                  <a:gd name="connsiteX0" fmla="*/ 103198 w 120688"/>
                  <a:gd name="connsiteY0" fmla="*/ 17107 h 120707"/>
                  <a:gd name="connsiteX1" fmla="*/ 103198 w 120688"/>
                  <a:gd name="connsiteY1" fmla="*/ 102156 h 120707"/>
                  <a:gd name="connsiteX2" fmla="*/ 60592 w 120688"/>
                  <a:gd name="connsiteY2" fmla="*/ 120673 h 120707"/>
                  <a:gd name="connsiteX3" fmla="*/ 124 w 120688"/>
                  <a:gd name="connsiteY3" fmla="*/ 60533 h 120707"/>
                  <a:gd name="connsiteX4" fmla="*/ 124 w 120688"/>
                  <a:gd name="connsiteY4" fmla="*/ 60369 h 120707"/>
                  <a:gd name="connsiteX5" fmla="*/ 60335 w 120688"/>
                  <a:gd name="connsiteY5" fmla="*/ -34 h 120707"/>
                  <a:gd name="connsiteX6" fmla="*/ 103198 w 120688"/>
                  <a:gd name="connsiteY6" fmla="*/ 17762 h 12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88" h="120707">
                    <a:moveTo>
                      <a:pt x="103198" y="17107"/>
                    </a:moveTo>
                    <a:cubicBezTo>
                      <a:pt x="126683" y="40590"/>
                      <a:pt x="126683" y="78673"/>
                      <a:pt x="103198" y="102156"/>
                    </a:cubicBezTo>
                    <a:cubicBezTo>
                      <a:pt x="92039" y="113774"/>
                      <a:pt x="76697" y="120444"/>
                      <a:pt x="60592" y="120673"/>
                    </a:cubicBezTo>
                    <a:cubicBezTo>
                      <a:pt x="27287" y="120772"/>
                      <a:pt x="214" y="93831"/>
                      <a:pt x="124" y="60533"/>
                    </a:cubicBezTo>
                    <a:cubicBezTo>
                      <a:pt x="124" y="60484"/>
                      <a:pt x="124" y="60418"/>
                      <a:pt x="124" y="60369"/>
                    </a:cubicBezTo>
                    <a:cubicBezTo>
                      <a:pt x="71" y="27070"/>
                      <a:pt x="27029" y="15"/>
                      <a:pt x="60335" y="-34"/>
                    </a:cubicBezTo>
                    <a:cubicBezTo>
                      <a:pt x="76423" y="-50"/>
                      <a:pt x="91855" y="6357"/>
                      <a:pt x="103198" y="1776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06B7D12-5009-4C69-B2B4-50D65E159BC4}"/>
                  </a:ext>
                </a:extLst>
              </p:cNvPr>
              <p:cNvSpPr/>
              <p:nvPr/>
            </p:nvSpPr>
            <p:spPr>
              <a:xfrm rot="-2701801">
                <a:off x="2664475" y="2718121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753F8BB-B994-4DFF-A1D7-196120C39E31}"/>
                  </a:ext>
                </a:extLst>
              </p:cNvPr>
              <p:cNvSpPr/>
              <p:nvPr/>
            </p:nvSpPr>
            <p:spPr>
              <a:xfrm>
                <a:off x="3353128" y="2328038"/>
                <a:ext cx="120608" cy="120615"/>
              </a:xfrm>
              <a:custGeom>
                <a:avLst/>
                <a:gdLst>
                  <a:gd name="connsiteX0" fmla="*/ 120568 w 120608"/>
                  <a:gd name="connsiteY0" fmla="*/ 60346 h 120615"/>
                  <a:gd name="connsiteX1" fmla="*/ 103034 w 120608"/>
                  <a:gd name="connsiteY1" fmla="*/ 102953 h 120615"/>
                  <a:gd name="connsiteX2" fmla="*/ 103034 w 120608"/>
                  <a:gd name="connsiteY2" fmla="*/ 102953 h 120615"/>
                  <a:gd name="connsiteX3" fmla="*/ 17751 w 120608"/>
                  <a:gd name="connsiteY3" fmla="*/ 102887 h 120615"/>
                  <a:gd name="connsiteX4" fmla="*/ 17821 w 120608"/>
                  <a:gd name="connsiteY4" fmla="*/ 17593 h 120615"/>
                  <a:gd name="connsiteX5" fmla="*/ 103105 w 120608"/>
                  <a:gd name="connsiteY5" fmla="*/ 17675 h 120615"/>
                  <a:gd name="connsiteX6" fmla="*/ 120732 w 120608"/>
                  <a:gd name="connsiteY6" fmla="*/ 60346 h 12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8" h="120615">
                    <a:moveTo>
                      <a:pt x="120568" y="60346"/>
                    </a:moveTo>
                    <a:cubicBezTo>
                      <a:pt x="120593" y="76307"/>
                      <a:pt x="114287" y="91630"/>
                      <a:pt x="103034" y="102953"/>
                    </a:cubicBezTo>
                    <a:lnTo>
                      <a:pt x="103034" y="102953"/>
                    </a:lnTo>
                    <a:cubicBezTo>
                      <a:pt x="79465" y="126485"/>
                      <a:pt x="41281" y="126452"/>
                      <a:pt x="17751" y="102887"/>
                    </a:cubicBezTo>
                    <a:cubicBezTo>
                      <a:pt x="-5780" y="79306"/>
                      <a:pt x="-5748" y="41125"/>
                      <a:pt x="17821" y="17593"/>
                    </a:cubicBezTo>
                    <a:cubicBezTo>
                      <a:pt x="41391" y="-5939"/>
                      <a:pt x="79574" y="-5907"/>
                      <a:pt x="103105" y="17675"/>
                    </a:cubicBezTo>
                    <a:cubicBezTo>
                      <a:pt x="114410" y="28998"/>
                      <a:pt x="120750" y="44353"/>
                      <a:pt x="120732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5D63C8EF-6D4D-4FB5-9E46-7A247325E5F9}"/>
                  </a:ext>
                </a:extLst>
              </p:cNvPr>
              <p:cNvSpPr/>
              <p:nvPr/>
            </p:nvSpPr>
            <p:spPr>
              <a:xfrm rot="-2701801">
                <a:off x="3743641" y="2309789"/>
                <a:ext cx="9996" cy="827220"/>
              </a:xfrm>
              <a:custGeom>
                <a:avLst/>
                <a:gdLst>
                  <a:gd name="connsiteX0" fmla="*/ 124 w 9996"/>
                  <a:gd name="connsiteY0" fmla="*/ -34 h 827220"/>
                  <a:gd name="connsiteX1" fmla="*/ 10120 w 9996"/>
                  <a:gd name="connsiteY1" fmla="*/ -34 h 827220"/>
                  <a:gd name="connsiteX2" fmla="*/ 10120 w 9996"/>
                  <a:gd name="connsiteY2" fmla="*/ 827187 h 827220"/>
                  <a:gd name="connsiteX3" fmla="*/ 124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4" y="-34"/>
                    </a:moveTo>
                    <a:lnTo>
                      <a:pt x="10120" y="-34"/>
                    </a:lnTo>
                    <a:lnTo>
                      <a:pt x="10120" y="827187"/>
                    </a:lnTo>
                    <a:lnTo>
                      <a:pt x="124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D4C2FF0-16CF-47E9-93E8-106A4D174AED}"/>
                  </a:ext>
                </a:extLst>
              </p:cNvPr>
              <p:cNvSpPr/>
              <p:nvPr/>
            </p:nvSpPr>
            <p:spPr>
              <a:xfrm>
                <a:off x="4024178" y="2998084"/>
                <a:ext cx="119884" cy="120543"/>
              </a:xfrm>
              <a:custGeom>
                <a:avLst/>
                <a:gdLst>
                  <a:gd name="connsiteX0" fmla="*/ 102379 w 119884"/>
                  <a:gd name="connsiteY0" fmla="*/ 17598 h 120543"/>
                  <a:gd name="connsiteX1" fmla="*/ 102314 w 119884"/>
                  <a:gd name="connsiteY1" fmla="*/ 102877 h 120543"/>
                  <a:gd name="connsiteX2" fmla="*/ 59773 w 119884"/>
                  <a:gd name="connsiteY2" fmla="*/ 120510 h 120543"/>
                  <a:gd name="connsiteX3" fmla="*/ 32898 w 119884"/>
                  <a:gd name="connsiteY3" fmla="*/ 114282 h 120543"/>
                  <a:gd name="connsiteX4" fmla="*/ 124 w 119884"/>
                  <a:gd name="connsiteY4" fmla="*/ 60205 h 120543"/>
                  <a:gd name="connsiteX5" fmla="*/ 60494 w 119884"/>
                  <a:gd name="connsiteY5" fmla="*/ -34 h 120543"/>
                  <a:gd name="connsiteX6" fmla="*/ 103035 w 119884"/>
                  <a:gd name="connsiteY6" fmla="*/ 17598 h 12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884" h="120543">
                    <a:moveTo>
                      <a:pt x="102379" y="17598"/>
                    </a:moveTo>
                    <a:cubicBezTo>
                      <a:pt x="125911" y="41163"/>
                      <a:pt x="125878" y="79345"/>
                      <a:pt x="102314" y="102877"/>
                    </a:cubicBezTo>
                    <a:cubicBezTo>
                      <a:pt x="91023" y="114151"/>
                      <a:pt x="75718" y="120493"/>
                      <a:pt x="59773" y="120510"/>
                    </a:cubicBezTo>
                    <a:cubicBezTo>
                      <a:pt x="50465" y="120493"/>
                      <a:pt x="41272" y="118363"/>
                      <a:pt x="32898" y="114282"/>
                    </a:cubicBezTo>
                    <a:cubicBezTo>
                      <a:pt x="12693" y="103828"/>
                      <a:pt x="42" y="82950"/>
                      <a:pt x="124" y="60205"/>
                    </a:cubicBezTo>
                    <a:cubicBezTo>
                      <a:pt x="157" y="26906"/>
                      <a:pt x="27195" y="-67"/>
                      <a:pt x="60494" y="-34"/>
                    </a:cubicBezTo>
                    <a:cubicBezTo>
                      <a:pt x="76455" y="-18"/>
                      <a:pt x="91744" y="6324"/>
                      <a:pt x="103035" y="175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EA2312C-4CEB-4055-B0AF-7A64BC451AD6}"/>
                  </a:ext>
                </a:extLst>
              </p:cNvPr>
              <p:cNvSpPr/>
              <p:nvPr/>
            </p:nvSpPr>
            <p:spPr>
              <a:xfrm rot="-2701801">
                <a:off x="4005583" y="271812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A33DC132-ADCB-42D8-8F27-B20113B70F46}"/>
                  </a:ext>
                </a:extLst>
              </p:cNvPr>
              <p:cNvSpPr/>
              <p:nvPr/>
            </p:nvSpPr>
            <p:spPr>
              <a:xfrm>
                <a:off x="5364763" y="2328015"/>
                <a:ext cx="120674" cy="120708"/>
              </a:xfrm>
              <a:custGeom>
                <a:avLst/>
                <a:gdLst>
                  <a:gd name="connsiteX0" fmla="*/ 114386 w 120674"/>
                  <a:gd name="connsiteY0" fmla="*/ 33331 h 120708"/>
                  <a:gd name="connsiteX1" fmla="*/ 87527 w 120674"/>
                  <a:gd name="connsiteY1" fmla="*/ 114267 h 120708"/>
                  <a:gd name="connsiteX2" fmla="*/ 60308 w 120674"/>
                  <a:gd name="connsiteY2" fmla="*/ 120674 h 120708"/>
                  <a:gd name="connsiteX3" fmla="*/ 33597 w 120674"/>
                  <a:gd name="connsiteY3" fmla="*/ 114283 h 120708"/>
                  <a:gd name="connsiteX4" fmla="*/ 6444 w 120674"/>
                  <a:gd name="connsiteY4" fmla="*/ 33446 h 120708"/>
                  <a:gd name="connsiteX5" fmla="*/ 87281 w 120674"/>
                  <a:gd name="connsiteY5" fmla="*/ 6276 h 120708"/>
                  <a:gd name="connsiteX6" fmla="*/ 114386 w 120674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74" h="120708">
                    <a:moveTo>
                      <a:pt x="114386" y="33331"/>
                    </a:moveTo>
                    <a:cubicBezTo>
                      <a:pt x="129314" y="63106"/>
                      <a:pt x="117286" y="99338"/>
                      <a:pt x="87527" y="114267"/>
                    </a:cubicBezTo>
                    <a:cubicBezTo>
                      <a:pt x="79072" y="118511"/>
                      <a:pt x="69764" y="120707"/>
                      <a:pt x="60308" y="120674"/>
                    </a:cubicBezTo>
                    <a:cubicBezTo>
                      <a:pt x="51017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5" y="12110"/>
                      <a:pt x="108536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A2B81AE-01A8-4E02-8FA8-D6CF0D0FC383}"/>
                  </a:ext>
                </a:extLst>
              </p:cNvPr>
              <p:cNvSpPr/>
              <p:nvPr/>
            </p:nvSpPr>
            <p:spPr>
              <a:xfrm>
                <a:off x="5476731" y="2075917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83A904E4-195B-4992-8394-24F5CB3BEA8B}"/>
                  </a:ext>
                </a:extLst>
              </p:cNvPr>
              <p:cNvSpPr/>
              <p:nvPr/>
            </p:nvSpPr>
            <p:spPr>
              <a:xfrm>
                <a:off x="6035203" y="1992686"/>
                <a:ext cx="120794" cy="121084"/>
              </a:xfrm>
              <a:custGeom>
                <a:avLst/>
                <a:gdLst>
                  <a:gd name="connsiteX0" fmla="*/ 114506 w 120794"/>
                  <a:gd name="connsiteY0" fmla="*/ 33708 h 121084"/>
                  <a:gd name="connsiteX1" fmla="*/ 87648 w 120794"/>
                  <a:gd name="connsiteY1" fmla="*/ 114644 h 121084"/>
                  <a:gd name="connsiteX2" fmla="*/ 60593 w 120794"/>
                  <a:gd name="connsiteY2" fmla="*/ 121051 h 121084"/>
                  <a:gd name="connsiteX3" fmla="*/ 124 w 120794"/>
                  <a:gd name="connsiteY3" fmla="*/ 60747 h 121084"/>
                  <a:gd name="connsiteX4" fmla="*/ 60281 w 120794"/>
                  <a:gd name="connsiteY4" fmla="*/ -33 h 121084"/>
                  <a:gd name="connsiteX5" fmla="*/ 114834 w 120794"/>
                  <a:gd name="connsiteY5" fmla="*/ 33708 h 12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794" h="121084">
                    <a:moveTo>
                      <a:pt x="114506" y="33708"/>
                    </a:moveTo>
                    <a:cubicBezTo>
                      <a:pt x="129435" y="63483"/>
                      <a:pt x="117407" y="99715"/>
                      <a:pt x="87648" y="114644"/>
                    </a:cubicBezTo>
                    <a:cubicBezTo>
                      <a:pt x="79241" y="118855"/>
                      <a:pt x="69983" y="121051"/>
                      <a:pt x="60593" y="121051"/>
                    </a:cubicBezTo>
                    <a:cubicBezTo>
                      <a:pt x="27261" y="121051"/>
                      <a:pt x="223" y="94078"/>
                      <a:pt x="124" y="60747"/>
                    </a:cubicBezTo>
                    <a:cubicBezTo>
                      <a:pt x="-56" y="27350"/>
                      <a:pt x="26884" y="131"/>
                      <a:pt x="60281" y="-33"/>
                    </a:cubicBezTo>
                    <a:cubicBezTo>
                      <a:pt x="83420" y="-148"/>
                      <a:pt x="104608" y="12945"/>
                      <a:pt x="114834" y="3370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1352E436-D7FB-4A60-959E-972AB3BDEB11}"/>
                  </a:ext>
                </a:extLst>
              </p:cNvPr>
              <p:cNvSpPr/>
              <p:nvPr/>
            </p:nvSpPr>
            <p:spPr>
              <a:xfrm>
                <a:off x="6147455" y="174096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569 w 566993"/>
                  <a:gd name="connsiteY2" fmla="*/ 0 h 290051"/>
                  <a:gd name="connsiteX3" fmla="*/ 566993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6993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3B3E756-3839-4BC1-9D08-B0C83A768DB4}"/>
                  </a:ext>
                </a:extLst>
              </p:cNvPr>
              <p:cNvSpPr/>
              <p:nvPr/>
            </p:nvSpPr>
            <p:spPr>
              <a:xfrm>
                <a:off x="6705927" y="1661027"/>
                <a:ext cx="120772" cy="117628"/>
              </a:xfrm>
              <a:custGeom>
                <a:avLst/>
                <a:gdLst>
                  <a:gd name="connsiteX0" fmla="*/ 120732 w 120772"/>
                  <a:gd name="connsiteY0" fmla="*/ 57454 h 117628"/>
                  <a:gd name="connsiteX1" fmla="*/ 103198 w 120772"/>
                  <a:gd name="connsiteY1" fmla="*/ 99896 h 117628"/>
                  <a:gd name="connsiteX2" fmla="*/ 103198 w 120772"/>
                  <a:gd name="connsiteY2" fmla="*/ 99896 h 117628"/>
                  <a:gd name="connsiteX3" fmla="*/ 60592 w 120772"/>
                  <a:gd name="connsiteY3" fmla="*/ 117594 h 117628"/>
                  <a:gd name="connsiteX4" fmla="*/ 123 w 120772"/>
                  <a:gd name="connsiteY4" fmla="*/ 57290 h 117628"/>
                  <a:gd name="connsiteX5" fmla="*/ 63656 w 120772"/>
                  <a:gd name="connsiteY5" fmla="*/ 49 h 117628"/>
                  <a:gd name="connsiteX6" fmla="*/ 120896 w 120772"/>
                  <a:gd name="connsiteY6" fmla="*/ 57290 h 11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628">
                    <a:moveTo>
                      <a:pt x="120732" y="57454"/>
                    </a:moveTo>
                    <a:cubicBezTo>
                      <a:pt x="120716" y="73365"/>
                      <a:pt x="114407" y="88622"/>
                      <a:pt x="103198" y="99896"/>
                    </a:cubicBezTo>
                    <a:lnTo>
                      <a:pt x="103198" y="99896"/>
                    </a:lnTo>
                    <a:cubicBezTo>
                      <a:pt x="91875" y="111170"/>
                      <a:pt x="76569" y="117529"/>
                      <a:pt x="60592" y="117594"/>
                    </a:cubicBezTo>
                    <a:cubicBezTo>
                      <a:pt x="27260" y="117594"/>
                      <a:pt x="221" y="90621"/>
                      <a:pt x="123" y="57290"/>
                    </a:cubicBezTo>
                    <a:cubicBezTo>
                      <a:pt x="1860" y="23942"/>
                      <a:pt x="30308" y="-1688"/>
                      <a:pt x="63656" y="49"/>
                    </a:cubicBezTo>
                    <a:cubicBezTo>
                      <a:pt x="94578" y="1655"/>
                      <a:pt x="119290" y="26367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08E2157-00EC-401A-BB33-1AD50B2FF71E}"/>
                  </a:ext>
                </a:extLst>
              </p:cNvPr>
              <p:cNvSpPr/>
              <p:nvPr/>
            </p:nvSpPr>
            <p:spPr>
              <a:xfrm rot="-2701801">
                <a:off x="7096500" y="1639749"/>
                <a:ext cx="9996" cy="827220"/>
              </a:xfrm>
              <a:custGeom>
                <a:avLst/>
                <a:gdLst>
                  <a:gd name="connsiteX0" fmla="*/ 123 w 9996"/>
                  <a:gd name="connsiteY0" fmla="*/ -34 h 827220"/>
                  <a:gd name="connsiteX1" fmla="*/ 10119 w 9996"/>
                  <a:gd name="connsiteY1" fmla="*/ -34 h 827220"/>
                  <a:gd name="connsiteX2" fmla="*/ 10119 w 9996"/>
                  <a:gd name="connsiteY2" fmla="*/ 827187 h 827220"/>
                  <a:gd name="connsiteX3" fmla="*/ 123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3" y="-34"/>
                    </a:moveTo>
                    <a:lnTo>
                      <a:pt x="10119" y="-34"/>
                    </a:lnTo>
                    <a:lnTo>
                      <a:pt x="10119" y="827187"/>
                    </a:lnTo>
                    <a:lnTo>
                      <a:pt x="123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117B1A9-A084-4C39-A8E1-C4BEA60D65AD}"/>
                  </a:ext>
                </a:extLst>
              </p:cNvPr>
              <p:cNvSpPr/>
              <p:nvPr/>
            </p:nvSpPr>
            <p:spPr>
              <a:xfrm>
                <a:off x="7377077" y="2328114"/>
                <a:ext cx="120674" cy="120609"/>
              </a:xfrm>
              <a:custGeom>
                <a:avLst/>
                <a:gdLst>
                  <a:gd name="connsiteX0" fmla="*/ 103100 w 120674"/>
                  <a:gd name="connsiteY0" fmla="*/ 17664 h 120609"/>
                  <a:gd name="connsiteX1" fmla="*/ 120798 w 120674"/>
                  <a:gd name="connsiteY1" fmla="*/ 60271 h 120609"/>
                  <a:gd name="connsiteX2" fmla="*/ 60493 w 120674"/>
                  <a:gd name="connsiteY2" fmla="*/ 120575 h 120609"/>
                  <a:gd name="connsiteX3" fmla="*/ 124 w 120674"/>
                  <a:gd name="connsiteY3" fmla="*/ 60336 h 120609"/>
                  <a:gd name="connsiteX4" fmla="*/ 60346 w 120674"/>
                  <a:gd name="connsiteY4" fmla="*/ -34 h 120609"/>
                  <a:gd name="connsiteX5" fmla="*/ 103100 w 120674"/>
                  <a:gd name="connsiteY5" fmla="*/ 17664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674" h="120609">
                    <a:moveTo>
                      <a:pt x="103100" y="17664"/>
                    </a:moveTo>
                    <a:cubicBezTo>
                      <a:pt x="114489" y="28906"/>
                      <a:pt x="120864" y="44261"/>
                      <a:pt x="120798" y="60271"/>
                    </a:cubicBezTo>
                    <a:cubicBezTo>
                      <a:pt x="120700" y="93536"/>
                      <a:pt x="93759" y="120493"/>
                      <a:pt x="60493" y="120575"/>
                    </a:cubicBezTo>
                    <a:cubicBezTo>
                      <a:pt x="27195" y="120608"/>
                      <a:pt x="156" y="93651"/>
                      <a:pt x="124" y="60336"/>
                    </a:cubicBezTo>
                    <a:cubicBezTo>
                      <a:pt x="75" y="27038"/>
                      <a:pt x="27048" y="-1"/>
                      <a:pt x="60346" y="-34"/>
                    </a:cubicBezTo>
                    <a:cubicBezTo>
                      <a:pt x="76389" y="-50"/>
                      <a:pt x="91776" y="6324"/>
                      <a:pt x="103100" y="1766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C9C48E9-B395-49C0-9F26-807BBA69F59D}"/>
                  </a:ext>
                </a:extLst>
              </p:cNvPr>
              <p:cNvSpPr/>
              <p:nvPr/>
            </p:nvSpPr>
            <p:spPr>
              <a:xfrm rot="-2701801">
                <a:off x="7358278" y="204808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40C86743-8687-4D58-9AE3-98F4FE041886}"/>
                  </a:ext>
                </a:extLst>
              </p:cNvPr>
              <p:cNvSpPr/>
              <p:nvPr/>
            </p:nvSpPr>
            <p:spPr>
              <a:xfrm>
                <a:off x="8044660" y="1656477"/>
                <a:ext cx="122997" cy="122341"/>
              </a:xfrm>
              <a:custGeom>
                <a:avLst/>
                <a:gdLst>
                  <a:gd name="connsiteX0" fmla="*/ 105422 w 122997"/>
                  <a:gd name="connsiteY0" fmla="*/ 19396 h 122341"/>
                  <a:gd name="connsiteX1" fmla="*/ 123120 w 122997"/>
                  <a:gd name="connsiteY1" fmla="*/ 62003 h 122341"/>
                  <a:gd name="connsiteX2" fmla="*/ 62816 w 122997"/>
                  <a:gd name="connsiteY2" fmla="*/ 122307 h 122341"/>
                  <a:gd name="connsiteX3" fmla="*/ 35941 w 122997"/>
                  <a:gd name="connsiteY3" fmla="*/ 115916 h 122341"/>
                  <a:gd name="connsiteX4" fmla="*/ 19554 w 122997"/>
                  <a:gd name="connsiteY4" fmla="*/ 104609 h 122341"/>
                  <a:gd name="connsiteX5" fmla="*/ 16080 w 122997"/>
                  <a:gd name="connsiteY5" fmla="*/ 19396 h 122341"/>
                  <a:gd name="connsiteX6" fmla="*/ 101292 w 122997"/>
                  <a:gd name="connsiteY6" fmla="*/ 15922 h 122341"/>
                  <a:gd name="connsiteX7" fmla="*/ 104767 w 122997"/>
                  <a:gd name="connsiteY7" fmla="*/ 19396 h 122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97" h="122341">
                    <a:moveTo>
                      <a:pt x="105422" y="19396"/>
                    </a:moveTo>
                    <a:cubicBezTo>
                      <a:pt x="116811" y="30638"/>
                      <a:pt x="123185" y="45993"/>
                      <a:pt x="123120" y="62003"/>
                    </a:cubicBezTo>
                    <a:cubicBezTo>
                      <a:pt x="123022" y="95269"/>
                      <a:pt x="96081" y="122226"/>
                      <a:pt x="62816" y="122307"/>
                    </a:cubicBezTo>
                    <a:cubicBezTo>
                      <a:pt x="53475" y="122307"/>
                      <a:pt x="44282" y="120128"/>
                      <a:pt x="35941" y="115916"/>
                    </a:cubicBezTo>
                    <a:cubicBezTo>
                      <a:pt x="29845" y="113147"/>
                      <a:pt x="24306" y="109312"/>
                      <a:pt x="19554" y="104609"/>
                    </a:cubicBezTo>
                    <a:cubicBezTo>
                      <a:pt x="-4929" y="82044"/>
                      <a:pt x="-6486" y="43879"/>
                      <a:pt x="16080" y="19396"/>
                    </a:cubicBezTo>
                    <a:cubicBezTo>
                      <a:pt x="38661" y="-5086"/>
                      <a:pt x="76810" y="-6643"/>
                      <a:pt x="101292" y="15922"/>
                    </a:cubicBezTo>
                    <a:cubicBezTo>
                      <a:pt x="102505" y="17037"/>
                      <a:pt x="103652" y="18200"/>
                      <a:pt x="104767" y="19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55E38C4-2862-48FF-8AA6-4CB1B3D6CD3D}"/>
                  </a:ext>
                </a:extLst>
              </p:cNvPr>
              <p:cNvSpPr/>
              <p:nvPr/>
            </p:nvSpPr>
            <p:spPr>
              <a:xfrm rot="-2701801">
                <a:off x="8028805" y="1378156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F79311B-BB98-4C6E-800B-6A12B26D9F30}"/>
                  </a:ext>
                </a:extLst>
              </p:cNvPr>
              <p:cNvSpPr/>
              <p:nvPr/>
            </p:nvSpPr>
            <p:spPr>
              <a:xfrm>
                <a:off x="8717120" y="988229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60916 w 121096"/>
                  <a:gd name="connsiteY1" fmla="*/ 120651 h 120685"/>
                  <a:gd name="connsiteX2" fmla="*/ 34205 w 121096"/>
                  <a:gd name="connsiteY2" fmla="*/ 114260 h 120685"/>
                  <a:gd name="connsiteX3" fmla="*/ 17818 w 121096"/>
                  <a:gd name="connsiteY3" fmla="*/ 102953 h 120685"/>
                  <a:gd name="connsiteX4" fmla="*/ 17752 w 121096"/>
                  <a:gd name="connsiteY4" fmla="*/ 17674 h 120685"/>
                  <a:gd name="connsiteX5" fmla="*/ 103030 w 121096"/>
                  <a:gd name="connsiteY5" fmla="*/ 17592 h 120685"/>
                  <a:gd name="connsiteX6" fmla="*/ 120729 w 121096"/>
                  <a:gd name="connsiteY6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138" y="93612"/>
                      <a:pt x="94182" y="120569"/>
                      <a:pt x="60916" y="120651"/>
                    </a:cubicBezTo>
                    <a:cubicBezTo>
                      <a:pt x="51624" y="120684"/>
                      <a:pt x="42480" y="118488"/>
                      <a:pt x="34205" y="114260"/>
                    </a:cubicBezTo>
                    <a:cubicBezTo>
                      <a:pt x="28158" y="111409"/>
                      <a:pt x="22619" y="107590"/>
                      <a:pt x="17818" y="102953"/>
                    </a:cubicBezTo>
                    <a:cubicBezTo>
                      <a:pt x="-5747" y="79421"/>
                      <a:pt x="-5780" y="41239"/>
                      <a:pt x="17752" y="17674"/>
                    </a:cubicBezTo>
                    <a:cubicBezTo>
                      <a:pt x="41284" y="-5907"/>
                      <a:pt x="79466" y="-5939"/>
                      <a:pt x="103030" y="17592"/>
                    </a:cubicBezTo>
                    <a:cubicBezTo>
                      <a:pt x="114387" y="28932"/>
                      <a:pt x="120745" y="44304"/>
                      <a:pt x="120729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3F1AE73-0C77-4239-B7E8-46CA2F628D40}"/>
                  </a:ext>
                </a:extLst>
              </p:cNvPr>
              <p:cNvSpPr/>
              <p:nvPr/>
            </p:nvSpPr>
            <p:spPr>
              <a:xfrm>
                <a:off x="8838380" y="1043530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3AC9210-FC0B-42B4-96BB-D11CD9FFC5FE}"/>
                  </a:ext>
                </a:extLst>
              </p:cNvPr>
              <p:cNvSpPr/>
              <p:nvPr/>
            </p:nvSpPr>
            <p:spPr>
              <a:xfrm>
                <a:off x="9388287" y="988370"/>
                <a:ext cx="120637" cy="120708"/>
              </a:xfrm>
              <a:custGeom>
                <a:avLst/>
                <a:gdLst>
                  <a:gd name="connsiteX0" fmla="*/ 114386 w 120637"/>
                  <a:gd name="connsiteY0" fmla="*/ 33331 h 120708"/>
                  <a:gd name="connsiteX1" fmla="*/ 103242 w 120637"/>
                  <a:gd name="connsiteY1" fmla="*/ 102812 h 120708"/>
                  <a:gd name="connsiteX2" fmla="*/ 60308 w 120637"/>
                  <a:gd name="connsiteY2" fmla="*/ 120674 h 120708"/>
                  <a:gd name="connsiteX3" fmla="*/ 33597 w 120637"/>
                  <a:gd name="connsiteY3" fmla="*/ 114283 h 120708"/>
                  <a:gd name="connsiteX4" fmla="*/ 6444 w 120637"/>
                  <a:gd name="connsiteY4" fmla="*/ 33446 h 120708"/>
                  <a:gd name="connsiteX5" fmla="*/ 87281 w 120637"/>
                  <a:gd name="connsiteY5" fmla="*/ 6276 h 120708"/>
                  <a:gd name="connsiteX6" fmla="*/ 114386 w 120637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37" h="120708">
                    <a:moveTo>
                      <a:pt x="114386" y="33331"/>
                    </a:moveTo>
                    <a:cubicBezTo>
                      <a:pt x="125971" y="56486"/>
                      <a:pt x="121481" y="84443"/>
                      <a:pt x="103242" y="102812"/>
                    </a:cubicBezTo>
                    <a:cubicBezTo>
                      <a:pt x="91869" y="114234"/>
                      <a:pt x="76433" y="120658"/>
                      <a:pt x="60308" y="120674"/>
                    </a:cubicBezTo>
                    <a:cubicBezTo>
                      <a:pt x="51033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4" y="12110"/>
                      <a:pt x="108535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97959E7C-4E1A-4542-92C6-E14240740BDC}"/>
                  </a:ext>
                </a:extLst>
              </p:cNvPr>
              <p:cNvSpPr/>
              <p:nvPr/>
            </p:nvSpPr>
            <p:spPr>
              <a:xfrm>
                <a:off x="9500255" y="735780"/>
                <a:ext cx="567157" cy="290379"/>
              </a:xfrm>
              <a:custGeom>
                <a:avLst/>
                <a:gdLst>
                  <a:gd name="connsiteX0" fmla="*/ 4589 w 567157"/>
                  <a:gd name="connsiteY0" fmla="*/ 290379 h 290379"/>
                  <a:gd name="connsiteX1" fmla="*/ 0 w 567157"/>
                  <a:gd name="connsiteY1" fmla="*/ 281366 h 290379"/>
                  <a:gd name="connsiteX2" fmla="*/ 562569 w 567157"/>
                  <a:gd name="connsiteY2" fmla="*/ 0 h 290379"/>
                  <a:gd name="connsiteX3" fmla="*/ 567157 w 567157"/>
                  <a:gd name="connsiteY3" fmla="*/ 9013 h 290379"/>
                  <a:gd name="connsiteX4" fmla="*/ 4589 w 567157"/>
                  <a:gd name="connsiteY4" fmla="*/ 290379 h 290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379">
                    <a:moveTo>
                      <a:pt x="4589" y="290379"/>
                    </a:moveTo>
                    <a:lnTo>
                      <a:pt x="0" y="281366"/>
                    </a:lnTo>
                    <a:lnTo>
                      <a:pt x="562569" y="0"/>
                    </a:lnTo>
                    <a:lnTo>
                      <a:pt x="567157" y="9013"/>
                    </a:lnTo>
                    <a:lnTo>
                      <a:pt x="4589" y="290379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476CB42F-E5DF-42D7-AFB5-5BF83F2F40D0}"/>
                  </a:ext>
                </a:extLst>
              </p:cNvPr>
              <p:cNvSpPr/>
              <p:nvPr/>
            </p:nvSpPr>
            <p:spPr>
              <a:xfrm>
                <a:off x="10058192" y="652923"/>
                <a:ext cx="121308" cy="120555"/>
              </a:xfrm>
              <a:custGeom>
                <a:avLst/>
                <a:gdLst>
                  <a:gd name="connsiteX0" fmla="*/ 115041 w 121308"/>
                  <a:gd name="connsiteY0" fmla="*/ 33334 h 120555"/>
                  <a:gd name="connsiteX1" fmla="*/ 121432 w 121308"/>
                  <a:gd name="connsiteY1" fmla="*/ 60209 h 120555"/>
                  <a:gd name="connsiteX2" fmla="*/ 61472 w 121308"/>
                  <a:gd name="connsiteY2" fmla="*/ 120521 h 120555"/>
                  <a:gd name="connsiteX3" fmla="*/ 60308 w 121308"/>
                  <a:gd name="connsiteY3" fmla="*/ 120513 h 120555"/>
                  <a:gd name="connsiteX4" fmla="*/ 33597 w 121308"/>
                  <a:gd name="connsiteY4" fmla="*/ 114286 h 120555"/>
                  <a:gd name="connsiteX5" fmla="*/ 6444 w 121308"/>
                  <a:gd name="connsiteY5" fmla="*/ 33443 h 120555"/>
                  <a:gd name="connsiteX6" fmla="*/ 87281 w 121308"/>
                  <a:gd name="connsiteY6" fmla="*/ 6282 h 120555"/>
                  <a:gd name="connsiteX7" fmla="*/ 114385 w 121308"/>
                  <a:gd name="connsiteY7" fmla="*/ 33334 h 12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308" h="120555">
                    <a:moveTo>
                      <a:pt x="115041" y="33334"/>
                    </a:moveTo>
                    <a:cubicBezTo>
                      <a:pt x="119252" y="41668"/>
                      <a:pt x="121432" y="50873"/>
                      <a:pt x="121432" y="60209"/>
                    </a:cubicBezTo>
                    <a:cubicBezTo>
                      <a:pt x="121530" y="93424"/>
                      <a:pt x="94672" y="120426"/>
                      <a:pt x="61472" y="120521"/>
                    </a:cubicBezTo>
                    <a:cubicBezTo>
                      <a:pt x="61078" y="120521"/>
                      <a:pt x="60701" y="120520"/>
                      <a:pt x="60308" y="120513"/>
                    </a:cubicBezTo>
                    <a:cubicBezTo>
                      <a:pt x="51033" y="120570"/>
                      <a:pt x="41889" y="118437"/>
                      <a:pt x="33597" y="114286"/>
                    </a:cubicBezTo>
                    <a:cubicBezTo>
                      <a:pt x="3772" y="99462"/>
                      <a:pt x="-8386" y="63268"/>
                      <a:pt x="6444" y="33443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4" y="12116"/>
                      <a:pt x="108535" y="21610"/>
                      <a:pt x="114385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0E586F1-F209-48F5-91D2-283AE57A982D}"/>
                  </a:ext>
                </a:extLst>
              </p:cNvPr>
              <p:cNvSpPr/>
              <p:nvPr/>
            </p:nvSpPr>
            <p:spPr>
              <a:xfrm>
                <a:off x="10170979" y="400991"/>
                <a:ext cx="566994" cy="289887"/>
              </a:xfrm>
              <a:custGeom>
                <a:avLst/>
                <a:gdLst>
                  <a:gd name="connsiteX0" fmla="*/ 4425 w 566994"/>
                  <a:gd name="connsiteY0" fmla="*/ 289888 h 289887"/>
                  <a:gd name="connsiteX1" fmla="*/ 0 w 566994"/>
                  <a:gd name="connsiteY1" fmla="*/ 280875 h 289887"/>
                  <a:gd name="connsiteX2" fmla="*/ 562405 w 566994"/>
                  <a:gd name="connsiteY2" fmla="*/ 0 h 289887"/>
                  <a:gd name="connsiteX3" fmla="*/ 566994 w 566994"/>
                  <a:gd name="connsiteY3" fmla="*/ 9013 h 289887"/>
                  <a:gd name="connsiteX4" fmla="*/ 4425 w 566994"/>
                  <a:gd name="connsiteY4" fmla="*/ 289888 h 28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4" h="289887">
                    <a:moveTo>
                      <a:pt x="4425" y="289888"/>
                    </a:moveTo>
                    <a:lnTo>
                      <a:pt x="0" y="280875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5" y="28988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518164DF-6A15-4F30-92F0-727D2EDFB923}"/>
                  </a:ext>
                </a:extLst>
              </p:cNvPr>
              <p:cNvSpPr/>
              <p:nvPr/>
            </p:nvSpPr>
            <p:spPr>
              <a:xfrm>
                <a:off x="10729779" y="321381"/>
                <a:ext cx="120772" cy="117466"/>
              </a:xfrm>
              <a:custGeom>
                <a:avLst/>
                <a:gdLst>
                  <a:gd name="connsiteX0" fmla="*/ 120405 w 120772"/>
                  <a:gd name="connsiteY0" fmla="*/ 57290 h 117466"/>
                  <a:gd name="connsiteX1" fmla="*/ 60592 w 120772"/>
                  <a:gd name="connsiteY1" fmla="*/ 117430 h 117466"/>
                  <a:gd name="connsiteX2" fmla="*/ 33717 w 120772"/>
                  <a:gd name="connsiteY2" fmla="*/ 111203 h 117466"/>
                  <a:gd name="connsiteX3" fmla="*/ 6515 w 120772"/>
                  <a:gd name="connsiteY3" fmla="*/ 84164 h 117466"/>
                  <a:gd name="connsiteX4" fmla="*/ 123 w 120772"/>
                  <a:gd name="connsiteY4" fmla="*/ 57290 h 117466"/>
                  <a:gd name="connsiteX5" fmla="*/ 63656 w 120772"/>
                  <a:gd name="connsiteY5" fmla="*/ 49 h 117466"/>
                  <a:gd name="connsiteX6" fmla="*/ 120896 w 120772"/>
                  <a:gd name="connsiteY6" fmla="*/ 57290 h 11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466">
                    <a:moveTo>
                      <a:pt x="120405" y="57290"/>
                    </a:moveTo>
                    <a:cubicBezTo>
                      <a:pt x="120405" y="90377"/>
                      <a:pt x="93677" y="117250"/>
                      <a:pt x="60592" y="117430"/>
                    </a:cubicBezTo>
                    <a:cubicBezTo>
                      <a:pt x="51268" y="117507"/>
                      <a:pt x="42058" y="115374"/>
                      <a:pt x="33717" y="111203"/>
                    </a:cubicBezTo>
                    <a:cubicBezTo>
                      <a:pt x="21952" y="105391"/>
                      <a:pt x="12398" y="95898"/>
                      <a:pt x="6515" y="84164"/>
                    </a:cubicBezTo>
                    <a:cubicBezTo>
                      <a:pt x="2303" y="75830"/>
                      <a:pt x="123" y="66625"/>
                      <a:pt x="123" y="57290"/>
                    </a:cubicBezTo>
                    <a:cubicBezTo>
                      <a:pt x="1861" y="23939"/>
                      <a:pt x="30308" y="-1688"/>
                      <a:pt x="63656" y="49"/>
                    </a:cubicBezTo>
                    <a:cubicBezTo>
                      <a:pt x="94578" y="1662"/>
                      <a:pt x="119290" y="26369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527077-5D97-4482-A427-3BB72FC4147E}"/>
                  </a:ext>
                </a:extLst>
              </p:cNvPr>
              <p:cNvSpPr/>
              <p:nvPr/>
            </p:nvSpPr>
            <p:spPr>
              <a:xfrm>
                <a:off x="10850060" y="373625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89DC1EA-D94A-45DA-950A-80CFF6AAB786}"/>
                  </a:ext>
                </a:extLst>
              </p:cNvPr>
              <p:cNvSpPr/>
              <p:nvPr/>
            </p:nvSpPr>
            <p:spPr>
              <a:xfrm>
                <a:off x="11399967" y="318299"/>
                <a:ext cx="120693" cy="120549"/>
              </a:xfrm>
              <a:custGeom>
                <a:avLst/>
                <a:gdLst>
                  <a:gd name="connsiteX0" fmla="*/ 114386 w 120693"/>
                  <a:gd name="connsiteY0" fmla="*/ 33334 h 120549"/>
                  <a:gd name="connsiteX1" fmla="*/ 87707 w 120693"/>
                  <a:gd name="connsiteY1" fmla="*/ 114093 h 120549"/>
                  <a:gd name="connsiteX2" fmla="*/ 60472 w 120693"/>
                  <a:gd name="connsiteY2" fmla="*/ 120513 h 120549"/>
                  <a:gd name="connsiteX3" fmla="*/ 33597 w 120693"/>
                  <a:gd name="connsiteY3" fmla="*/ 114286 h 120549"/>
                  <a:gd name="connsiteX4" fmla="*/ 6444 w 120693"/>
                  <a:gd name="connsiteY4" fmla="*/ 33444 h 120549"/>
                  <a:gd name="connsiteX5" fmla="*/ 87281 w 120693"/>
                  <a:gd name="connsiteY5" fmla="*/ 6282 h 120549"/>
                  <a:gd name="connsiteX6" fmla="*/ 114386 w 120693"/>
                  <a:gd name="connsiteY6" fmla="*/ 33334 h 1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93" h="120549">
                    <a:moveTo>
                      <a:pt x="114386" y="33334"/>
                    </a:moveTo>
                    <a:cubicBezTo>
                      <a:pt x="129314" y="63003"/>
                      <a:pt x="117368" y="99159"/>
                      <a:pt x="87707" y="114093"/>
                    </a:cubicBezTo>
                    <a:cubicBezTo>
                      <a:pt x="79252" y="118343"/>
                      <a:pt x="69927" y="120544"/>
                      <a:pt x="60472" y="120513"/>
                    </a:cubicBezTo>
                    <a:cubicBezTo>
                      <a:pt x="51148" y="120590"/>
                      <a:pt x="41938" y="118456"/>
                      <a:pt x="33597" y="114286"/>
                    </a:cubicBezTo>
                    <a:cubicBezTo>
                      <a:pt x="3773" y="99462"/>
                      <a:pt x="-8387" y="63268"/>
                      <a:pt x="6444" y="33444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5" y="12116"/>
                      <a:pt x="108535" y="21610"/>
                      <a:pt x="114386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599C9636-8C08-4193-80B8-9C276F5E86B4}"/>
                  </a:ext>
                </a:extLst>
              </p:cNvPr>
              <p:cNvSpPr/>
              <p:nvPr/>
            </p:nvSpPr>
            <p:spPr>
              <a:xfrm>
                <a:off x="11512099" y="39164"/>
                <a:ext cx="621070" cy="317090"/>
              </a:xfrm>
              <a:custGeom>
                <a:avLst/>
                <a:gdLst>
                  <a:gd name="connsiteX0" fmla="*/ 4425 w 621070"/>
                  <a:gd name="connsiteY0" fmla="*/ 317090 h 317090"/>
                  <a:gd name="connsiteX1" fmla="*/ 0 w 621070"/>
                  <a:gd name="connsiteY1" fmla="*/ 308077 h 317090"/>
                  <a:gd name="connsiteX2" fmla="*/ 616483 w 621070"/>
                  <a:gd name="connsiteY2" fmla="*/ 0 h 317090"/>
                  <a:gd name="connsiteX3" fmla="*/ 621070 w 621070"/>
                  <a:gd name="connsiteY3" fmla="*/ 9013 h 317090"/>
                  <a:gd name="connsiteX4" fmla="*/ 4425 w 621070"/>
                  <a:gd name="connsiteY4" fmla="*/ 317090 h 3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070" h="317090">
                    <a:moveTo>
                      <a:pt x="4425" y="317090"/>
                    </a:moveTo>
                    <a:lnTo>
                      <a:pt x="0" y="308077"/>
                    </a:lnTo>
                    <a:lnTo>
                      <a:pt x="616483" y="0"/>
                    </a:lnTo>
                    <a:lnTo>
                      <a:pt x="621070" y="9013"/>
                    </a:lnTo>
                    <a:lnTo>
                      <a:pt x="4425" y="31709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FDB6551-56B3-4CEB-A5FD-153DB40510C1}"/>
                  </a:ext>
                </a:extLst>
              </p:cNvPr>
              <p:cNvSpPr/>
              <p:nvPr/>
            </p:nvSpPr>
            <p:spPr>
              <a:xfrm>
                <a:off x="12070571" y="-16059"/>
                <a:ext cx="120609" cy="120118"/>
              </a:xfrm>
              <a:custGeom>
                <a:avLst/>
                <a:gdLst>
                  <a:gd name="connsiteX0" fmla="*/ 120732 w 120609"/>
                  <a:gd name="connsiteY0" fmla="*/ 59615 h 120118"/>
                  <a:gd name="connsiteX1" fmla="*/ 60920 w 120609"/>
                  <a:gd name="connsiteY1" fmla="*/ 120084 h 120118"/>
                  <a:gd name="connsiteX2" fmla="*/ 60428 w 120609"/>
                  <a:gd name="connsiteY2" fmla="*/ 120084 h 120118"/>
                  <a:gd name="connsiteX3" fmla="*/ 33553 w 120609"/>
                  <a:gd name="connsiteY3" fmla="*/ 113856 h 120118"/>
                  <a:gd name="connsiteX4" fmla="*/ 6351 w 120609"/>
                  <a:gd name="connsiteY4" fmla="*/ 87309 h 120118"/>
                  <a:gd name="connsiteX5" fmla="*/ 123 w 120609"/>
                  <a:gd name="connsiteY5" fmla="*/ 60271 h 120118"/>
                  <a:gd name="connsiteX6" fmla="*/ 60428 w 120609"/>
                  <a:gd name="connsiteY6" fmla="*/ -34 h 120118"/>
                  <a:gd name="connsiteX7" fmla="*/ 120732 w 120609"/>
                  <a:gd name="connsiteY7" fmla="*/ 60271 h 12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609" h="120118">
                    <a:moveTo>
                      <a:pt x="120732" y="59615"/>
                    </a:moveTo>
                    <a:cubicBezTo>
                      <a:pt x="120912" y="92830"/>
                      <a:pt x="94136" y="119902"/>
                      <a:pt x="60920" y="120084"/>
                    </a:cubicBezTo>
                    <a:cubicBezTo>
                      <a:pt x="60756" y="120084"/>
                      <a:pt x="60592" y="120084"/>
                      <a:pt x="60428" y="120084"/>
                    </a:cubicBezTo>
                    <a:cubicBezTo>
                      <a:pt x="51104" y="120143"/>
                      <a:pt x="41894" y="118009"/>
                      <a:pt x="33553" y="113856"/>
                    </a:cubicBezTo>
                    <a:cubicBezTo>
                      <a:pt x="21902" y="108123"/>
                      <a:pt x="12365" y="98825"/>
                      <a:pt x="6351" y="87309"/>
                    </a:cubicBezTo>
                    <a:cubicBezTo>
                      <a:pt x="2254" y="78885"/>
                      <a:pt x="123" y="69639"/>
                      <a:pt x="123" y="60271"/>
                    </a:cubicBezTo>
                    <a:cubicBezTo>
                      <a:pt x="123" y="26966"/>
                      <a:pt x="27130" y="-34"/>
                      <a:pt x="60428" y="-34"/>
                    </a:cubicBezTo>
                    <a:cubicBezTo>
                      <a:pt x="93726" y="-34"/>
                      <a:pt x="120732" y="26966"/>
                      <a:pt x="120732" y="602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A2E309A-D14C-4EC7-B4E7-A4656DE7EC3D}"/>
                  </a:ext>
                </a:extLst>
              </p:cNvPr>
              <p:cNvSpPr/>
              <p:nvPr/>
            </p:nvSpPr>
            <p:spPr>
              <a:xfrm>
                <a:off x="4693596" y="2328038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103850 w 121096"/>
                  <a:gd name="connsiteY1" fmla="*/ 102789 h 120685"/>
                  <a:gd name="connsiteX2" fmla="*/ 60915 w 121096"/>
                  <a:gd name="connsiteY2" fmla="*/ 120651 h 120685"/>
                  <a:gd name="connsiteX3" fmla="*/ 34204 w 121096"/>
                  <a:gd name="connsiteY3" fmla="*/ 114260 h 120685"/>
                  <a:gd name="connsiteX4" fmla="*/ 17817 w 121096"/>
                  <a:gd name="connsiteY4" fmla="*/ 102953 h 120685"/>
                  <a:gd name="connsiteX5" fmla="*/ 17752 w 121096"/>
                  <a:gd name="connsiteY5" fmla="*/ 17675 h 120685"/>
                  <a:gd name="connsiteX6" fmla="*/ 103030 w 121096"/>
                  <a:gd name="connsiteY6" fmla="*/ 17593 h 120685"/>
                  <a:gd name="connsiteX7" fmla="*/ 120728 w 121096"/>
                  <a:gd name="connsiteY7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269" y="76226"/>
                      <a:pt x="115026" y="91498"/>
                      <a:pt x="103850" y="102789"/>
                    </a:cubicBezTo>
                    <a:cubicBezTo>
                      <a:pt x="92477" y="114211"/>
                      <a:pt x="77040" y="120635"/>
                      <a:pt x="60915" y="120651"/>
                    </a:cubicBezTo>
                    <a:cubicBezTo>
                      <a:pt x="51624" y="120684"/>
                      <a:pt x="42480" y="118488"/>
                      <a:pt x="34204" y="114260"/>
                    </a:cubicBezTo>
                    <a:cubicBezTo>
                      <a:pt x="28125" y="111474"/>
                      <a:pt x="22586" y="107656"/>
                      <a:pt x="17817" y="102953"/>
                    </a:cubicBezTo>
                    <a:cubicBezTo>
                      <a:pt x="-5747" y="79421"/>
                      <a:pt x="-5780" y="41239"/>
                      <a:pt x="17752" y="17675"/>
                    </a:cubicBezTo>
                    <a:cubicBezTo>
                      <a:pt x="41284" y="-5907"/>
                      <a:pt x="79466" y="-5939"/>
                      <a:pt x="103030" y="17593"/>
                    </a:cubicBezTo>
                    <a:cubicBezTo>
                      <a:pt x="114387" y="28932"/>
                      <a:pt x="120745" y="44304"/>
                      <a:pt x="120728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5C65E5F3-3D72-4BF4-9AB4-47848455CCCA}"/>
                  </a:ext>
                </a:extLst>
              </p:cNvPr>
              <p:cNvSpPr/>
              <p:nvPr/>
            </p:nvSpPr>
            <p:spPr>
              <a:xfrm>
                <a:off x="4814856" y="2383339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EBA9BF0A-5CC0-46B2-8D5A-AA7BEC77B34D}"/>
                  </a:ext>
                </a:extLst>
              </p:cNvPr>
              <p:cNvSpPr/>
              <p:nvPr/>
            </p:nvSpPr>
            <p:spPr>
              <a:xfrm>
                <a:off x="2011843" y="3002311"/>
                <a:ext cx="120773" cy="116974"/>
              </a:xfrm>
              <a:custGeom>
                <a:avLst/>
                <a:gdLst>
                  <a:gd name="connsiteX0" fmla="*/ 120733 w 120773"/>
                  <a:gd name="connsiteY0" fmla="*/ 55979 h 116974"/>
                  <a:gd name="connsiteX1" fmla="*/ 60759 w 120773"/>
                  <a:gd name="connsiteY1" fmla="*/ 116939 h 116974"/>
                  <a:gd name="connsiteX2" fmla="*/ 60592 w 120773"/>
                  <a:gd name="connsiteY2" fmla="*/ 116939 h 116974"/>
                  <a:gd name="connsiteX3" fmla="*/ 6515 w 120773"/>
                  <a:gd name="connsiteY3" fmla="*/ 84164 h 116974"/>
                  <a:gd name="connsiteX4" fmla="*/ 124 w 120773"/>
                  <a:gd name="connsiteY4" fmla="*/ 57290 h 116974"/>
                  <a:gd name="connsiteX5" fmla="*/ 63657 w 120773"/>
                  <a:gd name="connsiteY5" fmla="*/ 49 h 116974"/>
                  <a:gd name="connsiteX6" fmla="*/ 120897 w 120773"/>
                  <a:gd name="connsiteY6" fmla="*/ 57290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3" h="116974">
                    <a:moveTo>
                      <a:pt x="120733" y="55979"/>
                    </a:moveTo>
                    <a:cubicBezTo>
                      <a:pt x="121005" y="89375"/>
                      <a:pt x="94153" y="116660"/>
                      <a:pt x="60759" y="116939"/>
                    </a:cubicBezTo>
                    <a:cubicBezTo>
                      <a:pt x="60703" y="116939"/>
                      <a:pt x="60648" y="116939"/>
                      <a:pt x="60592" y="116939"/>
                    </a:cubicBezTo>
                    <a:cubicBezTo>
                      <a:pt x="37814" y="117135"/>
                      <a:pt x="16879" y="104452"/>
                      <a:pt x="6515" y="84164"/>
                    </a:cubicBezTo>
                    <a:cubicBezTo>
                      <a:pt x="2293" y="75840"/>
                      <a:pt x="103" y="66630"/>
                      <a:pt x="124" y="57290"/>
                    </a:cubicBezTo>
                    <a:cubicBezTo>
                      <a:pt x="1862" y="23942"/>
                      <a:pt x="30306" y="-1688"/>
                      <a:pt x="63657" y="49"/>
                    </a:cubicBezTo>
                    <a:cubicBezTo>
                      <a:pt x="94578" y="1655"/>
                      <a:pt x="119285" y="26367"/>
                      <a:pt x="120897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A4E7DACF-2CD7-48C2-BDB4-4A2985642FF8}"/>
                  </a:ext>
                </a:extLst>
              </p:cNvPr>
              <p:cNvSpPr/>
              <p:nvPr/>
            </p:nvSpPr>
            <p:spPr>
              <a:xfrm>
                <a:off x="2132452" y="3053243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F235119-9D0B-40BF-B786-4777DB239DD8}"/>
                  </a:ext>
                </a:extLst>
              </p:cNvPr>
              <p:cNvSpPr/>
              <p:nvPr/>
            </p:nvSpPr>
            <p:spPr>
              <a:xfrm>
                <a:off x="1341116" y="3332316"/>
                <a:ext cx="120776" cy="121264"/>
              </a:xfrm>
              <a:custGeom>
                <a:avLst/>
                <a:gdLst>
                  <a:gd name="connsiteX0" fmla="*/ 114509 w 120776"/>
                  <a:gd name="connsiteY0" fmla="*/ 33888 h 121264"/>
                  <a:gd name="connsiteX1" fmla="*/ 120900 w 120776"/>
                  <a:gd name="connsiteY1" fmla="*/ 60926 h 121264"/>
                  <a:gd name="connsiteX2" fmla="*/ 103366 w 120776"/>
                  <a:gd name="connsiteY2" fmla="*/ 103369 h 121264"/>
                  <a:gd name="connsiteX3" fmla="*/ 60432 w 120776"/>
                  <a:gd name="connsiteY3" fmla="*/ 121231 h 121264"/>
                  <a:gd name="connsiteX4" fmla="*/ 33721 w 120776"/>
                  <a:gd name="connsiteY4" fmla="*/ 115003 h 121264"/>
                  <a:gd name="connsiteX5" fmla="*/ 6518 w 120776"/>
                  <a:gd name="connsiteY5" fmla="*/ 87801 h 121264"/>
                  <a:gd name="connsiteX6" fmla="*/ 127 w 120776"/>
                  <a:gd name="connsiteY6" fmla="*/ 60926 h 121264"/>
                  <a:gd name="connsiteX7" fmla="*/ 59773 w 120776"/>
                  <a:gd name="connsiteY7" fmla="*/ -34 h 121264"/>
                  <a:gd name="connsiteX8" fmla="*/ 60432 w 120776"/>
                  <a:gd name="connsiteY8" fmla="*/ -34 h 121264"/>
                  <a:gd name="connsiteX9" fmla="*/ 114509 w 120776"/>
                  <a:gd name="connsiteY9" fmla="*/ 33888 h 121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776" h="121264">
                    <a:moveTo>
                      <a:pt x="114509" y="33888"/>
                    </a:moveTo>
                    <a:cubicBezTo>
                      <a:pt x="118716" y="42278"/>
                      <a:pt x="120903" y="51536"/>
                      <a:pt x="120900" y="60926"/>
                    </a:cubicBezTo>
                    <a:cubicBezTo>
                      <a:pt x="120918" y="76838"/>
                      <a:pt x="114609" y="92111"/>
                      <a:pt x="103366" y="103369"/>
                    </a:cubicBezTo>
                    <a:cubicBezTo>
                      <a:pt x="92008" y="114807"/>
                      <a:pt x="76552" y="121231"/>
                      <a:pt x="60432" y="121231"/>
                    </a:cubicBezTo>
                    <a:cubicBezTo>
                      <a:pt x="51171" y="121214"/>
                      <a:pt x="42035" y="119084"/>
                      <a:pt x="33721" y="115003"/>
                    </a:cubicBezTo>
                    <a:cubicBezTo>
                      <a:pt x="21940" y="109137"/>
                      <a:pt x="12393" y="99583"/>
                      <a:pt x="6518" y="87801"/>
                    </a:cubicBezTo>
                    <a:cubicBezTo>
                      <a:pt x="2297" y="79476"/>
                      <a:pt x="107" y="70267"/>
                      <a:pt x="127" y="60926"/>
                    </a:cubicBezTo>
                    <a:cubicBezTo>
                      <a:pt x="-235" y="27628"/>
                      <a:pt x="26469" y="327"/>
                      <a:pt x="59773" y="-34"/>
                    </a:cubicBezTo>
                    <a:cubicBezTo>
                      <a:pt x="59992" y="-34"/>
                      <a:pt x="60212" y="-34"/>
                      <a:pt x="60432" y="-34"/>
                    </a:cubicBezTo>
                    <a:cubicBezTo>
                      <a:pt x="83455" y="15"/>
                      <a:pt x="104436" y="13191"/>
                      <a:pt x="114509" y="3388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2D36D1D-0A82-4493-AF51-2C67721EDB7B}"/>
                  </a:ext>
                </a:extLst>
              </p:cNvPr>
              <p:cNvSpPr/>
              <p:nvPr/>
            </p:nvSpPr>
            <p:spPr>
              <a:xfrm>
                <a:off x="1453371" y="308077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405 w 566993"/>
                  <a:gd name="connsiteY2" fmla="*/ 0 h 290051"/>
                  <a:gd name="connsiteX3" fmla="*/ 566994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13BD1DB-2062-4B89-8317-99EEF19F41D0}"/>
                  </a:ext>
                </a:extLst>
              </p:cNvPr>
              <p:cNvSpPr/>
              <p:nvPr/>
            </p:nvSpPr>
            <p:spPr>
              <a:xfrm>
                <a:off x="670559" y="3667924"/>
                <a:ext cx="120773" cy="120608"/>
              </a:xfrm>
              <a:custGeom>
                <a:avLst/>
                <a:gdLst>
                  <a:gd name="connsiteX0" fmla="*/ 114506 w 120773"/>
                  <a:gd name="connsiteY0" fmla="*/ 33395 h 120608"/>
                  <a:gd name="connsiteX1" fmla="*/ 120897 w 120773"/>
                  <a:gd name="connsiteY1" fmla="*/ 60271 h 120608"/>
                  <a:gd name="connsiteX2" fmla="*/ 103362 w 120773"/>
                  <a:gd name="connsiteY2" fmla="*/ 102713 h 120608"/>
                  <a:gd name="connsiteX3" fmla="*/ 60428 w 120773"/>
                  <a:gd name="connsiteY3" fmla="*/ 120575 h 120608"/>
                  <a:gd name="connsiteX4" fmla="*/ 33717 w 120773"/>
                  <a:gd name="connsiteY4" fmla="*/ 114348 h 120608"/>
                  <a:gd name="connsiteX5" fmla="*/ 6515 w 120773"/>
                  <a:gd name="connsiteY5" fmla="*/ 87145 h 120608"/>
                  <a:gd name="connsiteX6" fmla="*/ 124 w 120773"/>
                  <a:gd name="connsiteY6" fmla="*/ 60271 h 120608"/>
                  <a:gd name="connsiteX7" fmla="*/ 60428 w 120773"/>
                  <a:gd name="connsiteY7" fmla="*/ -34 h 120608"/>
                  <a:gd name="connsiteX8" fmla="*/ 114506 w 120773"/>
                  <a:gd name="connsiteY8" fmla="*/ 33395 h 12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773" h="120608">
                    <a:moveTo>
                      <a:pt x="114506" y="33395"/>
                    </a:moveTo>
                    <a:cubicBezTo>
                      <a:pt x="118727" y="41720"/>
                      <a:pt x="120916" y="50930"/>
                      <a:pt x="120897" y="60271"/>
                    </a:cubicBezTo>
                    <a:cubicBezTo>
                      <a:pt x="120915" y="76183"/>
                      <a:pt x="114605" y="91455"/>
                      <a:pt x="103362" y="102713"/>
                    </a:cubicBezTo>
                    <a:cubicBezTo>
                      <a:pt x="91993" y="114135"/>
                      <a:pt x="76545" y="120558"/>
                      <a:pt x="60428" y="120575"/>
                    </a:cubicBezTo>
                    <a:cubicBezTo>
                      <a:pt x="51164" y="120575"/>
                      <a:pt x="42027" y="118445"/>
                      <a:pt x="33717" y="114348"/>
                    </a:cubicBezTo>
                    <a:cubicBezTo>
                      <a:pt x="21909" y="108514"/>
                      <a:pt x="12350" y="98960"/>
                      <a:pt x="6515" y="87145"/>
                    </a:cubicBezTo>
                    <a:cubicBezTo>
                      <a:pt x="2293" y="78821"/>
                      <a:pt x="104" y="69611"/>
                      <a:pt x="124" y="60271"/>
                    </a:cubicBezTo>
                    <a:cubicBezTo>
                      <a:pt x="124" y="26972"/>
                      <a:pt x="27123" y="-34"/>
                      <a:pt x="60428" y="-34"/>
                    </a:cubicBezTo>
                    <a:cubicBezTo>
                      <a:pt x="83319" y="15"/>
                      <a:pt x="104236" y="12945"/>
                      <a:pt x="114506" y="3339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A8C6268A-6FB9-4EBD-9713-43686B9C0813}"/>
                  </a:ext>
                </a:extLst>
              </p:cNvPr>
              <p:cNvSpPr/>
              <p:nvPr/>
            </p:nvSpPr>
            <p:spPr>
              <a:xfrm>
                <a:off x="782647" y="3415726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C7EE374-D690-4DEC-A33A-614CAA4650CF}"/>
                  </a:ext>
                </a:extLst>
              </p:cNvPr>
              <p:cNvSpPr/>
              <p:nvPr/>
            </p:nvSpPr>
            <p:spPr>
              <a:xfrm>
                <a:off x="655" y="4003531"/>
                <a:ext cx="119953" cy="120609"/>
              </a:xfrm>
              <a:custGeom>
                <a:avLst/>
                <a:gdLst>
                  <a:gd name="connsiteX0" fmla="*/ 113850 w 119953"/>
                  <a:gd name="connsiteY0" fmla="*/ 33396 h 120609"/>
                  <a:gd name="connsiteX1" fmla="*/ 120077 w 119953"/>
                  <a:gd name="connsiteY1" fmla="*/ 60271 h 120609"/>
                  <a:gd name="connsiteX2" fmla="*/ 102543 w 119953"/>
                  <a:gd name="connsiteY2" fmla="*/ 102714 h 120609"/>
                  <a:gd name="connsiteX3" fmla="*/ 59773 w 119953"/>
                  <a:gd name="connsiteY3" fmla="*/ 120575 h 120609"/>
                  <a:gd name="connsiteX4" fmla="*/ 32898 w 119953"/>
                  <a:gd name="connsiteY4" fmla="*/ 114348 h 120609"/>
                  <a:gd name="connsiteX5" fmla="*/ 124 w 119953"/>
                  <a:gd name="connsiteY5" fmla="*/ 60271 h 120609"/>
                  <a:gd name="connsiteX6" fmla="*/ 60428 w 119953"/>
                  <a:gd name="connsiteY6" fmla="*/ -34 h 120609"/>
                  <a:gd name="connsiteX7" fmla="*/ 113850 w 119953"/>
                  <a:gd name="connsiteY7" fmla="*/ 33396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953" h="120609">
                    <a:moveTo>
                      <a:pt x="113850" y="33396"/>
                    </a:moveTo>
                    <a:cubicBezTo>
                      <a:pt x="117947" y="41770"/>
                      <a:pt x="120077" y="50963"/>
                      <a:pt x="120077" y="60271"/>
                    </a:cubicBezTo>
                    <a:cubicBezTo>
                      <a:pt x="120094" y="76183"/>
                      <a:pt x="113785" y="91455"/>
                      <a:pt x="102543" y="102714"/>
                    </a:cubicBezTo>
                    <a:cubicBezTo>
                      <a:pt x="91252" y="114152"/>
                      <a:pt x="75849" y="120592"/>
                      <a:pt x="59773" y="120575"/>
                    </a:cubicBezTo>
                    <a:cubicBezTo>
                      <a:pt x="50465" y="120559"/>
                      <a:pt x="41272" y="118429"/>
                      <a:pt x="32898" y="114348"/>
                    </a:cubicBezTo>
                    <a:cubicBezTo>
                      <a:pt x="12693" y="103893"/>
                      <a:pt x="42" y="83016"/>
                      <a:pt x="124" y="60271"/>
                    </a:cubicBezTo>
                    <a:cubicBezTo>
                      <a:pt x="124" y="26972"/>
                      <a:pt x="27130" y="-34"/>
                      <a:pt x="60428" y="-34"/>
                    </a:cubicBezTo>
                    <a:cubicBezTo>
                      <a:pt x="83075" y="261"/>
                      <a:pt x="103690" y="13142"/>
                      <a:pt x="113850" y="33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D79EED52-F8E8-441D-87B4-04DD5F7D4B92}"/>
                  </a:ext>
                </a:extLst>
              </p:cNvPr>
              <p:cNvSpPr/>
              <p:nvPr/>
            </p:nvSpPr>
            <p:spPr>
              <a:xfrm rot="-1591798">
                <a:off x="29800" y="3902617"/>
                <a:ext cx="683342" cy="9996"/>
              </a:xfrm>
              <a:custGeom>
                <a:avLst/>
                <a:gdLst>
                  <a:gd name="connsiteX0" fmla="*/ 123 w 683342"/>
                  <a:gd name="connsiteY0" fmla="*/ -34 h 9996"/>
                  <a:gd name="connsiteX1" fmla="*/ 683465 w 683342"/>
                  <a:gd name="connsiteY1" fmla="*/ -34 h 9996"/>
                  <a:gd name="connsiteX2" fmla="*/ 683465 w 683342"/>
                  <a:gd name="connsiteY2" fmla="*/ 9962 h 9996"/>
                  <a:gd name="connsiteX3" fmla="*/ 123 w 683342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342" h="9996">
                    <a:moveTo>
                      <a:pt x="123" y="-34"/>
                    </a:moveTo>
                    <a:lnTo>
                      <a:pt x="683465" y="-34"/>
                    </a:lnTo>
                    <a:lnTo>
                      <a:pt x="683465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6EDCD76-7AEF-4DC5-A3F3-D6C4775DC9BD}"/>
                  </a:ext>
                </a:extLst>
              </p:cNvPr>
              <p:cNvSpPr/>
              <p:nvPr/>
            </p:nvSpPr>
            <p:spPr>
              <a:xfrm>
                <a:off x="58174" y="1713926"/>
                <a:ext cx="12074995" cy="3693651"/>
              </a:xfrm>
              <a:custGeom>
                <a:avLst/>
                <a:gdLst>
                  <a:gd name="connsiteX0" fmla="*/ 4425 w 12074995"/>
                  <a:gd name="connsiteY0" fmla="*/ 3693652 h 3693651"/>
                  <a:gd name="connsiteX1" fmla="*/ 0 w 12074995"/>
                  <a:gd name="connsiteY1" fmla="*/ 3684639 h 3693651"/>
                  <a:gd name="connsiteX2" fmla="*/ 671543 w 12074995"/>
                  <a:gd name="connsiteY2" fmla="*/ 3349031 h 3693651"/>
                  <a:gd name="connsiteX3" fmla="*/ 1342103 w 12074995"/>
                  <a:gd name="connsiteY3" fmla="*/ 3349031 h 3693651"/>
                  <a:gd name="connsiteX4" fmla="*/ 2012827 w 12074995"/>
                  <a:gd name="connsiteY4" fmla="*/ 3014079 h 3693651"/>
                  <a:gd name="connsiteX5" fmla="*/ 2686828 w 12074995"/>
                  <a:gd name="connsiteY5" fmla="*/ 3014735 h 3693651"/>
                  <a:gd name="connsiteX6" fmla="*/ 3355094 w 12074995"/>
                  <a:gd name="connsiteY6" fmla="*/ 3348540 h 3693651"/>
                  <a:gd name="connsiteX7" fmla="*/ 4022705 w 12074995"/>
                  <a:gd name="connsiteY7" fmla="*/ 3015062 h 3693651"/>
                  <a:gd name="connsiteX8" fmla="*/ 4695231 w 12074995"/>
                  <a:gd name="connsiteY8" fmla="*/ 2343191 h 3693651"/>
                  <a:gd name="connsiteX9" fmla="*/ 5366938 w 12074995"/>
                  <a:gd name="connsiteY9" fmla="*/ 2678635 h 3693651"/>
                  <a:gd name="connsiteX10" fmla="*/ 6036187 w 12074995"/>
                  <a:gd name="connsiteY10" fmla="*/ 2344175 h 3693651"/>
                  <a:gd name="connsiteX11" fmla="*/ 6705928 w 12074995"/>
                  <a:gd name="connsiteY11" fmla="*/ 2344175 h 3693651"/>
                  <a:gd name="connsiteX12" fmla="*/ 7377635 w 12074995"/>
                  <a:gd name="connsiteY12" fmla="*/ 1673287 h 3693651"/>
                  <a:gd name="connsiteX13" fmla="*/ 8049178 w 12074995"/>
                  <a:gd name="connsiteY13" fmla="*/ 2008731 h 3693651"/>
                  <a:gd name="connsiteX14" fmla="*/ 9389151 w 12074995"/>
                  <a:gd name="connsiteY14" fmla="*/ 1339318 h 3693651"/>
                  <a:gd name="connsiteX15" fmla="*/ 10059711 w 12074995"/>
                  <a:gd name="connsiteY15" fmla="*/ 1339318 h 3693651"/>
                  <a:gd name="connsiteX16" fmla="*/ 10728632 w 12074995"/>
                  <a:gd name="connsiteY16" fmla="*/ 1005349 h 3693651"/>
                  <a:gd name="connsiteX17" fmla="*/ 11399192 w 12074995"/>
                  <a:gd name="connsiteY17" fmla="*/ 335444 h 3693651"/>
                  <a:gd name="connsiteX18" fmla="*/ 11399848 w 12074995"/>
                  <a:gd name="connsiteY18" fmla="*/ 334952 h 3693651"/>
                  <a:gd name="connsiteX19" fmla="*/ 12070408 w 12074995"/>
                  <a:gd name="connsiteY19" fmla="*/ 0 h 3693651"/>
                  <a:gd name="connsiteX20" fmla="*/ 12074996 w 12074995"/>
                  <a:gd name="connsiteY20" fmla="*/ 9013 h 3693651"/>
                  <a:gd name="connsiteX21" fmla="*/ 11405092 w 12074995"/>
                  <a:gd name="connsiteY21" fmla="*/ 343637 h 3693651"/>
                  <a:gd name="connsiteX22" fmla="*/ 10734531 w 12074995"/>
                  <a:gd name="connsiteY22" fmla="*/ 1013542 h 3693651"/>
                  <a:gd name="connsiteX23" fmla="*/ 10733876 w 12074995"/>
                  <a:gd name="connsiteY23" fmla="*/ 1013870 h 3693651"/>
                  <a:gd name="connsiteX24" fmla="*/ 10062169 w 12074995"/>
                  <a:gd name="connsiteY24" fmla="*/ 1349478 h 3693651"/>
                  <a:gd name="connsiteX25" fmla="*/ 9391609 w 12074995"/>
                  <a:gd name="connsiteY25" fmla="*/ 1349478 h 3693651"/>
                  <a:gd name="connsiteX26" fmla="*/ 8049178 w 12074995"/>
                  <a:gd name="connsiteY26" fmla="*/ 2019874 h 3693651"/>
                  <a:gd name="connsiteX27" fmla="*/ 7379602 w 12074995"/>
                  <a:gd name="connsiteY27" fmla="*/ 1685413 h 3693651"/>
                  <a:gd name="connsiteX28" fmla="*/ 6710189 w 12074995"/>
                  <a:gd name="connsiteY28" fmla="*/ 2354335 h 3693651"/>
                  <a:gd name="connsiteX29" fmla="*/ 6038645 w 12074995"/>
                  <a:gd name="connsiteY29" fmla="*/ 2354335 h 3693651"/>
                  <a:gd name="connsiteX30" fmla="*/ 5366938 w 12074995"/>
                  <a:gd name="connsiteY30" fmla="*/ 2689779 h 3693651"/>
                  <a:gd name="connsiteX31" fmla="*/ 4697198 w 12074995"/>
                  <a:gd name="connsiteY31" fmla="*/ 2355318 h 3693651"/>
                  <a:gd name="connsiteX32" fmla="*/ 4028604 w 12074995"/>
                  <a:gd name="connsiteY32" fmla="*/ 3023256 h 3693651"/>
                  <a:gd name="connsiteX33" fmla="*/ 4027949 w 12074995"/>
                  <a:gd name="connsiteY33" fmla="*/ 3023747 h 3693651"/>
                  <a:gd name="connsiteX34" fmla="*/ 3355094 w 12074995"/>
                  <a:gd name="connsiteY34" fmla="*/ 3359683 h 3693651"/>
                  <a:gd name="connsiteX35" fmla="*/ 2683387 w 12074995"/>
                  <a:gd name="connsiteY35" fmla="*/ 3024239 h 3693651"/>
                  <a:gd name="connsiteX36" fmla="*/ 2015121 w 12074995"/>
                  <a:gd name="connsiteY36" fmla="*/ 3024239 h 3693651"/>
                  <a:gd name="connsiteX37" fmla="*/ 1344561 w 12074995"/>
                  <a:gd name="connsiteY37" fmla="*/ 3359191 h 3693651"/>
                  <a:gd name="connsiteX38" fmla="*/ 674001 w 12074995"/>
                  <a:gd name="connsiteY38" fmla="*/ 3359191 h 3693651"/>
                  <a:gd name="connsiteX39" fmla="*/ 4425 w 12074995"/>
                  <a:gd name="connsiteY39" fmla="*/ 3693652 h 369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074995" h="3693651">
                    <a:moveTo>
                      <a:pt x="4425" y="3693652"/>
                    </a:moveTo>
                    <a:lnTo>
                      <a:pt x="0" y="3684639"/>
                    </a:lnTo>
                    <a:lnTo>
                      <a:pt x="671543" y="3349031"/>
                    </a:lnTo>
                    <a:lnTo>
                      <a:pt x="1342103" y="3349031"/>
                    </a:lnTo>
                    <a:lnTo>
                      <a:pt x="2012827" y="3014079"/>
                    </a:lnTo>
                    <a:lnTo>
                      <a:pt x="2686828" y="3014735"/>
                    </a:lnTo>
                    <a:lnTo>
                      <a:pt x="3355094" y="3348540"/>
                    </a:lnTo>
                    <a:lnTo>
                      <a:pt x="4022705" y="3015062"/>
                    </a:lnTo>
                    <a:lnTo>
                      <a:pt x="4695231" y="2343191"/>
                    </a:lnTo>
                    <a:lnTo>
                      <a:pt x="5366938" y="2678635"/>
                    </a:lnTo>
                    <a:lnTo>
                      <a:pt x="6036187" y="2344175"/>
                    </a:lnTo>
                    <a:lnTo>
                      <a:pt x="6705928" y="2344175"/>
                    </a:lnTo>
                    <a:lnTo>
                      <a:pt x="7377635" y="1673287"/>
                    </a:lnTo>
                    <a:lnTo>
                      <a:pt x="8049178" y="2008731"/>
                    </a:lnTo>
                    <a:lnTo>
                      <a:pt x="9389151" y="1339318"/>
                    </a:lnTo>
                    <a:lnTo>
                      <a:pt x="10059711" y="1339318"/>
                    </a:lnTo>
                    <a:lnTo>
                      <a:pt x="10728632" y="1005349"/>
                    </a:lnTo>
                    <a:lnTo>
                      <a:pt x="11399192" y="335444"/>
                    </a:lnTo>
                    <a:lnTo>
                      <a:pt x="11399848" y="334952"/>
                    </a:lnTo>
                    <a:lnTo>
                      <a:pt x="12070408" y="0"/>
                    </a:lnTo>
                    <a:lnTo>
                      <a:pt x="12074996" y="9013"/>
                    </a:lnTo>
                    <a:lnTo>
                      <a:pt x="11405092" y="343637"/>
                    </a:lnTo>
                    <a:lnTo>
                      <a:pt x="10734531" y="1013542"/>
                    </a:lnTo>
                    <a:lnTo>
                      <a:pt x="10733876" y="1013870"/>
                    </a:lnTo>
                    <a:lnTo>
                      <a:pt x="10062169" y="1349478"/>
                    </a:lnTo>
                    <a:lnTo>
                      <a:pt x="9391609" y="1349478"/>
                    </a:lnTo>
                    <a:lnTo>
                      <a:pt x="8049178" y="2019874"/>
                    </a:lnTo>
                    <a:lnTo>
                      <a:pt x="7379602" y="1685413"/>
                    </a:lnTo>
                    <a:lnTo>
                      <a:pt x="6710189" y="2354335"/>
                    </a:lnTo>
                    <a:lnTo>
                      <a:pt x="6038645" y="2354335"/>
                    </a:lnTo>
                    <a:lnTo>
                      <a:pt x="5366938" y="2689779"/>
                    </a:lnTo>
                    <a:lnTo>
                      <a:pt x="4697198" y="2355318"/>
                    </a:lnTo>
                    <a:lnTo>
                      <a:pt x="4028604" y="3023256"/>
                    </a:lnTo>
                    <a:lnTo>
                      <a:pt x="4027949" y="3023747"/>
                    </a:lnTo>
                    <a:lnTo>
                      <a:pt x="3355094" y="3359683"/>
                    </a:lnTo>
                    <a:lnTo>
                      <a:pt x="2683387" y="3024239"/>
                    </a:lnTo>
                    <a:lnTo>
                      <a:pt x="2015121" y="3024239"/>
                    </a:lnTo>
                    <a:lnTo>
                      <a:pt x="1344561" y="3359191"/>
                    </a:lnTo>
                    <a:lnTo>
                      <a:pt x="674001" y="3359191"/>
                    </a:lnTo>
                    <a:lnTo>
                      <a:pt x="4425" y="36936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2BE4A15-746C-4276-8271-01FB5C665AA7}"/>
                  </a:ext>
                </a:extLst>
              </p:cNvPr>
              <p:cNvSpPr/>
              <p:nvPr/>
            </p:nvSpPr>
            <p:spPr>
              <a:xfrm>
                <a:off x="31791" y="5369887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549" y="14829"/>
                      <a:pt x="14987" y="392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E8FEC3B4-6AFA-4F7C-BBFD-0D198D9F7309}"/>
                  </a:ext>
                </a:extLst>
              </p:cNvPr>
              <p:cNvSpPr/>
              <p:nvPr/>
            </p:nvSpPr>
            <p:spPr>
              <a:xfrm>
                <a:off x="69889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8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8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8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8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1A966CA5-CA28-4B69-B860-9CBCFC16815F}"/>
                  </a:ext>
                </a:extLst>
              </p:cNvPr>
              <p:cNvSpPr/>
              <p:nvPr/>
            </p:nvSpPr>
            <p:spPr>
              <a:xfrm>
                <a:off x="136945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7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7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7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7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4DEF7670-703C-4B1B-AF30-4BCF51B1C68A}"/>
                  </a:ext>
                </a:extLst>
              </p:cNvPr>
              <p:cNvSpPr/>
              <p:nvPr/>
            </p:nvSpPr>
            <p:spPr>
              <a:xfrm>
                <a:off x="2039538" y="4700311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8" y="65514"/>
                      <a:pt x="32898" y="65514"/>
                    </a:cubicBezTo>
                    <a:cubicBezTo>
                      <a:pt x="14797" y="65514"/>
                      <a:pt x="123" y="50848"/>
                      <a:pt x="123" y="32740"/>
                    </a:cubicBezTo>
                    <a:cubicBezTo>
                      <a:pt x="123" y="14632"/>
                      <a:pt x="14797" y="-34"/>
                      <a:pt x="32898" y="-34"/>
                    </a:cubicBezTo>
                    <a:cubicBezTo>
                      <a:pt x="50998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5A594B0F-FF9A-41EC-A05A-4E0D27F1E46D}"/>
                  </a:ext>
                </a:extLst>
              </p:cNvPr>
              <p:cNvSpPr/>
              <p:nvPr/>
            </p:nvSpPr>
            <p:spPr>
              <a:xfrm>
                <a:off x="2707321" y="4700300"/>
                <a:ext cx="67187" cy="67191"/>
              </a:xfrm>
              <a:custGeom>
                <a:avLst/>
                <a:gdLst>
                  <a:gd name="connsiteX0" fmla="*/ 67301 w 67187"/>
                  <a:gd name="connsiteY0" fmla="*/ 32751 h 67191"/>
                  <a:gd name="connsiteX1" fmla="*/ 34537 w 67187"/>
                  <a:gd name="connsiteY1" fmla="*/ 67148 h 67191"/>
                  <a:gd name="connsiteX2" fmla="*/ 134 w 67187"/>
                  <a:gd name="connsiteY2" fmla="*/ 34389 h 67191"/>
                  <a:gd name="connsiteX3" fmla="*/ 32898 w 67187"/>
                  <a:gd name="connsiteY3" fmla="*/ -7 h 67191"/>
                  <a:gd name="connsiteX4" fmla="*/ 33707 w 67187"/>
                  <a:gd name="connsiteY4" fmla="*/ -23 h 67191"/>
                  <a:gd name="connsiteX5" fmla="*/ 67291 w 67187"/>
                  <a:gd name="connsiteY5" fmla="*/ 31915 h 67191"/>
                  <a:gd name="connsiteX6" fmla="*/ 67301 w 67187"/>
                  <a:gd name="connsiteY6" fmla="*/ 32751 h 67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187" h="67191">
                    <a:moveTo>
                      <a:pt x="67301" y="32751"/>
                    </a:moveTo>
                    <a:cubicBezTo>
                      <a:pt x="67753" y="51301"/>
                      <a:pt x="53085" y="66705"/>
                      <a:pt x="34537" y="67148"/>
                    </a:cubicBezTo>
                    <a:cubicBezTo>
                      <a:pt x="15990" y="67606"/>
                      <a:pt x="586" y="52940"/>
                      <a:pt x="134" y="34389"/>
                    </a:cubicBezTo>
                    <a:cubicBezTo>
                      <a:pt x="-319" y="15839"/>
                      <a:pt x="14351" y="435"/>
                      <a:pt x="32898" y="-7"/>
                    </a:cubicBezTo>
                    <a:cubicBezTo>
                      <a:pt x="33168" y="-23"/>
                      <a:pt x="33437" y="-23"/>
                      <a:pt x="33707" y="-23"/>
                    </a:cubicBezTo>
                    <a:cubicBezTo>
                      <a:pt x="51802" y="-482"/>
                      <a:pt x="66839" y="13824"/>
                      <a:pt x="67291" y="31915"/>
                    </a:cubicBezTo>
                    <a:cubicBezTo>
                      <a:pt x="67298" y="32194"/>
                      <a:pt x="67301" y="32472"/>
                      <a:pt x="67301" y="3275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D3C843E0-999F-4D81-BD7D-D1E5E6BC2504}"/>
                  </a:ext>
                </a:extLst>
              </p:cNvPr>
              <p:cNvSpPr/>
              <p:nvPr/>
            </p:nvSpPr>
            <p:spPr>
              <a:xfrm>
                <a:off x="3383280" y="5035263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9" y="65514"/>
                      <a:pt x="32898" y="65514"/>
                    </a:cubicBezTo>
                    <a:cubicBezTo>
                      <a:pt x="14796" y="65514"/>
                      <a:pt x="123" y="50848"/>
                      <a:pt x="123" y="32740"/>
                    </a:cubicBezTo>
                    <a:cubicBezTo>
                      <a:pt x="123" y="14632"/>
                      <a:pt x="14796" y="-34"/>
                      <a:pt x="32898" y="-34"/>
                    </a:cubicBezTo>
                    <a:cubicBezTo>
                      <a:pt x="50999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4F11DAA-43E4-489C-B068-3EFD09AD004D}"/>
                  </a:ext>
                </a:extLst>
              </p:cNvPr>
              <p:cNvSpPr/>
              <p:nvPr/>
            </p:nvSpPr>
            <p:spPr>
              <a:xfrm>
                <a:off x="4052856" y="4699491"/>
                <a:ext cx="67187" cy="67187"/>
              </a:xfrm>
              <a:custGeom>
                <a:avLst/>
                <a:gdLst>
                  <a:gd name="connsiteX0" fmla="*/ 67187 w 67187"/>
                  <a:gd name="connsiteY0" fmla="*/ 33593 h 67187"/>
                  <a:gd name="connsiteX1" fmla="*/ 33593 w 67187"/>
                  <a:gd name="connsiteY1" fmla="*/ 67187 h 67187"/>
                  <a:gd name="connsiteX2" fmla="*/ 0 w 67187"/>
                  <a:gd name="connsiteY2" fmla="*/ 33593 h 67187"/>
                  <a:gd name="connsiteX3" fmla="*/ 33593 w 67187"/>
                  <a:gd name="connsiteY3" fmla="*/ 0 h 67187"/>
                  <a:gd name="connsiteX4" fmla="*/ 67187 w 67187"/>
                  <a:gd name="connsiteY4" fmla="*/ 33593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3"/>
                    </a:moveTo>
                    <a:cubicBezTo>
                      <a:pt x="67187" y="52146"/>
                      <a:pt x="52147" y="67187"/>
                      <a:pt x="33593" y="67187"/>
                    </a:cubicBezTo>
                    <a:cubicBezTo>
                      <a:pt x="15040" y="67187"/>
                      <a:pt x="0" y="52146"/>
                      <a:pt x="0" y="33593"/>
                    </a:cubicBezTo>
                    <a:cubicBezTo>
                      <a:pt x="0" y="15040"/>
                      <a:pt x="15040" y="0"/>
                      <a:pt x="33593" y="0"/>
                    </a:cubicBezTo>
                    <a:cubicBezTo>
                      <a:pt x="52147" y="0"/>
                      <a:pt x="67187" y="15040"/>
                      <a:pt x="67187" y="3359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9C0FFE2-4ED8-4D07-A14A-55608FF97F99}"/>
                  </a:ext>
                </a:extLst>
              </p:cNvPr>
              <p:cNvSpPr/>
              <p:nvPr/>
            </p:nvSpPr>
            <p:spPr>
              <a:xfrm>
                <a:off x="4722439" y="4033345"/>
                <a:ext cx="65555" cy="65553"/>
              </a:xfrm>
              <a:custGeom>
                <a:avLst/>
                <a:gdLst>
                  <a:gd name="connsiteX0" fmla="*/ 65666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6 w 65555"/>
                  <a:gd name="connsiteY4" fmla="*/ 31915 h 65553"/>
                  <a:gd name="connsiteX5" fmla="*/ 65666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6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5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24"/>
                      <a:pt x="65666" y="31915"/>
                    </a:cubicBezTo>
                    <a:cubicBezTo>
                      <a:pt x="65683" y="32456"/>
                      <a:pt x="65683" y="33013"/>
                      <a:pt x="65666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7DEFC07D-9A7B-4484-BD25-3CF1D302A8EA}"/>
                  </a:ext>
                </a:extLst>
              </p:cNvPr>
              <p:cNvSpPr/>
              <p:nvPr/>
            </p:nvSpPr>
            <p:spPr>
              <a:xfrm>
                <a:off x="5393000" y="4359787"/>
                <a:ext cx="65558" cy="65542"/>
              </a:xfrm>
              <a:custGeom>
                <a:avLst/>
                <a:gdLst>
                  <a:gd name="connsiteX0" fmla="*/ 65665 w 65558"/>
                  <a:gd name="connsiteY0" fmla="*/ 33559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59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59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0" y="65055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2"/>
                      <a:pt x="65682" y="32724"/>
                    </a:cubicBezTo>
                    <a:cubicBezTo>
                      <a:pt x="65682" y="33002"/>
                      <a:pt x="65665" y="33281"/>
                      <a:pt x="65665" y="335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074BD6CA-F3D3-401A-9AEB-1359759E2801}"/>
                  </a:ext>
                </a:extLst>
              </p:cNvPr>
              <p:cNvSpPr/>
              <p:nvPr/>
            </p:nvSpPr>
            <p:spPr>
              <a:xfrm>
                <a:off x="606355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DF40F5C-D7E6-42C9-9420-D242667E33C6}"/>
                  </a:ext>
                </a:extLst>
              </p:cNvPr>
              <p:cNvSpPr/>
              <p:nvPr/>
            </p:nvSpPr>
            <p:spPr>
              <a:xfrm>
                <a:off x="673411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9BEA66C9-F1A8-4CD3-ABCC-D513CAC95ED6}"/>
                  </a:ext>
                </a:extLst>
              </p:cNvPr>
              <p:cNvSpPr/>
              <p:nvPr/>
            </p:nvSpPr>
            <p:spPr>
              <a:xfrm>
                <a:off x="7404679" y="3359682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9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9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6BDEA64-93EC-4FE3-9CA7-0319E970E9CE}"/>
                  </a:ext>
                </a:extLst>
              </p:cNvPr>
              <p:cNvSpPr/>
              <p:nvPr/>
            </p:nvSpPr>
            <p:spPr>
              <a:xfrm>
                <a:off x="8073758" y="3694623"/>
                <a:ext cx="67199" cy="67197"/>
              </a:xfrm>
              <a:custGeom>
                <a:avLst/>
                <a:gdLst>
                  <a:gd name="connsiteX0" fmla="*/ 67310 w 67199"/>
                  <a:gd name="connsiteY0" fmla="*/ 33571 h 67197"/>
                  <a:gd name="connsiteX1" fmla="*/ 33717 w 67199"/>
                  <a:gd name="connsiteY1" fmla="*/ 67164 h 67197"/>
                  <a:gd name="connsiteX2" fmla="*/ 123 w 67199"/>
                  <a:gd name="connsiteY2" fmla="*/ 33571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1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1"/>
                    </a:moveTo>
                    <a:cubicBezTo>
                      <a:pt x="67310" y="52121"/>
                      <a:pt x="52267" y="67164"/>
                      <a:pt x="33717" y="67164"/>
                    </a:cubicBezTo>
                    <a:cubicBezTo>
                      <a:pt x="15167" y="67164"/>
                      <a:pt x="123" y="52121"/>
                      <a:pt x="123" y="33571"/>
                    </a:cubicBezTo>
                    <a:cubicBezTo>
                      <a:pt x="123" y="15021"/>
                      <a:pt x="15167" y="-23"/>
                      <a:pt x="33717" y="-23"/>
                    </a:cubicBezTo>
                    <a:cubicBezTo>
                      <a:pt x="51808" y="-482"/>
                      <a:pt x="66852" y="13824"/>
                      <a:pt x="67310" y="31915"/>
                    </a:cubicBezTo>
                    <a:cubicBezTo>
                      <a:pt x="67327" y="32456"/>
                      <a:pt x="67327" y="33014"/>
                      <a:pt x="67310" y="335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56FFA77-5E81-4DDB-8B88-7584BE3AC7AE}"/>
                  </a:ext>
                </a:extLst>
              </p:cNvPr>
              <p:cNvSpPr/>
              <p:nvPr/>
            </p:nvSpPr>
            <p:spPr>
              <a:xfrm>
                <a:off x="8744318" y="3359682"/>
                <a:ext cx="67187" cy="67187"/>
              </a:xfrm>
              <a:custGeom>
                <a:avLst/>
                <a:gdLst>
                  <a:gd name="connsiteX0" fmla="*/ 67187 w 67187"/>
                  <a:gd name="connsiteY0" fmla="*/ 33594 h 67187"/>
                  <a:gd name="connsiteX1" fmla="*/ 33594 w 67187"/>
                  <a:gd name="connsiteY1" fmla="*/ 67187 h 67187"/>
                  <a:gd name="connsiteX2" fmla="*/ 1 w 67187"/>
                  <a:gd name="connsiteY2" fmla="*/ 33594 h 67187"/>
                  <a:gd name="connsiteX3" fmla="*/ 33594 w 67187"/>
                  <a:gd name="connsiteY3" fmla="*/ 0 h 67187"/>
                  <a:gd name="connsiteX4" fmla="*/ 67187 w 67187"/>
                  <a:gd name="connsiteY4" fmla="*/ 33594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4"/>
                    </a:moveTo>
                    <a:cubicBezTo>
                      <a:pt x="67187" y="52147"/>
                      <a:pt x="52147" y="67187"/>
                      <a:pt x="33594" y="67187"/>
                    </a:cubicBezTo>
                    <a:cubicBezTo>
                      <a:pt x="15041" y="67187"/>
                      <a:pt x="1" y="52147"/>
                      <a:pt x="1" y="33594"/>
                    </a:cubicBezTo>
                    <a:cubicBezTo>
                      <a:pt x="1" y="15040"/>
                      <a:pt x="15042" y="0"/>
                      <a:pt x="33594" y="0"/>
                    </a:cubicBezTo>
                    <a:cubicBezTo>
                      <a:pt x="52148" y="0"/>
                      <a:pt x="67187" y="15040"/>
                      <a:pt x="67187" y="3359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F7EC62E3-6AD1-403C-886F-39A3643ACB43}"/>
                  </a:ext>
                </a:extLst>
              </p:cNvPr>
              <p:cNvSpPr/>
              <p:nvPr/>
            </p:nvSpPr>
            <p:spPr>
              <a:xfrm>
                <a:off x="9416522" y="3024719"/>
                <a:ext cx="65555" cy="65553"/>
              </a:xfrm>
              <a:custGeom>
                <a:avLst/>
                <a:gdLst>
                  <a:gd name="connsiteX0" fmla="*/ 65667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7 w 65555"/>
                  <a:gd name="connsiteY4" fmla="*/ 31915 h 65553"/>
                  <a:gd name="connsiteX5" fmla="*/ 65667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7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4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08"/>
                      <a:pt x="65667" y="31915"/>
                    </a:cubicBezTo>
                    <a:cubicBezTo>
                      <a:pt x="65683" y="32456"/>
                      <a:pt x="65683" y="33013"/>
                      <a:pt x="65667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A3BFC55-69F7-4D9D-956B-13AE5517B57B}"/>
                  </a:ext>
                </a:extLst>
              </p:cNvPr>
              <p:cNvSpPr/>
              <p:nvPr/>
            </p:nvSpPr>
            <p:spPr>
              <a:xfrm>
                <a:off x="10087083" y="3024730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78C5CB06-A776-454F-B824-CEE9F26F5ADA}"/>
                  </a:ext>
                </a:extLst>
              </p:cNvPr>
              <p:cNvSpPr/>
              <p:nvPr/>
            </p:nvSpPr>
            <p:spPr>
              <a:xfrm>
                <a:off x="10757479" y="2689777"/>
                <a:ext cx="65558" cy="65542"/>
              </a:xfrm>
              <a:custGeom>
                <a:avLst/>
                <a:gdLst>
                  <a:gd name="connsiteX0" fmla="*/ 65666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2 w 65558"/>
                  <a:gd name="connsiteY3" fmla="*/ -34 h 65542"/>
                  <a:gd name="connsiteX4" fmla="*/ 65682 w 65558"/>
                  <a:gd name="connsiteY4" fmla="*/ 32724 h 65542"/>
                  <a:gd name="connsiteX5" fmla="*/ 65666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6" y="33560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7" y="14141"/>
                      <a:pt x="15111" y="-34"/>
                      <a:pt x="32892" y="-34"/>
                    </a:cubicBezTo>
                    <a:cubicBezTo>
                      <a:pt x="50999" y="-34"/>
                      <a:pt x="65666" y="14633"/>
                      <a:pt x="65682" y="32724"/>
                    </a:cubicBezTo>
                    <a:cubicBezTo>
                      <a:pt x="65682" y="33003"/>
                      <a:pt x="65666" y="33281"/>
                      <a:pt x="65666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351D3DA-1E5D-4959-955F-05A9B5CDB7C6}"/>
                  </a:ext>
                </a:extLst>
              </p:cNvPr>
              <p:cNvSpPr/>
              <p:nvPr/>
            </p:nvSpPr>
            <p:spPr>
              <a:xfrm>
                <a:off x="11428204" y="2020528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6" y="51651"/>
                      <a:pt x="50179" y="65957"/>
                      <a:pt x="32088" y="65498"/>
                    </a:cubicBezTo>
                    <a:cubicBezTo>
                      <a:pt x="13980" y="65056"/>
                      <a:pt x="-310" y="50012"/>
                      <a:pt x="133" y="31921"/>
                    </a:cubicBezTo>
                    <a:cubicBezTo>
                      <a:pt x="576" y="14141"/>
                      <a:pt x="15110" y="-34"/>
                      <a:pt x="32891" y="-34"/>
                    </a:cubicBezTo>
                    <a:cubicBezTo>
                      <a:pt x="50998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67FEE73A-8323-4BD6-8697-9E9A54A3DDC1}"/>
                  </a:ext>
                </a:extLst>
              </p:cNvPr>
              <p:cNvSpPr/>
              <p:nvPr/>
            </p:nvSpPr>
            <p:spPr>
              <a:xfrm>
                <a:off x="12097282" y="1684910"/>
                <a:ext cx="67199" cy="67197"/>
              </a:xfrm>
              <a:custGeom>
                <a:avLst/>
                <a:gdLst>
                  <a:gd name="connsiteX0" fmla="*/ 67310 w 67199"/>
                  <a:gd name="connsiteY0" fmla="*/ 33570 h 67197"/>
                  <a:gd name="connsiteX1" fmla="*/ 33717 w 67199"/>
                  <a:gd name="connsiteY1" fmla="*/ 67164 h 67197"/>
                  <a:gd name="connsiteX2" fmla="*/ 123 w 67199"/>
                  <a:gd name="connsiteY2" fmla="*/ 33570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0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0"/>
                    </a:moveTo>
                    <a:cubicBezTo>
                      <a:pt x="67310" y="52120"/>
                      <a:pt x="52267" y="67164"/>
                      <a:pt x="33717" y="67164"/>
                    </a:cubicBezTo>
                    <a:cubicBezTo>
                      <a:pt x="15166" y="67164"/>
                      <a:pt x="123" y="52120"/>
                      <a:pt x="123" y="33570"/>
                    </a:cubicBezTo>
                    <a:cubicBezTo>
                      <a:pt x="123" y="15020"/>
                      <a:pt x="15166" y="-23"/>
                      <a:pt x="33717" y="-23"/>
                    </a:cubicBezTo>
                    <a:cubicBezTo>
                      <a:pt x="51808" y="-482"/>
                      <a:pt x="66851" y="13807"/>
                      <a:pt x="67310" y="31915"/>
                    </a:cubicBezTo>
                    <a:cubicBezTo>
                      <a:pt x="67327" y="32456"/>
                      <a:pt x="67327" y="33013"/>
                      <a:pt x="67310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121" name="Graphic 5">
              <a:extLst>
                <a:ext uri="{FF2B5EF4-FFF2-40B4-BE49-F238E27FC236}">
                  <a16:creationId xmlns:a16="http://schemas.microsoft.com/office/drawing/2014/main" id="{015902A9-AA0A-4EAC-9254-5E910EF9B515}"/>
                </a:ext>
              </a:extLst>
            </p:cNvPr>
            <p:cNvGrpSpPr/>
            <p:nvPr/>
          </p:nvGrpSpPr>
          <p:grpSpPr>
            <a:xfrm>
              <a:off x="1696228" y="-222807"/>
              <a:ext cx="8848212" cy="5146939"/>
              <a:chOff x="1696228" y="-222807"/>
              <a:chExt cx="8848212" cy="5146939"/>
            </a:xfrm>
            <a:grpFill/>
          </p:grpSpPr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5337405D-3BBE-4FA3-8B27-C5451C8A3655}"/>
                  </a:ext>
                </a:extLst>
              </p:cNvPr>
              <p:cNvSpPr/>
              <p:nvPr/>
            </p:nvSpPr>
            <p:spPr>
              <a:xfrm>
                <a:off x="2177517" y="4387317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48957 w 98322"/>
                  <a:gd name="connsiteY7" fmla="*/ 88456 h 98322"/>
                  <a:gd name="connsiteX8" fmla="*/ 49285 w 98322"/>
                  <a:gd name="connsiteY8" fmla="*/ 88456 h 98322"/>
                  <a:gd name="connsiteX9" fmla="*/ 87458 w 98322"/>
                  <a:gd name="connsiteY9" fmla="*/ 48963 h 98322"/>
                  <a:gd name="connsiteX10" fmla="*/ 76815 w 98322"/>
                  <a:gd name="connsiteY10" fmla="*/ 22908 h 98322"/>
                  <a:gd name="connsiteX11" fmla="*/ 49285 w 98322"/>
                  <a:gd name="connsiteY11" fmla="*/ 10126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3" y="98289"/>
                      <a:pt x="123" y="76281"/>
                      <a:pt x="123" y="49127"/>
                    </a:cubicBezTo>
                    <a:cubicBezTo>
                      <a:pt x="123" y="21974"/>
                      <a:pt x="22133" y="-34"/>
                      <a:pt x="49285" y="-34"/>
                    </a:cubicBezTo>
                    <a:cubicBezTo>
                      <a:pt x="76437" y="-34"/>
                      <a:pt x="98446" y="21974"/>
                      <a:pt x="98446" y="49127"/>
                    </a:cubicBezTo>
                    <a:cubicBezTo>
                      <a:pt x="98446" y="76281"/>
                      <a:pt x="76437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6" y="10782"/>
                      <a:pt x="10447" y="28168"/>
                      <a:pt x="10447" y="49619"/>
                    </a:cubicBezTo>
                    <a:cubicBezTo>
                      <a:pt x="10357" y="70972"/>
                      <a:pt x="27598" y="88358"/>
                      <a:pt x="48957" y="88456"/>
                    </a:cubicBezTo>
                    <a:cubicBezTo>
                      <a:pt x="49065" y="88456"/>
                      <a:pt x="49175" y="88456"/>
                      <a:pt x="49285" y="88456"/>
                    </a:cubicBezTo>
                    <a:cubicBezTo>
                      <a:pt x="70731" y="88096"/>
                      <a:pt x="87822" y="70414"/>
                      <a:pt x="87458" y="48963"/>
                    </a:cubicBezTo>
                    <a:cubicBezTo>
                      <a:pt x="87295" y="39263"/>
                      <a:pt x="83496" y="29954"/>
                      <a:pt x="76815" y="22908"/>
                    </a:cubicBezTo>
                    <a:cubicBezTo>
                      <a:pt x="69787" y="15042"/>
                      <a:pt x="59828" y="10421"/>
                      <a:pt x="49285" y="1012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CE3C979B-895E-4C4B-A164-5DD6FEF28C2F}"/>
                  </a:ext>
                </a:extLst>
              </p:cNvPr>
              <p:cNvSpPr/>
              <p:nvPr/>
            </p:nvSpPr>
            <p:spPr>
              <a:xfrm rot="-2701801">
                <a:off x="2169921" y="4188919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1D4DBCBD-140E-4EDC-8C3C-654466EA1439}"/>
                  </a:ext>
                </a:extLst>
              </p:cNvPr>
              <p:cNvSpPr/>
              <p:nvPr/>
            </p:nvSpPr>
            <p:spPr>
              <a:xfrm rot="-2701801">
                <a:off x="1649115" y="4689286"/>
                <a:ext cx="640571" cy="9668"/>
              </a:xfrm>
              <a:custGeom>
                <a:avLst/>
                <a:gdLst>
                  <a:gd name="connsiteX0" fmla="*/ 123 w 640571"/>
                  <a:gd name="connsiteY0" fmla="*/ -34 h 9668"/>
                  <a:gd name="connsiteX1" fmla="*/ 640695 w 640571"/>
                  <a:gd name="connsiteY1" fmla="*/ -34 h 9668"/>
                  <a:gd name="connsiteX2" fmla="*/ 640695 w 640571"/>
                  <a:gd name="connsiteY2" fmla="*/ 9635 h 9668"/>
                  <a:gd name="connsiteX3" fmla="*/ 123 w 640571"/>
                  <a:gd name="connsiteY3" fmla="*/ 9635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0571" h="9668">
                    <a:moveTo>
                      <a:pt x="123" y="-34"/>
                    </a:moveTo>
                    <a:lnTo>
                      <a:pt x="640695" y="-34"/>
                    </a:lnTo>
                    <a:lnTo>
                      <a:pt x="640695" y="9635"/>
                    </a:lnTo>
                    <a:lnTo>
                      <a:pt x="123" y="963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01F141A-94AF-4705-B742-D80591EA8493}"/>
                  </a:ext>
                </a:extLst>
              </p:cNvPr>
              <p:cNvSpPr/>
              <p:nvPr/>
            </p:nvSpPr>
            <p:spPr>
              <a:xfrm>
                <a:off x="2656719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778 w 105816"/>
                  <a:gd name="connsiteY7" fmla="*/ 49049 h 98332"/>
                  <a:gd name="connsiteX8" fmla="*/ 56779 w 105816"/>
                  <a:gd name="connsiteY8" fmla="*/ 88051 h 98332"/>
                  <a:gd name="connsiteX9" fmla="*/ 95685 w 105816"/>
                  <a:gd name="connsiteY9" fmla="*/ 48951 h 98332"/>
                  <a:gd name="connsiteX10" fmla="*/ 84309 w 105816"/>
                  <a:gd name="connsiteY10" fmla="*/ 21519 h 98332"/>
                  <a:gd name="connsiteX11" fmla="*/ 56779 w 105816"/>
                  <a:gd name="connsiteY11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29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304" y="10212"/>
                      <a:pt x="17868" y="27566"/>
                      <a:pt x="17778" y="49049"/>
                    </a:cubicBezTo>
                    <a:cubicBezTo>
                      <a:pt x="17868" y="70549"/>
                      <a:pt x="35276" y="87969"/>
                      <a:pt x="56779" y="88051"/>
                    </a:cubicBezTo>
                    <a:cubicBezTo>
                      <a:pt x="78318" y="88002"/>
                      <a:pt x="95738" y="70500"/>
                      <a:pt x="95685" y="48951"/>
                    </a:cubicBezTo>
                    <a:cubicBezTo>
                      <a:pt x="95659" y="38660"/>
                      <a:pt x="91571" y="28812"/>
                      <a:pt x="84309" y="21519"/>
                    </a:cubicBezTo>
                    <a:cubicBezTo>
                      <a:pt x="76968" y="14292"/>
                      <a:pt x="67083" y="10229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139600-CEDA-47E9-9F3B-ACD919A0F1BE}"/>
                  </a:ext>
                </a:extLst>
              </p:cNvPr>
              <p:cNvSpPr/>
              <p:nvPr/>
            </p:nvSpPr>
            <p:spPr>
              <a:xfrm>
                <a:off x="2757129" y="3946012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F7452633-28BD-4426-8445-9408988F2442}"/>
                  </a:ext>
                </a:extLst>
              </p:cNvPr>
              <p:cNvSpPr/>
              <p:nvPr/>
            </p:nvSpPr>
            <p:spPr>
              <a:xfrm>
                <a:off x="3143416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614 w 105816"/>
                  <a:gd name="connsiteY7" fmla="*/ 49049 h 98332"/>
                  <a:gd name="connsiteX8" fmla="*/ 56451 w 105816"/>
                  <a:gd name="connsiteY8" fmla="*/ 88215 h 98332"/>
                  <a:gd name="connsiteX9" fmla="*/ 95617 w 105816"/>
                  <a:gd name="connsiteY9" fmla="*/ 49377 h 98332"/>
                  <a:gd name="connsiteX10" fmla="*/ 95617 w 105816"/>
                  <a:gd name="connsiteY10" fmla="*/ 49049 h 98332"/>
                  <a:gd name="connsiteX11" fmla="*/ 57107 w 105816"/>
                  <a:gd name="connsiteY11" fmla="*/ 10212 h 98332"/>
                  <a:gd name="connsiteX12" fmla="*/ 56779 w 105816"/>
                  <a:gd name="connsiteY12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31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40" y="10114"/>
                      <a:pt x="17706" y="27517"/>
                      <a:pt x="17614" y="49049"/>
                    </a:cubicBezTo>
                    <a:cubicBezTo>
                      <a:pt x="17524" y="70582"/>
                      <a:pt x="34912" y="88116"/>
                      <a:pt x="56451" y="88215"/>
                    </a:cubicBezTo>
                    <a:cubicBezTo>
                      <a:pt x="77992" y="88297"/>
                      <a:pt x="95526" y="70910"/>
                      <a:pt x="95617" y="49377"/>
                    </a:cubicBezTo>
                    <a:cubicBezTo>
                      <a:pt x="95617" y="49262"/>
                      <a:pt x="95617" y="49164"/>
                      <a:pt x="95617" y="49049"/>
                    </a:cubicBezTo>
                    <a:cubicBezTo>
                      <a:pt x="95707" y="27697"/>
                      <a:pt x="78466" y="10311"/>
                      <a:pt x="57107" y="10212"/>
                    </a:cubicBezTo>
                    <a:cubicBezTo>
                      <a:pt x="56999" y="10212"/>
                      <a:pt x="56889" y="10212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9FD6C0E5-BB38-4D0F-9C2B-74BDA3A5A297}"/>
                  </a:ext>
                </a:extLst>
              </p:cNvPr>
              <p:cNvSpPr/>
              <p:nvPr/>
            </p:nvSpPr>
            <p:spPr>
              <a:xfrm rot="-2701201">
                <a:off x="3143255" y="3702904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80249409-4775-4E74-B647-6C0526303161}"/>
                  </a:ext>
                </a:extLst>
              </p:cNvPr>
              <p:cNvSpPr/>
              <p:nvPr/>
            </p:nvSpPr>
            <p:spPr>
              <a:xfrm>
                <a:off x="3629949" y="3414821"/>
                <a:ext cx="105326" cy="98332"/>
              </a:xfrm>
              <a:custGeom>
                <a:avLst/>
                <a:gdLst>
                  <a:gd name="connsiteX0" fmla="*/ 56779 w 105326"/>
                  <a:gd name="connsiteY0" fmla="*/ 97719 h 98332"/>
                  <a:gd name="connsiteX1" fmla="*/ 704 w 105326"/>
                  <a:gd name="connsiteY1" fmla="*/ 56620 h 98332"/>
                  <a:gd name="connsiteX2" fmla="*/ 41801 w 105326"/>
                  <a:gd name="connsiteY2" fmla="*/ 544 h 98332"/>
                  <a:gd name="connsiteX3" fmla="*/ 56779 w 105326"/>
                  <a:gd name="connsiteY3" fmla="*/ 544 h 98332"/>
                  <a:gd name="connsiteX4" fmla="*/ 78410 w 105326"/>
                  <a:gd name="connsiteY4" fmla="*/ 5624 h 98332"/>
                  <a:gd name="connsiteX5" fmla="*/ 78410 w 105326"/>
                  <a:gd name="connsiteY5" fmla="*/ 5624 h 98332"/>
                  <a:gd name="connsiteX6" fmla="*/ 105449 w 105326"/>
                  <a:gd name="connsiteY6" fmla="*/ 49213 h 98332"/>
                  <a:gd name="connsiteX7" fmla="*/ 56779 w 105326"/>
                  <a:gd name="connsiteY7" fmla="*/ 97719 h 98332"/>
                  <a:gd name="connsiteX8" fmla="*/ 56779 w 105326"/>
                  <a:gd name="connsiteY8" fmla="*/ 10212 h 98332"/>
                  <a:gd name="connsiteX9" fmla="*/ 17942 w 105326"/>
                  <a:gd name="connsiteY9" fmla="*/ 49213 h 98332"/>
                  <a:gd name="connsiteX10" fmla="*/ 29249 w 105326"/>
                  <a:gd name="connsiteY10" fmla="*/ 76580 h 98332"/>
                  <a:gd name="connsiteX11" fmla="*/ 84178 w 105326"/>
                  <a:gd name="connsiteY11" fmla="*/ 76138 h 98332"/>
                  <a:gd name="connsiteX12" fmla="*/ 83736 w 105326"/>
                  <a:gd name="connsiteY12" fmla="*/ 21224 h 98332"/>
                  <a:gd name="connsiteX13" fmla="*/ 74150 w 105326"/>
                  <a:gd name="connsiteY13" fmla="*/ 14309 h 98332"/>
                  <a:gd name="connsiteX14" fmla="*/ 56779 w 105326"/>
                  <a:gd name="connsiteY14" fmla="*/ 10868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532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1" y="544"/>
                    </a:cubicBezTo>
                    <a:cubicBezTo>
                      <a:pt x="46767" y="-226"/>
                      <a:pt x="51814" y="-226"/>
                      <a:pt x="56779" y="544"/>
                    </a:cubicBezTo>
                    <a:cubicBezTo>
                      <a:pt x="64301" y="478"/>
                      <a:pt x="71708" y="2215"/>
                      <a:pt x="78410" y="5624"/>
                    </a:cubicBezTo>
                    <a:lnTo>
                      <a:pt x="78410" y="5624"/>
                    </a:lnTo>
                    <a:cubicBezTo>
                      <a:pt x="95059" y="13752"/>
                      <a:pt x="105564" y="30696"/>
                      <a:pt x="105449" y="49213"/>
                    </a:cubicBezTo>
                    <a:cubicBezTo>
                      <a:pt x="105088" y="75924"/>
                      <a:pt x="83490" y="97457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96" y="10294"/>
                      <a:pt x="17942" y="27730"/>
                      <a:pt x="17942" y="49213"/>
                    </a:cubicBezTo>
                    <a:cubicBezTo>
                      <a:pt x="17858" y="59488"/>
                      <a:pt x="21937" y="69353"/>
                      <a:pt x="29249" y="76580"/>
                    </a:cubicBezTo>
                    <a:cubicBezTo>
                      <a:pt x="44538" y="91623"/>
                      <a:pt x="69119" y="91426"/>
                      <a:pt x="84178" y="76138"/>
                    </a:cubicBezTo>
                    <a:cubicBezTo>
                      <a:pt x="99222" y="60848"/>
                      <a:pt x="99025" y="36267"/>
                      <a:pt x="83736" y="21224"/>
                    </a:cubicBezTo>
                    <a:cubicBezTo>
                      <a:pt x="80917" y="18438"/>
                      <a:pt x="77673" y="16111"/>
                      <a:pt x="74150" y="14309"/>
                    </a:cubicBezTo>
                    <a:cubicBezTo>
                      <a:pt x="68693" y="11867"/>
                      <a:pt x="62760" y="10704"/>
                      <a:pt x="56779" y="108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CDC58C5-AD55-46C3-BFE6-517AD214D149}"/>
                  </a:ext>
                </a:extLst>
              </p:cNvPr>
              <p:cNvSpPr/>
              <p:nvPr/>
            </p:nvSpPr>
            <p:spPr>
              <a:xfrm rot="-3816599">
                <a:off x="3429223" y="2973705"/>
                <a:ext cx="998301" cy="9668"/>
              </a:xfrm>
              <a:custGeom>
                <a:avLst/>
                <a:gdLst>
                  <a:gd name="connsiteX0" fmla="*/ 124 w 998301"/>
                  <a:gd name="connsiteY0" fmla="*/ -34 h 9668"/>
                  <a:gd name="connsiteX1" fmla="*/ 998425 w 998301"/>
                  <a:gd name="connsiteY1" fmla="*/ -34 h 9668"/>
                  <a:gd name="connsiteX2" fmla="*/ 998425 w 998301"/>
                  <a:gd name="connsiteY2" fmla="*/ 9634 h 9668"/>
                  <a:gd name="connsiteX3" fmla="*/ 124 w 998301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8301" h="9668">
                    <a:moveTo>
                      <a:pt x="124" y="-34"/>
                    </a:moveTo>
                    <a:lnTo>
                      <a:pt x="998425" y="-34"/>
                    </a:lnTo>
                    <a:lnTo>
                      <a:pt x="998425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BBDC2DF-5E25-45BF-A7A4-16C54FB300E4}"/>
                  </a:ext>
                </a:extLst>
              </p:cNvPr>
              <p:cNvSpPr/>
              <p:nvPr/>
            </p:nvSpPr>
            <p:spPr>
              <a:xfrm>
                <a:off x="4120822" y="2442652"/>
                <a:ext cx="98345" cy="98330"/>
              </a:xfrm>
              <a:custGeom>
                <a:avLst/>
                <a:gdLst>
                  <a:gd name="connsiteX0" fmla="*/ 49162 w 98345"/>
                  <a:gd name="connsiteY0" fmla="*/ 98297 h 98330"/>
                  <a:gd name="connsiteX1" fmla="*/ 27531 w 98345"/>
                  <a:gd name="connsiteY1" fmla="*/ 93217 h 98330"/>
                  <a:gd name="connsiteX2" fmla="*/ 5211 w 98345"/>
                  <a:gd name="connsiteY2" fmla="*/ 27373 h 98330"/>
                  <a:gd name="connsiteX3" fmla="*/ 71055 w 98345"/>
                  <a:gd name="connsiteY3" fmla="*/ 5054 h 98330"/>
                  <a:gd name="connsiteX4" fmla="*/ 93374 w 98345"/>
                  <a:gd name="connsiteY4" fmla="*/ 70897 h 98330"/>
                  <a:gd name="connsiteX5" fmla="*/ 49162 w 98345"/>
                  <a:gd name="connsiteY5" fmla="*/ 98297 h 98330"/>
                  <a:gd name="connsiteX6" fmla="*/ 49162 w 98345"/>
                  <a:gd name="connsiteY6" fmla="*/ 10789 h 98330"/>
                  <a:gd name="connsiteX7" fmla="*/ 9980 w 98345"/>
                  <a:gd name="connsiteY7" fmla="*/ 49283 h 98330"/>
                  <a:gd name="connsiteX8" fmla="*/ 31791 w 98345"/>
                  <a:gd name="connsiteY8" fmla="*/ 84531 h 98330"/>
                  <a:gd name="connsiteX9" fmla="*/ 76692 w 98345"/>
                  <a:gd name="connsiteY9" fmla="*/ 76994 h 98330"/>
                  <a:gd name="connsiteX10" fmla="*/ 87999 w 98345"/>
                  <a:gd name="connsiteY10" fmla="*/ 49627 h 98330"/>
                  <a:gd name="connsiteX11" fmla="*/ 49162 w 98345"/>
                  <a:gd name="connsiteY11" fmla="*/ 10789 h 9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45" h="98330">
                    <a:moveTo>
                      <a:pt x="49162" y="98297"/>
                    </a:moveTo>
                    <a:cubicBezTo>
                      <a:pt x="41657" y="98280"/>
                      <a:pt x="34266" y="96543"/>
                      <a:pt x="27531" y="93217"/>
                    </a:cubicBezTo>
                    <a:cubicBezTo>
                      <a:pt x="3180" y="81205"/>
                      <a:pt x="-6800" y="51724"/>
                      <a:pt x="5211" y="27373"/>
                    </a:cubicBezTo>
                    <a:cubicBezTo>
                      <a:pt x="17240" y="3022"/>
                      <a:pt x="46720" y="-6958"/>
                      <a:pt x="71055" y="5054"/>
                    </a:cubicBezTo>
                    <a:cubicBezTo>
                      <a:pt x="95406" y="17082"/>
                      <a:pt x="105402" y="46562"/>
                      <a:pt x="93374" y="70897"/>
                    </a:cubicBezTo>
                    <a:cubicBezTo>
                      <a:pt x="85066" y="87727"/>
                      <a:pt x="67925" y="98346"/>
                      <a:pt x="49162" y="98297"/>
                    </a:cubicBezTo>
                    <a:close/>
                    <a:moveTo>
                      <a:pt x="49162" y="10789"/>
                    </a:moveTo>
                    <a:cubicBezTo>
                      <a:pt x="27711" y="10593"/>
                      <a:pt x="10177" y="27832"/>
                      <a:pt x="9980" y="49283"/>
                    </a:cubicBezTo>
                    <a:cubicBezTo>
                      <a:pt x="9849" y="64261"/>
                      <a:pt x="18338" y="77960"/>
                      <a:pt x="31791" y="84531"/>
                    </a:cubicBezTo>
                    <a:cubicBezTo>
                      <a:pt x="46851" y="91775"/>
                      <a:pt x="64828" y="88743"/>
                      <a:pt x="76692" y="76994"/>
                    </a:cubicBezTo>
                    <a:cubicBezTo>
                      <a:pt x="84001" y="69767"/>
                      <a:pt x="88081" y="59902"/>
                      <a:pt x="87999" y="49627"/>
                    </a:cubicBezTo>
                    <a:cubicBezTo>
                      <a:pt x="87999" y="28176"/>
                      <a:pt x="70613" y="10789"/>
                      <a:pt x="49162" y="107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775297CF-F986-4570-8E6A-83DFB297ECCE}"/>
                  </a:ext>
                </a:extLst>
              </p:cNvPr>
              <p:cNvSpPr/>
              <p:nvPr/>
            </p:nvSpPr>
            <p:spPr>
              <a:xfrm>
                <a:off x="4197718" y="2519679"/>
                <a:ext cx="434585" cy="431472"/>
              </a:xfrm>
              <a:custGeom>
                <a:avLst/>
                <a:gdLst>
                  <a:gd name="connsiteX0" fmla="*/ 427703 w 434585"/>
                  <a:gd name="connsiteY0" fmla="*/ 431472 h 431472"/>
                  <a:gd name="connsiteX1" fmla="*/ 0 w 434585"/>
                  <a:gd name="connsiteY1" fmla="*/ 6883 h 431472"/>
                  <a:gd name="connsiteX2" fmla="*/ 6719 w 434585"/>
                  <a:gd name="connsiteY2" fmla="*/ 0 h 431472"/>
                  <a:gd name="connsiteX3" fmla="*/ 434586 w 434585"/>
                  <a:gd name="connsiteY3" fmla="*/ 424590 h 431472"/>
                  <a:gd name="connsiteX4" fmla="*/ 427703 w 434585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585" h="431472">
                    <a:moveTo>
                      <a:pt x="427703" y="431472"/>
                    </a:moveTo>
                    <a:lnTo>
                      <a:pt x="0" y="6883"/>
                    </a:lnTo>
                    <a:lnTo>
                      <a:pt x="6719" y="0"/>
                    </a:lnTo>
                    <a:lnTo>
                      <a:pt x="434586" y="424590"/>
                    </a:lnTo>
                    <a:lnTo>
                      <a:pt x="427703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BBDD81D-9C83-480E-A142-AC3933D11A5C}"/>
                  </a:ext>
                </a:extLst>
              </p:cNvPr>
              <p:cNvSpPr/>
              <p:nvPr/>
            </p:nvSpPr>
            <p:spPr>
              <a:xfrm>
                <a:off x="4610837" y="2928122"/>
                <a:ext cx="105816" cy="98901"/>
              </a:xfrm>
              <a:custGeom>
                <a:avLst/>
                <a:gdLst>
                  <a:gd name="connsiteX0" fmla="*/ 49285 w 105816"/>
                  <a:gd name="connsiteY0" fmla="*/ 98868 h 98901"/>
                  <a:gd name="connsiteX1" fmla="*/ 123 w 105816"/>
                  <a:gd name="connsiteY1" fmla="*/ 49706 h 98901"/>
                  <a:gd name="connsiteX2" fmla="*/ 49285 w 105816"/>
                  <a:gd name="connsiteY2" fmla="*/ 545 h 98901"/>
                  <a:gd name="connsiteX3" fmla="*/ 105361 w 105816"/>
                  <a:gd name="connsiteY3" fmla="*/ 41644 h 98901"/>
                  <a:gd name="connsiteX4" fmla="*/ 64263 w 105816"/>
                  <a:gd name="connsiteY4" fmla="*/ 97721 h 98901"/>
                  <a:gd name="connsiteX5" fmla="*/ 49285 w 105816"/>
                  <a:gd name="connsiteY5" fmla="*/ 97721 h 98901"/>
                  <a:gd name="connsiteX6" fmla="*/ 49285 w 105816"/>
                  <a:gd name="connsiteY6" fmla="*/ 11361 h 98901"/>
                  <a:gd name="connsiteX7" fmla="*/ 10283 w 105816"/>
                  <a:gd name="connsiteY7" fmla="*/ 50362 h 98901"/>
                  <a:gd name="connsiteX8" fmla="*/ 51726 w 105816"/>
                  <a:gd name="connsiteY8" fmla="*/ 86758 h 98901"/>
                  <a:gd name="connsiteX9" fmla="*/ 88122 w 105816"/>
                  <a:gd name="connsiteY9" fmla="*/ 50362 h 98901"/>
                  <a:gd name="connsiteX10" fmla="*/ 76815 w 105816"/>
                  <a:gd name="connsiteY10" fmla="*/ 22832 h 98901"/>
                  <a:gd name="connsiteX11" fmla="*/ 76815 w 105816"/>
                  <a:gd name="connsiteY11" fmla="*/ 22832 h 98901"/>
                  <a:gd name="connsiteX12" fmla="*/ 49285 w 105816"/>
                  <a:gd name="connsiteY12" fmla="*/ 10869 h 98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1">
                    <a:moveTo>
                      <a:pt x="49285" y="98868"/>
                    </a:moveTo>
                    <a:cubicBezTo>
                      <a:pt x="22131" y="98868"/>
                      <a:pt x="123" y="76860"/>
                      <a:pt x="123" y="49706"/>
                    </a:cubicBezTo>
                    <a:cubicBezTo>
                      <a:pt x="123" y="22553"/>
                      <a:pt x="22131" y="545"/>
                      <a:pt x="49285" y="545"/>
                    </a:cubicBezTo>
                    <a:cubicBezTo>
                      <a:pt x="76127" y="-3584"/>
                      <a:pt x="101232" y="14818"/>
                      <a:pt x="105361" y="41644"/>
                    </a:cubicBezTo>
                    <a:cubicBezTo>
                      <a:pt x="109491" y="68486"/>
                      <a:pt x="91088" y="93591"/>
                      <a:pt x="64263" y="97721"/>
                    </a:cubicBezTo>
                    <a:cubicBezTo>
                      <a:pt x="59297" y="98491"/>
                      <a:pt x="54250" y="98491"/>
                      <a:pt x="49285" y="97721"/>
                    </a:cubicBezTo>
                    <a:close/>
                    <a:moveTo>
                      <a:pt x="49285" y="11361"/>
                    </a:moveTo>
                    <a:cubicBezTo>
                      <a:pt x="27785" y="11443"/>
                      <a:pt x="10365" y="28862"/>
                      <a:pt x="10283" y="50362"/>
                    </a:cubicBezTo>
                    <a:cubicBezTo>
                      <a:pt x="11676" y="71862"/>
                      <a:pt x="30243" y="88151"/>
                      <a:pt x="51726" y="86758"/>
                    </a:cubicBezTo>
                    <a:cubicBezTo>
                      <a:pt x="71276" y="85479"/>
                      <a:pt x="86860" y="69912"/>
                      <a:pt x="88122" y="50362"/>
                    </a:cubicBezTo>
                    <a:cubicBezTo>
                      <a:pt x="88220" y="40038"/>
                      <a:pt x="84140" y="30107"/>
                      <a:pt x="76815" y="22832"/>
                    </a:cubicBezTo>
                    <a:lnTo>
                      <a:pt x="76815" y="22832"/>
                    </a:lnTo>
                    <a:cubicBezTo>
                      <a:pt x="69605" y="15310"/>
                      <a:pt x="59690" y="11000"/>
                      <a:pt x="49285" y="1086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6E7A0F33-EA20-43D1-BD89-C7188AA1102E}"/>
                  </a:ext>
                </a:extLst>
              </p:cNvPr>
              <p:cNvSpPr/>
              <p:nvPr/>
            </p:nvSpPr>
            <p:spPr>
              <a:xfrm rot="-2701801">
                <a:off x="4603205" y="2730422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027B3C6-F1B6-4B92-A45D-69BFCD8011CC}"/>
                  </a:ext>
                </a:extLst>
              </p:cNvPr>
              <p:cNvSpPr/>
              <p:nvPr/>
            </p:nvSpPr>
            <p:spPr>
              <a:xfrm>
                <a:off x="5097534" y="244266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1 h 98322"/>
                  <a:gd name="connsiteX6" fmla="*/ 11103 w 98322"/>
                  <a:gd name="connsiteY6" fmla="*/ 50274 h 98322"/>
                  <a:gd name="connsiteX7" fmla="*/ 21754 w 98322"/>
                  <a:gd name="connsiteY7" fmla="*/ 76330 h 98322"/>
                  <a:gd name="connsiteX8" fmla="*/ 49285 w 98322"/>
                  <a:gd name="connsiteY8" fmla="*/ 87637 h 98322"/>
                  <a:gd name="connsiteX9" fmla="*/ 88122 w 98322"/>
                  <a:gd name="connsiteY9" fmla="*/ 48800 h 98322"/>
                  <a:gd name="connsiteX10" fmla="*/ 76815 w 98322"/>
                  <a:gd name="connsiteY10" fmla="*/ 21269 h 98322"/>
                  <a:gd name="connsiteX11" fmla="*/ 49285 w 98322"/>
                  <a:gd name="connsiteY11" fmla="*/ 10781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1"/>
                    </a:moveTo>
                    <a:cubicBezTo>
                      <a:pt x="27834" y="11142"/>
                      <a:pt x="10742" y="28824"/>
                      <a:pt x="11103" y="50274"/>
                    </a:cubicBezTo>
                    <a:cubicBezTo>
                      <a:pt x="11283" y="59975"/>
                      <a:pt x="15069" y="69283"/>
                      <a:pt x="21754" y="76330"/>
                    </a:cubicBezTo>
                    <a:cubicBezTo>
                      <a:pt x="29030" y="83671"/>
                      <a:pt x="38961" y="87752"/>
                      <a:pt x="49285" y="87637"/>
                    </a:cubicBezTo>
                    <a:cubicBezTo>
                      <a:pt x="70736" y="87637"/>
                      <a:pt x="88122" y="70250"/>
                      <a:pt x="88122" y="48800"/>
                    </a:cubicBezTo>
                    <a:cubicBezTo>
                      <a:pt x="88106" y="38492"/>
                      <a:pt x="84042" y="28611"/>
                      <a:pt x="76815" y="21269"/>
                    </a:cubicBezTo>
                    <a:cubicBezTo>
                      <a:pt x="69375" y="14272"/>
                      <a:pt x="59477" y="10503"/>
                      <a:pt x="49285" y="1078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F050346-0511-4CF0-B3E0-E4D223791634}"/>
                  </a:ext>
                </a:extLst>
              </p:cNvPr>
              <p:cNvSpPr/>
              <p:nvPr/>
            </p:nvSpPr>
            <p:spPr>
              <a:xfrm rot="-2701201">
                <a:off x="5089933" y="2244500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2588C39E-49C0-4F2B-8197-57FD54F854D7}"/>
                  </a:ext>
                </a:extLst>
              </p:cNvPr>
              <p:cNvSpPr/>
              <p:nvPr/>
            </p:nvSpPr>
            <p:spPr>
              <a:xfrm>
                <a:off x="5584067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21754 w 98322"/>
                  <a:gd name="connsiteY7" fmla="*/ 77149 h 98322"/>
                  <a:gd name="connsiteX8" fmla="*/ 76913 w 98322"/>
                  <a:gd name="connsiteY8" fmla="*/ 77575 h 98322"/>
                  <a:gd name="connsiteX9" fmla="*/ 77323 w 98322"/>
                  <a:gd name="connsiteY9" fmla="*/ 22416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782"/>
                      <a:pt x="10447" y="28168"/>
                      <a:pt x="10447" y="49619"/>
                    </a:cubicBezTo>
                    <a:cubicBezTo>
                      <a:pt x="10349" y="59943"/>
                      <a:pt x="14429" y="69874"/>
                      <a:pt x="21754" y="77149"/>
                    </a:cubicBezTo>
                    <a:cubicBezTo>
                      <a:pt x="36863" y="92488"/>
                      <a:pt x="61559" y="92684"/>
                      <a:pt x="76913" y="77575"/>
                    </a:cubicBezTo>
                    <a:cubicBezTo>
                      <a:pt x="92252" y="62450"/>
                      <a:pt x="92448" y="37755"/>
                      <a:pt x="77323" y="22416"/>
                    </a:cubicBezTo>
                    <a:cubicBezTo>
                      <a:pt x="69932" y="14911"/>
                      <a:pt x="59821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145198DD-F3E4-440D-BA3F-DD98DE1C581A}"/>
                  </a:ext>
                </a:extLst>
              </p:cNvPr>
              <p:cNvSpPr/>
              <p:nvPr/>
            </p:nvSpPr>
            <p:spPr>
              <a:xfrm>
                <a:off x="5677145" y="2001355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D8FF9D2-81D4-4C59-985F-168F85668101}"/>
                  </a:ext>
                </a:extLst>
              </p:cNvPr>
              <p:cNvSpPr/>
              <p:nvPr/>
            </p:nvSpPr>
            <p:spPr>
              <a:xfrm>
                <a:off x="6070763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578 w 98322"/>
                  <a:gd name="connsiteY6" fmla="*/ 49750 h 98322"/>
                  <a:gd name="connsiteX7" fmla="*/ 49563 w 98322"/>
                  <a:gd name="connsiteY7" fmla="*/ 88456 h 98322"/>
                  <a:gd name="connsiteX8" fmla="*/ 88253 w 98322"/>
                  <a:gd name="connsiteY8" fmla="*/ 49488 h 98322"/>
                  <a:gd name="connsiteX9" fmla="*/ 76815 w 98322"/>
                  <a:gd name="connsiteY9" fmla="*/ 22089 h 98322"/>
                  <a:gd name="connsiteX10" fmla="*/ 49285 w 98322"/>
                  <a:gd name="connsiteY10" fmla="*/ 11437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863"/>
                      <a:pt x="10513" y="28299"/>
                      <a:pt x="10578" y="49750"/>
                    </a:cubicBezTo>
                    <a:cubicBezTo>
                      <a:pt x="10660" y="71201"/>
                      <a:pt x="28113" y="88538"/>
                      <a:pt x="49563" y="88456"/>
                    </a:cubicBezTo>
                    <a:cubicBezTo>
                      <a:pt x="71014" y="88375"/>
                      <a:pt x="88335" y="70939"/>
                      <a:pt x="88253" y="49488"/>
                    </a:cubicBezTo>
                    <a:cubicBezTo>
                      <a:pt x="88221" y="39197"/>
                      <a:pt x="84107" y="29348"/>
                      <a:pt x="76815" y="22089"/>
                    </a:cubicBezTo>
                    <a:cubicBezTo>
                      <a:pt x="69375" y="15091"/>
                      <a:pt x="59494" y="11273"/>
                      <a:pt x="49285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6F3F9B8-10FE-412B-B605-C23BD4829352}"/>
                  </a:ext>
                </a:extLst>
              </p:cNvPr>
              <p:cNvSpPr/>
              <p:nvPr/>
            </p:nvSpPr>
            <p:spPr>
              <a:xfrm rot="-2701801">
                <a:off x="6062991" y="1758063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08F15B01-2335-4A07-AFCF-FF37624C9A8F}"/>
                  </a:ext>
                </a:extLst>
              </p:cNvPr>
              <p:cNvSpPr/>
              <p:nvPr/>
            </p:nvSpPr>
            <p:spPr>
              <a:xfrm>
                <a:off x="6549966" y="1470819"/>
                <a:ext cx="105816" cy="98900"/>
              </a:xfrm>
              <a:custGeom>
                <a:avLst/>
                <a:gdLst>
                  <a:gd name="connsiteX0" fmla="*/ 56779 w 105816"/>
                  <a:gd name="connsiteY0" fmla="*/ 97719 h 98900"/>
                  <a:gd name="connsiteX1" fmla="*/ 703 w 105816"/>
                  <a:gd name="connsiteY1" fmla="*/ 56620 h 98900"/>
                  <a:gd name="connsiteX2" fmla="*/ 41801 w 105816"/>
                  <a:gd name="connsiteY2" fmla="*/ 544 h 98900"/>
                  <a:gd name="connsiteX3" fmla="*/ 56779 w 105816"/>
                  <a:gd name="connsiteY3" fmla="*/ 544 h 98900"/>
                  <a:gd name="connsiteX4" fmla="*/ 105940 w 105816"/>
                  <a:gd name="connsiteY4" fmla="*/ 49705 h 98900"/>
                  <a:gd name="connsiteX5" fmla="*/ 56779 w 105816"/>
                  <a:gd name="connsiteY5" fmla="*/ 98866 h 98900"/>
                  <a:gd name="connsiteX6" fmla="*/ 56779 w 105816"/>
                  <a:gd name="connsiteY6" fmla="*/ 10212 h 98900"/>
                  <a:gd name="connsiteX7" fmla="*/ 17778 w 105816"/>
                  <a:gd name="connsiteY7" fmla="*/ 49213 h 98900"/>
                  <a:gd name="connsiteX8" fmla="*/ 29248 w 105816"/>
                  <a:gd name="connsiteY8" fmla="*/ 76580 h 98900"/>
                  <a:gd name="connsiteX9" fmla="*/ 84309 w 105816"/>
                  <a:gd name="connsiteY9" fmla="*/ 76580 h 98900"/>
                  <a:gd name="connsiteX10" fmla="*/ 95616 w 105816"/>
                  <a:gd name="connsiteY10" fmla="*/ 49213 h 98900"/>
                  <a:gd name="connsiteX11" fmla="*/ 57107 w 105816"/>
                  <a:gd name="connsiteY11" fmla="*/ 9720 h 98900"/>
                  <a:gd name="connsiteX12" fmla="*/ 56779 w 105816"/>
                  <a:gd name="connsiteY12" fmla="*/ 9720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0">
                    <a:moveTo>
                      <a:pt x="56779" y="97719"/>
                    </a:moveTo>
                    <a:cubicBezTo>
                      <a:pt x="29937" y="101849"/>
                      <a:pt x="4832" y="83446"/>
                      <a:pt x="703" y="56620"/>
                    </a:cubicBezTo>
                    <a:cubicBezTo>
                      <a:pt x="-3427" y="29778"/>
                      <a:pt x="14975" y="4673"/>
                      <a:pt x="41801" y="544"/>
                    </a:cubicBezTo>
                    <a:cubicBezTo>
                      <a:pt x="46766" y="-226"/>
                      <a:pt x="51814" y="-226"/>
                      <a:pt x="56779" y="544"/>
                    </a:cubicBezTo>
                    <a:cubicBezTo>
                      <a:pt x="83932" y="544"/>
                      <a:pt x="105940" y="22552"/>
                      <a:pt x="105940" y="49705"/>
                    </a:cubicBezTo>
                    <a:cubicBezTo>
                      <a:pt x="105940" y="76858"/>
                      <a:pt x="83932" y="98866"/>
                      <a:pt x="56779" y="98866"/>
                    </a:cubicBezTo>
                    <a:close/>
                    <a:moveTo>
                      <a:pt x="56779" y="10212"/>
                    </a:moveTo>
                    <a:cubicBezTo>
                      <a:pt x="35279" y="10294"/>
                      <a:pt x="17876" y="27714"/>
                      <a:pt x="17778" y="49213"/>
                    </a:cubicBezTo>
                    <a:cubicBezTo>
                      <a:pt x="17794" y="59504"/>
                      <a:pt x="21924" y="69353"/>
                      <a:pt x="29248" y="76580"/>
                    </a:cubicBezTo>
                    <a:cubicBezTo>
                      <a:pt x="44652" y="91312"/>
                      <a:pt x="68905" y="91312"/>
                      <a:pt x="84309" y="76580"/>
                    </a:cubicBezTo>
                    <a:cubicBezTo>
                      <a:pt x="91585" y="69337"/>
                      <a:pt x="95665" y="59488"/>
                      <a:pt x="95616" y="49213"/>
                    </a:cubicBezTo>
                    <a:cubicBezTo>
                      <a:pt x="95895" y="27681"/>
                      <a:pt x="78656" y="9999"/>
                      <a:pt x="57107" y="9720"/>
                    </a:cubicBezTo>
                    <a:cubicBezTo>
                      <a:pt x="56992" y="9720"/>
                      <a:pt x="56894" y="9720"/>
                      <a:pt x="56779" y="9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019957F7-0F93-481C-B483-6956DF5E4727}"/>
                  </a:ext>
                </a:extLst>
              </p:cNvPr>
              <p:cNvSpPr/>
              <p:nvPr/>
            </p:nvSpPr>
            <p:spPr>
              <a:xfrm rot="-2701801">
                <a:off x="6844984" y="1462898"/>
                <a:ext cx="9668" cy="600259"/>
              </a:xfrm>
              <a:custGeom>
                <a:avLst/>
                <a:gdLst>
                  <a:gd name="connsiteX0" fmla="*/ 123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3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3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3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64BB91E6-0E42-42EF-B0AC-06DC9D505D52}"/>
                  </a:ext>
                </a:extLst>
              </p:cNvPr>
              <p:cNvSpPr/>
              <p:nvPr/>
            </p:nvSpPr>
            <p:spPr>
              <a:xfrm>
                <a:off x="7043993" y="1962724"/>
                <a:ext cx="97338" cy="91397"/>
              </a:xfrm>
              <a:custGeom>
                <a:avLst/>
                <a:gdLst>
                  <a:gd name="connsiteX0" fmla="*/ 49285 w 97338"/>
                  <a:gd name="connsiteY0" fmla="*/ 91364 h 91397"/>
                  <a:gd name="connsiteX1" fmla="*/ 123 w 97338"/>
                  <a:gd name="connsiteY1" fmla="*/ 42203 h 91397"/>
                  <a:gd name="connsiteX2" fmla="*/ 55724 w 97338"/>
                  <a:gd name="connsiteY2" fmla="*/ 465 h 91397"/>
                  <a:gd name="connsiteX3" fmla="*/ 97462 w 97338"/>
                  <a:gd name="connsiteY3" fmla="*/ 42203 h 91397"/>
                  <a:gd name="connsiteX4" fmla="*/ 49285 w 97338"/>
                  <a:gd name="connsiteY4" fmla="*/ 91364 h 91397"/>
                  <a:gd name="connsiteX5" fmla="*/ 49285 w 97338"/>
                  <a:gd name="connsiteY5" fmla="*/ 3857 h 91397"/>
                  <a:gd name="connsiteX6" fmla="*/ 10447 w 97338"/>
                  <a:gd name="connsiteY6" fmla="*/ 42366 h 91397"/>
                  <a:gd name="connsiteX7" fmla="*/ 10447 w 97338"/>
                  <a:gd name="connsiteY7" fmla="*/ 42694 h 91397"/>
                  <a:gd name="connsiteX8" fmla="*/ 49285 w 97338"/>
                  <a:gd name="connsiteY8" fmla="*/ 81859 h 91397"/>
                  <a:gd name="connsiteX9" fmla="*/ 88450 w 97338"/>
                  <a:gd name="connsiteY9" fmla="*/ 43022 h 91397"/>
                  <a:gd name="connsiteX10" fmla="*/ 49612 w 97338"/>
                  <a:gd name="connsiteY10" fmla="*/ 3857 h 91397"/>
                  <a:gd name="connsiteX11" fmla="*/ 49285 w 97338"/>
                  <a:gd name="connsiteY11" fmla="*/ 3857 h 9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338" h="91397">
                    <a:moveTo>
                      <a:pt x="49285" y="91364"/>
                    </a:moveTo>
                    <a:cubicBezTo>
                      <a:pt x="22131" y="91364"/>
                      <a:pt x="123" y="69356"/>
                      <a:pt x="123" y="42203"/>
                    </a:cubicBezTo>
                    <a:cubicBezTo>
                      <a:pt x="3958" y="15328"/>
                      <a:pt x="28850" y="-3370"/>
                      <a:pt x="55724" y="465"/>
                    </a:cubicBezTo>
                    <a:cubicBezTo>
                      <a:pt x="77372" y="3546"/>
                      <a:pt x="94382" y="20555"/>
                      <a:pt x="97462" y="42203"/>
                    </a:cubicBezTo>
                    <a:cubicBezTo>
                      <a:pt x="97462" y="68979"/>
                      <a:pt x="76045" y="90823"/>
                      <a:pt x="49285" y="91364"/>
                    </a:cubicBezTo>
                    <a:close/>
                    <a:moveTo>
                      <a:pt x="49285" y="3857"/>
                    </a:moveTo>
                    <a:cubicBezTo>
                      <a:pt x="27932" y="3759"/>
                      <a:pt x="10545" y="21014"/>
                      <a:pt x="10447" y="42366"/>
                    </a:cubicBezTo>
                    <a:cubicBezTo>
                      <a:pt x="10447" y="42481"/>
                      <a:pt x="10447" y="42580"/>
                      <a:pt x="10447" y="42694"/>
                    </a:cubicBezTo>
                    <a:cubicBezTo>
                      <a:pt x="10349" y="64227"/>
                      <a:pt x="27752" y="81761"/>
                      <a:pt x="49285" y="81859"/>
                    </a:cubicBezTo>
                    <a:cubicBezTo>
                      <a:pt x="70817" y="81941"/>
                      <a:pt x="88351" y="64555"/>
                      <a:pt x="88450" y="43022"/>
                    </a:cubicBezTo>
                    <a:cubicBezTo>
                      <a:pt x="88532" y="21489"/>
                      <a:pt x="71145" y="3955"/>
                      <a:pt x="49612" y="3857"/>
                    </a:cubicBezTo>
                    <a:cubicBezTo>
                      <a:pt x="49498" y="3857"/>
                      <a:pt x="49399" y="3857"/>
                      <a:pt x="49285" y="385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BF90FBE-DBBA-4094-A7F6-FF07C1A109F7}"/>
                  </a:ext>
                </a:extLst>
              </p:cNvPr>
              <p:cNvSpPr/>
              <p:nvPr/>
            </p:nvSpPr>
            <p:spPr>
              <a:xfrm rot="-2701801">
                <a:off x="7036550" y="1758651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620B571-D7EE-44C7-AF03-1089F9742829}"/>
                  </a:ext>
                </a:extLst>
              </p:cNvPr>
              <p:cNvSpPr/>
              <p:nvPr/>
            </p:nvSpPr>
            <p:spPr>
              <a:xfrm>
                <a:off x="7530690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783 h 98322"/>
                  <a:gd name="connsiteX7" fmla="*/ 21755 w 98322"/>
                  <a:gd name="connsiteY7" fmla="*/ 77149 h 98322"/>
                  <a:gd name="connsiteX8" fmla="*/ 76913 w 98322"/>
                  <a:gd name="connsiteY8" fmla="*/ 77576 h 98322"/>
                  <a:gd name="connsiteX9" fmla="*/ 77323 w 98322"/>
                  <a:gd name="connsiteY9" fmla="*/ 22417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2" y="98289"/>
                      <a:pt x="123" y="76281"/>
                      <a:pt x="123" y="49127"/>
                    </a:cubicBezTo>
                    <a:cubicBezTo>
                      <a:pt x="123" y="21974"/>
                      <a:pt x="22132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01" y="10880"/>
                      <a:pt x="10447" y="28299"/>
                      <a:pt x="10447" y="49783"/>
                    </a:cubicBezTo>
                    <a:cubicBezTo>
                      <a:pt x="10398" y="60058"/>
                      <a:pt x="14479" y="69906"/>
                      <a:pt x="21755" y="77149"/>
                    </a:cubicBezTo>
                    <a:cubicBezTo>
                      <a:pt x="36863" y="92488"/>
                      <a:pt x="61559" y="92684"/>
                      <a:pt x="76913" y="77576"/>
                    </a:cubicBezTo>
                    <a:cubicBezTo>
                      <a:pt x="92252" y="62450"/>
                      <a:pt x="92448" y="37755"/>
                      <a:pt x="77323" y="22417"/>
                    </a:cubicBezTo>
                    <a:cubicBezTo>
                      <a:pt x="69933" y="14911"/>
                      <a:pt x="59822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4EABE2E0-3FA9-4667-B66C-913B0A1DB9D1}"/>
                  </a:ext>
                </a:extLst>
              </p:cNvPr>
              <p:cNvSpPr/>
              <p:nvPr/>
            </p:nvSpPr>
            <p:spPr>
              <a:xfrm>
                <a:off x="7623769" y="1515150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D1DF5A25-5618-4BA5-9712-360A682C650B}"/>
                  </a:ext>
                </a:extLst>
              </p:cNvPr>
              <p:cNvSpPr/>
              <p:nvPr/>
            </p:nvSpPr>
            <p:spPr>
              <a:xfrm>
                <a:off x="8017387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283 w 98322"/>
                  <a:gd name="connsiteY6" fmla="*/ 49783 h 98322"/>
                  <a:gd name="connsiteX7" fmla="*/ 49285 w 98322"/>
                  <a:gd name="connsiteY7" fmla="*/ 88784 h 98322"/>
                  <a:gd name="connsiteX8" fmla="*/ 88286 w 98322"/>
                  <a:gd name="connsiteY8" fmla="*/ 49783 h 98322"/>
                  <a:gd name="connsiteX9" fmla="*/ 49285 w 98322"/>
                  <a:gd name="connsiteY9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782"/>
                      <a:pt x="10283" y="28250"/>
                      <a:pt x="10283" y="49783"/>
                    </a:cubicBezTo>
                    <a:cubicBezTo>
                      <a:pt x="10283" y="71316"/>
                      <a:pt x="27752" y="88784"/>
                      <a:pt x="49285" y="88784"/>
                    </a:cubicBezTo>
                    <a:cubicBezTo>
                      <a:pt x="70817" y="88784"/>
                      <a:pt x="88286" y="71316"/>
                      <a:pt x="88286" y="49783"/>
                    </a:cubicBezTo>
                    <a:cubicBezTo>
                      <a:pt x="88204" y="28283"/>
                      <a:pt x="70784" y="10864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1985491-695D-47B1-92B9-CE37439A6F59}"/>
                  </a:ext>
                </a:extLst>
              </p:cNvPr>
              <p:cNvSpPr/>
              <p:nvPr/>
            </p:nvSpPr>
            <p:spPr>
              <a:xfrm rot="-2701801">
                <a:off x="8009652" y="1271857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1E1AC7-81FB-4839-AA92-F92D1F9BFFA1}"/>
                  </a:ext>
                </a:extLst>
              </p:cNvPr>
              <p:cNvSpPr/>
              <p:nvPr/>
            </p:nvSpPr>
            <p:spPr>
              <a:xfrm>
                <a:off x="8504120" y="984049"/>
                <a:ext cx="98328" cy="98320"/>
              </a:xfrm>
              <a:custGeom>
                <a:avLst/>
                <a:gdLst>
                  <a:gd name="connsiteX0" fmla="*/ 49248 w 98328"/>
                  <a:gd name="connsiteY0" fmla="*/ 98284 h 98320"/>
                  <a:gd name="connsiteX1" fmla="*/ 14835 w 98328"/>
                  <a:gd name="connsiteY1" fmla="*/ 84192 h 98320"/>
                  <a:gd name="connsiteX2" fmla="*/ 14212 w 98328"/>
                  <a:gd name="connsiteY2" fmla="*/ 14678 h 98320"/>
                  <a:gd name="connsiteX3" fmla="*/ 83743 w 98328"/>
                  <a:gd name="connsiteY3" fmla="*/ 14055 h 98320"/>
                  <a:gd name="connsiteX4" fmla="*/ 84349 w 98328"/>
                  <a:gd name="connsiteY4" fmla="*/ 83569 h 98320"/>
                  <a:gd name="connsiteX5" fmla="*/ 49248 w 98328"/>
                  <a:gd name="connsiteY5" fmla="*/ 98284 h 98320"/>
                  <a:gd name="connsiteX6" fmla="*/ 49248 w 98328"/>
                  <a:gd name="connsiteY6" fmla="*/ 10777 h 98320"/>
                  <a:gd name="connsiteX7" fmla="*/ 10345 w 98328"/>
                  <a:gd name="connsiteY7" fmla="*/ 49877 h 98320"/>
                  <a:gd name="connsiteX8" fmla="*/ 21717 w 98328"/>
                  <a:gd name="connsiteY8" fmla="*/ 77309 h 98320"/>
                  <a:gd name="connsiteX9" fmla="*/ 76778 w 98328"/>
                  <a:gd name="connsiteY9" fmla="*/ 77309 h 98320"/>
                  <a:gd name="connsiteX10" fmla="*/ 76680 w 98328"/>
                  <a:gd name="connsiteY10" fmla="*/ 22150 h 98320"/>
                  <a:gd name="connsiteX11" fmla="*/ 49248 w 98328"/>
                  <a:gd name="connsiteY11" fmla="*/ 10777 h 9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8" h="98320">
                    <a:moveTo>
                      <a:pt x="49248" y="98284"/>
                    </a:moveTo>
                    <a:cubicBezTo>
                      <a:pt x="36351" y="98399"/>
                      <a:pt x="23946" y="93319"/>
                      <a:pt x="14835" y="84192"/>
                    </a:cubicBezTo>
                    <a:cubicBezTo>
                      <a:pt x="-4535" y="65166"/>
                      <a:pt x="-4813" y="34031"/>
                      <a:pt x="14212" y="14678"/>
                    </a:cubicBezTo>
                    <a:cubicBezTo>
                      <a:pt x="33254" y="-4692"/>
                      <a:pt x="64373" y="-4971"/>
                      <a:pt x="83743" y="14055"/>
                    </a:cubicBezTo>
                    <a:cubicBezTo>
                      <a:pt x="103112" y="33080"/>
                      <a:pt x="103391" y="64216"/>
                      <a:pt x="84349" y="83569"/>
                    </a:cubicBezTo>
                    <a:cubicBezTo>
                      <a:pt x="75106" y="92991"/>
                      <a:pt x="62456" y="98301"/>
                      <a:pt x="49248" y="98284"/>
                    </a:cubicBezTo>
                    <a:close/>
                    <a:moveTo>
                      <a:pt x="49248" y="10777"/>
                    </a:moveTo>
                    <a:cubicBezTo>
                      <a:pt x="27715" y="10827"/>
                      <a:pt x="10296" y="28328"/>
                      <a:pt x="10345" y="49877"/>
                    </a:cubicBezTo>
                    <a:cubicBezTo>
                      <a:pt x="10361" y="60168"/>
                      <a:pt x="14458" y="70017"/>
                      <a:pt x="21717" y="77309"/>
                    </a:cubicBezTo>
                    <a:cubicBezTo>
                      <a:pt x="37187" y="91877"/>
                      <a:pt x="61309" y="91877"/>
                      <a:pt x="76778" y="77309"/>
                    </a:cubicBezTo>
                    <a:cubicBezTo>
                      <a:pt x="91985" y="62053"/>
                      <a:pt x="91936" y="37357"/>
                      <a:pt x="76680" y="22150"/>
                    </a:cubicBezTo>
                    <a:cubicBezTo>
                      <a:pt x="69404" y="14891"/>
                      <a:pt x="59539" y="10810"/>
                      <a:pt x="49248" y="1077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EBAA54DE-F51D-43DA-818B-C634BFCF5EFA}"/>
                  </a:ext>
                </a:extLst>
              </p:cNvPr>
              <p:cNvSpPr/>
              <p:nvPr/>
            </p:nvSpPr>
            <p:spPr>
              <a:xfrm rot="-2701801">
                <a:off x="8791645" y="976692"/>
                <a:ext cx="9668" cy="600259"/>
              </a:xfrm>
              <a:custGeom>
                <a:avLst/>
                <a:gdLst>
                  <a:gd name="connsiteX0" fmla="*/ 124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4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4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7A77303A-9E6C-4B99-A5F7-210C8E64AC4C}"/>
                  </a:ext>
                </a:extLst>
              </p:cNvPr>
              <p:cNvSpPr/>
              <p:nvPr/>
            </p:nvSpPr>
            <p:spPr>
              <a:xfrm>
                <a:off x="8990616" y="1470950"/>
                <a:ext cx="96675" cy="97621"/>
              </a:xfrm>
              <a:custGeom>
                <a:avLst/>
                <a:gdLst>
                  <a:gd name="connsiteX0" fmla="*/ 49285 w 96675"/>
                  <a:gd name="connsiteY0" fmla="*/ 97588 h 97621"/>
                  <a:gd name="connsiteX1" fmla="*/ 124 w 96675"/>
                  <a:gd name="connsiteY1" fmla="*/ 48427 h 97621"/>
                  <a:gd name="connsiteX2" fmla="*/ 14381 w 96675"/>
                  <a:gd name="connsiteY2" fmla="*/ 14014 h 97621"/>
                  <a:gd name="connsiteX3" fmla="*/ 83207 w 96675"/>
                  <a:gd name="connsiteY3" fmla="*/ 14014 h 97621"/>
                  <a:gd name="connsiteX4" fmla="*/ 83207 w 96675"/>
                  <a:gd name="connsiteY4" fmla="*/ 14014 h 97621"/>
                  <a:gd name="connsiteX5" fmla="*/ 81568 w 96675"/>
                  <a:gd name="connsiteY5" fmla="*/ 83512 h 97621"/>
                  <a:gd name="connsiteX6" fmla="*/ 48794 w 96675"/>
                  <a:gd name="connsiteY6" fmla="*/ 97096 h 97621"/>
                  <a:gd name="connsiteX7" fmla="*/ 49285 w 96675"/>
                  <a:gd name="connsiteY7" fmla="*/ 10081 h 97621"/>
                  <a:gd name="connsiteX8" fmla="*/ 10579 w 96675"/>
                  <a:gd name="connsiteY8" fmla="*/ 49050 h 97621"/>
                  <a:gd name="connsiteX9" fmla="*/ 49564 w 96675"/>
                  <a:gd name="connsiteY9" fmla="*/ 87756 h 97621"/>
                  <a:gd name="connsiteX10" fmla="*/ 88254 w 96675"/>
                  <a:gd name="connsiteY10" fmla="*/ 48787 h 97621"/>
                  <a:gd name="connsiteX11" fmla="*/ 76815 w 96675"/>
                  <a:gd name="connsiteY11" fmla="*/ 21388 h 97621"/>
                  <a:gd name="connsiteX12" fmla="*/ 76815 w 96675"/>
                  <a:gd name="connsiteY12" fmla="*/ 21388 h 97621"/>
                  <a:gd name="connsiteX13" fmla="*/ 49285 w 96675"/>
                  <a:gd name="connsiteY13" fmla="*/ 9589 h 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6675" h="97621">
                    <a:moveTo>
                      <a:pt x="49285" y="97588"/>
                    </a:moveTo>
                    <a:cubicBezTo>
                      <a:pt x="22132" y="97588"/>
                      <a:pt x="124" y="75580"/>
                      <a:pt x="124" y="48427"/>
                    </a:cubicBezTo>
                    <a:cubicBezTo>
                      <a:pt x="75" y="35514"/>
                      <a:pt x="5204" y="23109"/>
                      <a:pt x="14381" y="14014"/>
                    </a:cubicBezTo>
                    <a:cubicBezTo>
                      <a:pt x="33505" y="-4717"/>
                      <a:pt x="64083" y="-4717"/>
                      <a:pt x="83207" y="14014"/>
                    </a:cubicBezTo>
                    <a:lnTo>
                      <a:pt x="83207" y="14014"/>
                    </a:lnTo>
                    <a:cubicBezTo>
                      <a:pt x="101954" y="33662"/>
                      <a:pt x="101216" y="64781"/>
                      <a:pt x="81568" y="83512"/>
                    </a:cubicBezTo>
                    <a:cubicBezTo>
                      <a:pt x="72719" y="91967"/>
                      <a:pt x="61035" y="96802"/>
                      <a:pt x="48794" y="97096"/>
                    </a:cubicBezTo>
                    <a:close/>
                    <a:moveTo>
                      <a:pt x="49285" y="10081"/>
                    </a:moveTo>
                    <a:cubicBezTo>
                      <a:pt x="27835" y="10163"/>
                      <a:pt x="10513" y="27599"/>
                      <a:pt x="10579" y="49050"/>
                    </a:cubicBezTo>
                    <a:cubicBezTo>
                      <a:pt x="10661" y="70500"/>
                      <a:pt x="28113" y="87838"/>
                      <a:pt x="49564" y="87756"/>
                    </a:cubicBezTo>
                    <a:cubicBezTo>
                      <a:pt x="71015" y="87674"/>
                      <a:pt x="88335" y="70238"/>
                      <a:pt x="88254" y="48787"/>
                    </a:cubicBezTo>
                    <a:cubicBezTo>
                      <a:pt x="88221" y="38496"/>
                      <a:pt x="84108" y="28648"/>
                      <a:pt x="76815" y="21388"/>
                    </a:cubicBezTo>
                    <a:lnTo>
                      <a:pt x="76815" y="21388"/>
                    </a:lnTo>
                    <a:cubicBezTo>
                      <a:pt x="69572" y="13948"/>
                      <a:pt x="59675" y="9704"/>
                      <a:pt x="49285" y="95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D9F01122-09F3-483B-91CA-50AF041A858C}"/>
                  </a:ext>
                </a:extLst>
              </p:cNvPr>
              <p:cNvSpPr/>
              <p:nvPr/>
            </p:nvSpPr>
            <p:spPr>
              <a:xfrm rot="-2710800">
                <a:off x="8982322" y="1271769"/>
                <a:ext cx="598456" cy="9668"/>
              </a:xfrm>
              <a:custGeom>
                <a:avLst/>
                <a:gdLst>
                  <a:gd name="connsiteX0" fmla="*/ 123 w 598456"/>
                  <a:gd name="connsiteY0" fmla="*/ -34 h 9668"/>
                  <a:gd name="connsiteX1" fmla="*/ 598580 w 598456"/>
                  <a:gd name="connsiteY1" fmla="*/ -34 h 9668"/>
                  <a:gd name="connsiteX2" fmla="*/ 598580 w 598456"/>
                  <a:gd name="connsiteY2" fmla="*/ 9634 h 9668"/>
                  <a:gd name="connsiteX3" fmla="*/ 123 w 59845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456" h="9668">
                    <a:moveTo>
                      <a:pt x="123" y="-34"/>
                    </a:moveTo>
                    <a:lnTo>
                      <a:pt x="598580" y="-34"/>
                    </a:lnTo>
                    <a:lnTo>
                      <a:pt x="598580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B80D281-01EF-4C80-98E2-CF845613AF08}"/>
                  </a:ext>
                </a:extLst>
              </p:cNvPr>
              <p:cNvSpPr/>
              <p:nvPr/>
            </p:nvSpPr>
            <p:spPr>
              <a:xfrm>
                <a:off x="9474691" y="984044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382 w 98322"/>
                  <a:gd name="connsiteY6" fmla="*/ 49881 h 98322"/>
                  <a:gd name="connsiteX7" fmla="*/ 21755 w 98322"/>
                  <a:gd name="connsiteY7" fmla="*/ 77313 h 98322"/>
                  <a:gd name="connsiteX8" fmla="*/ 76815 w 98322"/>
                  <a:gd name="connsiteY8" fmla="*/ 80558 h 98322"/>
                  <a:gd name="connsiteX9" fmla="*/ 80060 w 98322"/>
                  <a:gd name="connsiteY9" fmla="*/ 25497 h 98322"/>
                  <a:gd name="connsiteX10" fmla="*/ 76815 w 98322"/>
                  <a:gd name="connsiteY10" fmla="*/ 22253 h 98322"/>
                  <a:gd name="connsiteX11" fmla="*/ 76815 w 98322"/>
                  <a:gd name="connsiteY11" fmla="*/ 22253 h 98322"/>
                  <a:gd name="connsiteX12" fmla="*/ 49285 w 98322"/>
                  <a:gd name="connsiteY12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831"/>
                      <a:pt x="10332" y="28332"/>
                      <a:pt x="10382" y="49881"/>
                    </a:cubicBezTo>
                    <a:cubicBezTo>
                      <a:pt x="10398" y="60172"/>
                      <a:pt x="14495" y="70021"/>
                      <a:pt x="21755" y="77313"/>
                    </a:cubicBezTo>
                    <a:cubicBezTo>
                      <a:pt x="36060" y="93422"/>
                      <a:pt x="60723" y="94864"/>
                      <a:pt x="76815" y="80558"/>
                    </a:cubicBezTo>
                    <a:cubicBezTo>
                      <a:pt x="92924" y="66252"/>
                      <a:pt x="94366" y="41606"/>
                      <a:pt x="80060" y="25497"/>
                    </a:cubicBezTo>
                    <a:cubicBezTo>
                      <a:pt x="79044" y="24350"/>
                      <a:pt x="77962" y="23269"/>
                      <a:pt x="76815" y="22253"/>
                    </a:cubicBezTo>
                    <a:lnTo>
                      <a:pt x="76815" y="22253"/>
                    </a:lnTo>
                    <a:cubicBezTo>
                      <a:pt x="69556" y="14878"/>
                      <a:pt x="59641" y="10733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7E1E64F-90C7-476A-8637-E9BA448152E0}"/>
                  </a:ext>
                </a:extLst>
              </p:cNvPr>
              <p:cNvSpPr/>
              <p:nvPr/>
            </p:nvSpPr>
            <p:spPr>
              <a:xfrm>
                <a:off x="9551547" y="575022"/>
                <a:ext cx="434094" cy="431472"/>
              </a:xfrm>
              <a:custGeom>
                <a:avLst/>
                <a:gdLst>
                  <a:gd name="connsiteX0" fmla="*/ 6882 w 434094"/>
                  <a:gd name="connsiteY0" fmla="*/ 431472 h 431472"/>
                  <a:gd name="connsiteX1" fmla="*/ 0 w 434094"/>
                  <a:gd name="connsiteY1" fmla="*/ 424590 h 431472"/>
                  <a:gd name="connsiteX2" fmla="*/ 427212 w 434094"/>
                  <a:gd name="connsiteY2" fmla="*/ 0 h 431472"/>
                  <a:gd name="connsiteX3" fmla="*/ 434094 w 434094"/>
                  <a:gd name="connsiteY3" fmla="*/ 7046 h 431472"/>
                  <a:gd name="connsiteX4" fmla="*/ 6882 w 434094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094" h="431472">
                    <a:moveTo>
                      <a:pt x="6882" y="431472"/>
                    </a:moveTo>
                    <a:lnTo>
                      <a:pt x="0" y="424590"/>
                    </a:lnTo>
                    <a:lnTo>
                      <a:pt x="427212" y="0"/>
                    </a:lnTo>
                    <a:lnTo>
                      <a:pt x="434094" y="7046"/>
                    </a:lnTo>
                    <a:lnTo>
                      <a:pt x="6882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7E5ACB1-E65F-4B93-B064-216E98276231}"/>
                  </a:ext>
                </a:extLst>
              </p:cNvPr>
              <p:cNvSpPr/>
              <p:nvPr/>
            </p:nvSpPr>
            <p:spPr>
              <a:xfrm rot="-2701801">
                <a:off x="9950409" y="284774"/>
                <a:ext cx="644176" cy="9668"/>
              </a:xfrm>
              <a:custGeom>
                <a:avLst/>
                <a:gdLst>
                  <a:gd name="connsiteX0" fmla="*/ 124 w 644176"/>
                  <a:gd name="connsiteY0" fmla="*/ -34 h 9668"/>
                  <a:gd name="connsiteX1" fmla="*/ 644301 w 644176"/>
                  <a:gd name="connsiteY1" fmla="*/ -34 h 9668"/>
                  <a:gd name="connsiteX2" fmla="*/ 644301 w 644176"/>
                  <a:gd name="connsiteY2" fmla="*/ 9634 h 9668"/>
                  <a:gd name="connsiteX3" fmla="*/ 124 w 64417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176" h="9668">
                    <a:moveTo>
                      <a:pt x="124" y="-34"/>
                    </a:moveTo>
                    <a:lnTo>
                      <a:pt x="644301" y="-34"/>
                    </a:lnTo>
                    <a:lnTo>
                      <a:pt x="644301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EF2016A-4882-4E50-98DE-B540A564CEC6}"/>
                  </a:ext>
                </a:extLst>
              </p:cNvPr>
              <p:cNvSpPr/>
              <p:nvPr/>
            </p:nvSpPr>
            <p:spPr>
              <a:xfrm>
                <a:off x="9964215" y="497348"/>
                <a:ext cx="98324" cy="98323"/>
              </a:xfrm>
              <a:custGeom>
                <a:avLst/>
                <a:gdLst>
                  <a:gd name="connsiteX0" fmla="*/ 49080 w 98324"/>
                  <a:gd name="connsiteY0" fmla="*/ 98289 h 98323"/>
                  <a:gd name="connsiteX1" fmla="*/ 14503 w 98324"/>
                  <a:gd name="connsiteY1" fmla="*/ 83868 h 98323"/>
                  <a:gd name="connsiteX2" fmla="*/ 14552 w 98324"/>
                  <a:gd name="connsiteY2" fmla="*/ 14344 h 98323"/>
                  <a:gd name="connsiteX3" fmla="*/ 84066 w 98324"/>
                  <a:gd name="connsiteY3" fmla="*/ 14388 h 98323"/>
                  <a:gd name="connsiteX4" fmla="*/ 84034 w 98324"/>
                  <a:gd name="connsiteY4" fmla="*/ 83912 h 98323"/>
                  <a:gd name="connsiteX5" fmla="*/ 49080 w 98324"/>
                  <a:gd name="connsiteY5" fmla="*/ 98289 h 98323"/>
                  <a:gd name="connsiteX6" fmla="*/ 49080 w 98324"/>
                  <a:gd name="connsiteY6" fmla="*/ 10781 h 98323"/>
                  <a:gd name="connsiteX7" fmla="*/ 11078 w 98324"/>
                  <a:gd name="connsiteY7" fmla="*/ 50435 h 98323"/>
                  <a:gd name="connsiteX8" fmla="*/ 50735 w 98324"/>
                  <a:gd name="connsiteY8" fmla="*/ 88438 h 98323"/>
                  <a:gd name="connsiteX9" fmla="*/ 88737 w 98324"/>
                  <a:gd name="connsiteY9" fmla="*/ 50274 h 98323"/>
                  <a:gd name="connsiteX10" fmla="*/ 49571 w 98324"/>
                  <a:gd name="connsiteY10" fmla="*/ 11432 h 98323"/>
                  <a:gd name="connsiteX11" fmla="*/ 49080 w 98324"/>
                  <a:gd name="connsiteY11" fmla="*/ 11437 h 9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4" h="98323">
                    <a:moveTo>
                      <a:pt x="49080" y="98289"/>
                    </a:moveTo>
                    <a:cubicBezTo>
                      <a:pt x="36069" y="98362"/>
                      <a:pt x="23598" y="93158"/>
                      <a:pt x="14503" y="83868"/>
                    </a:cubicBezTo>
                    <a:cubicBezTo>
                      <a:pt x="-4686" y="64657"/>
                      <a:pt x="-4670" y="33530"/>
                      <a:pt x="14552" y="14344"/>
                    </a:cubicBezTo>
                    <a:cubicBezTo>
                      <a:pt x="33758" y="-4844"/>
                      <a:pt x="64877" y="-4824"/>
                      <a:pt x="84066" y="14388"/>
                    </a:cubicBezTo>
                    <a:cubicBezTo>
                      <a:pt x="103255" y="33599"/>
                      <a:pt x="103239" y="64726"/>
                      <a:pt x="84034" y="83912"/>
                    </a:cubicBezTo>
                    <a:cubicBezTo>
                      <a:pt x="74759" y="93169"/>
                      <a:pt x="62173" y="98344"/>
                      <a:pt x="49080" y="98289"/>
                    </a:cubicBezTo>
                    <a:close/>
                    <a:moveTo>
                      <a:pt x="49080" y="10781"/>
                    </a:moveTo>
                    <a:cubicBezTo>
                      <a:pt x="27629" y="11237"/>
                      <a:pt x="10619" y="28991"/>
                      <a:pt x="11078" y="50435"/>
                    </a:cubicBezTo>
                    <a:cubicBezTo>
                      <a:pt x="11537" y="71879"/>
                      <a:pt x="29284" y="88894"/>
                      <a:pt x="50735" y="88438"/>
                    </a:cubicBezTo>
                    <a:cubicBezTo>
                      <a:pt x="71596" y="87996"/>
                      <a:pt x="88376" y="71142"/>
                      <a:pt x="88737" y="50274"/>
                    </a:cubicBezTo>
                    <a:cubicBezTo>
                      <a:pt x="88655" y="28735"/>
                      <a:pt x="71120" y="11345"/>
                      <a:pt x="49571" y="11432"/>
                    </a:cubicBezTo>
                    <a:cubicBezTo>
                      <a:pt x="49408" y="11432"/>
                      <a:pt x="49244" y="11434"/>
                      <a:pt x="49080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23A327FC-E3BD-4EB1-ACB8-CA25D669DC01}"/>
                  </a:ext>
                </a:extLst>
              </p:cNvPr>
              <p:cNvSpPr/>
              <p:nvPr/>
            </p:nvSpPr>
            <p:spPr>
              <a:xfrm>
                <a:off x="3643138" y="1962573"/>
                <a:ext cx="87289" cy="87288"/>
              </a:xfrm>
              <a:custGeom>
                <a:avLst/>
                <a:gdLst>
                  <a:gd name="connsiteX0" fmla="*/ 74562 w 87289"/>
                  <a:gd name="connsiteY0" fmla="*/ 12529 h 87288"/>
                  <a:gd name="connsiteX1" fmla="*/ 74627 w 87289"/>
                  <a:gd name="connsiteY1" fmla="*/ 74407 h 87288"/>
                  <a:gd name="connsiteX2" fmla="*/ 43590 w 87289"/>
                  <a:gd name="connsiteY2" fmla="*/ 87255 h 87288"/>
                  <a:gd name="connsiteX3" fmla="*/ 24253 w 87289"/>
                  <a:gd name="connsiteY3" fmla="*/ 82830 h 87288"/>
                  <a:gd name="connsiteX4" fmla="*/ 4785 w 87289"/>
                  <a:gd name="connsiteY4" fmla="*/ 24099 h 87288"/>
                  <a:gd name="connsiteX5" fmla="*/ 63517 w 87289"/>
                  <a:gd name="connsiteY5" fmla="*/ 4631 h 87288"/>
                  <a:gd name="connsiteX6" fmla="*/ 74562 w 87289"/>
                  <a:gd name="connsiteY6" fmla="*/ 12529 h 8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289" h="87288">
                    <a:moveTo>
                      <a:pt x="74562" y="12529"/>
                    </a:moveTo>
                    <a:cubicBezTo>
                      <a:pt x="91670" y="29605"/>
                      <a:pt x="91703" y="57299"/>
                      <a:pt x="74627" y="74407"/>
                    </a:cubicBezTo>
                    <a:cubicBezTo>
                      <a:pt x="66401" y="82650"/>
                      <a:pt x="55241" y="87271"/>
                      <a:pt x="43590" y="87255"/>
                    </a:cubicBezTo>
                    <a:cubicBezTo>
                      <a:pt x="36888" y="87238"/>
                      <a:pt x="30284" y="85731"/>
                      <a:pt x="24253" y="82830"/>
                    </a:cubicBezTo>
                    <a:cubicBezTo>
                      <a:pt x="2658" y="71982"/>
                      <a:pt x="-6058" y="45697"/>
                      <a:pt x="4785" y="24099"/>
                    </a:cubicBezTo>
                    <a:cubicBezTo>
                      <a:pt x="15627" y="2500"/>
                      <a:pt x="41918" y="-6218"/>
                      <a:pt x="63517" y="4631"/>
                    </a:cubicBezTo>
                    <a:cubicBezTo>
                      <a:pt x="67581" y="6663"/>
                      <a:pt x="71317" y="9334"/>
                      <a:pt x="74562" y="1252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D2E88EE-5251-4E84-A0F0-2D5BF2AD5ECF}"/>
                  </a:ext>
                </a:extLst>
              </p:cNvPr>
              <p:cNvSpPr/>
              <p:nvPr/>
            </p:nvSpPr>
            <p:spPr>
              <a:xfrm rot="-2701801">
                <a:off x="3629898" y="1759379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D5AE1F96-FF90-4840-A5CA-B7FEC856F356}"/>
                  </a:ext>
                </a:extLst>
              </p:cNvPr>
              <p:cNvSpPr/>
              <p:nvPr/>
            </p:nvSpPr>
            <p:spPr>
              <a:xfrm>
                <a:off x="4129708" y="1476210"/>
                <a:ext cx="87511" cy="87614"/>
              </a:xfrm>
              <a:custGeom>
                <a:avLst/>
                <a:gdLst>
                  <a:gd name="connsiteX0" fmla="*/ 87471 w 87511"/>
                  <a:gd name="connsiteY0" fmla="*/ 43658 h 87614"/>
                  <a:gd name="connsiteX1" fmla="*/ 74853 w 87511"/>
                  <a:gd name="connsiteY1" fmla="*/ 74630 h 87614"/>
                  <a:gd name="connsiteX2" fmla="*/ 74853 w 87511"/>
                  <a:gd name="connsiteY2" fmla="*/ 74630 h 87614"/>
                  <a:gd name="connsiteX3" fmla="*/ 24381 w 87511"/>
                  <a:gd name="connsiteY3" fmla="*/ 82987 h 87614"/>
                  <a:gd name="connsiteX4" fmla="*/ 12910 w 87511"/>
                  <a:gd name="connsiteY4" fmla="*/ 74630 h 87614"/>
                  <a:gd name="connsiteX5" fmla="*/ 12975 w 87511"/>
                  <a:gd name="connsiteY5" fmla="*/ 12752 h 87614"/>
                  <a:gd name="connsiteX6" fmla="*/ 74853 w 87511"/>
                  <a:gd name="connsiteY6" fmla="*/ 12818 h 87614"/>
                  <a:gd name="connsiteX7" fmla="*/ 87635 w 87511"/>
                  <a:gd name="connsiteY7" fmla="*/ 43658 h 87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11" h="87614">
                    <a:moveTo>
                      <a:pt x="87471" y="43658"/>
                    </a:moveTo>
                    <a:cubicBezTo>
                      <a:pt x="87520" y="55244"/>
                      <a:pt x="82981" y="66371"/>
                      <a:pt x="74853" y="74630"/>
                    </a:cubicBezTo>
                    <a:lnTo>
                      <a:pt x="74853" y="74630"/>
                    </a:lnTo>
                    <a:cubicBezTo>
                      <a:pt x="61612" y="88035"/>
                      <a:pt x="41243" y="91410"/>
                      <a:pt x="24381" y="82987"/>
                    </a:cubicBezTo>
                    <a:cubicBezTo>
                      <a:pt x="20103" y="80890"/>
                      <a:pt x="16220" y="78055"/>
                      <a:pt x="12910" y="74630"/>
                    </a:cubicBezTo>
                    <a:cubicBezTo>
                      <a:pt x="-4166" y="57522"/>
                      <a:pt x="-4133" y="29827"/>
                      <a:pt x="12975" y="12752"/>
                    </a:cubicBezTo>
                    <a:cubicBezTo>
                      <a:pt x="30083" y="-4323"/>
                      <a:pt x="57777" y="-4290"/>
                      <a:pt x="74853" y="12818"/>
                    </a:cubicBezTo>
                    <a:cubicBezTo>
                      <a:pt x="83030" y="21011"/>
                      <a:pt x="87618" y="32089"/>
                      <a:pt x="87635" y="4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D556EB51-ADF7-4F57-A285-FFFDDB72416F}"/>
                  </a:ext>
                </a:extLst>
              </p:cNvPr>
              <p:cNvSpPr/>
              <p:nvPr/>
            </p:nvSpPr>
            <p:spPr>
              <a:xfrm>
                <a:off x="4201651" y="1548416"/>
                <a:ext cx="429997" cy="429342"/>
              </a:xfrm>
              <a:custGeom>
                <a:avLst/>
                <a:gdLst>
                  <a:gd name="connsiteX0" fmla="*/ 424754 w 429997"/>
                  <a:gd name="connsiteY0" fmla="*/ 429342 h 429342"/>
                  <a:gd name="connsiteX1" fmla="*/ 0 w 429997"/>
                  <a:gd name="connsiteY1" fmla="*/ 5080 h 429342"/>
                  <a:gd name="connsiteX2" fmla="*/ 5244 w 429997"/>
                  <a:gd name="connsiteY2" fmla="*/ 0 h 429342"/>
                  <a:gd name="connsiteX3" fmla="*/ 429998 w 429997"/>
                  <a:gd name="connsiteY3" fmla="*/ 424262 h 429342"/>
                  <a:gd name="connsiteX4" fmla="*/ 424754 w 429997"/>
                  <a:gd name="connsiteY4" fmla="*/ 429342 h 42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97" h="429342">
                    <a:moveTo>
                      <a:pt x="424754" y="429342"/>
                    </a:moveTo>
                    <a:lnTo>
                      <a:pt x="0" y="5080"/>
                    </a:lnTo>
                    <a:lnTo>
                      <a:pt x="5244" y="0"/>
                    </a:lnTo>
                    <a:lnTo>
                      <a:pt x="429998" y="424262"/>
                    </a:lnTo>
                    <a:lnTo>
                      <a:pt x="424754" y="42934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027FA93B-02ED-4EA2-8658-8DFE92DD53C4}"/>
                  </a:ext>
                </a:extLst>
              </p:cNvPr>
              <p:cNvSpPr/>
              <p:nvPr/>
            </p:nvSpPr>
            <p:spPr>
              <a:xfrm>
                <a:off x="4615712" y="1961986"/>
                <a:ext cx="88039" cy="87875"/>
              </a:xfrm>
              <a:custGeom>
                <a:avLst/>
                <a:gdLst>
                  <a:gd name="connsiteX0" fmla="*/ 75381 w 88039"/>
                  <a:gd name="connsiteY0" fmla="*/ 13116 h 87875"/>
                  <a:gd name="connsiteX1" fmla="*/ 88163 w 88039"/>
                  <a:gd name="connsiteY1" fmla="*/ 44088 h 87875"/>
                  <a:gd name="connsiteX2" fmla="*/ 44409 w 88039"/>
                  <a:gd name="connsiteY2" fmla="*/ 87842 h 87875"/>
                  <a:gd name="connsiteX3" fmla="*/ 24909 w 88039"/>
                  <a:gd name="connsiteY3" fmla="*/ 83417 h 87875"/>
                  <a:gd name="connsiteX4" fmla="*/ 4523 w 88039"/>
                  <a:gd name="connsiteY4" fmla="*/ 24751 h 87875"/>
                  <a:gd name="connsiteX5" fmla="*/ 63189 w 88039"/>
                  <a:gd name="connsiteY5" fmla="*/ 4366 h 87875"/>
                  <a:gd name="connsiteX6" fmla="*/ 75381 w 88039"/>
                  <a:gd name="connsiteY6" fmla="*/ 13116 h 8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039" h="87875">
                    <a:moveTo>
                      <a:pt x="75381" y="13116"/>
                    </a:moveTo>
                    <a:cubicBezTo>
                      <a:pt x="83542" y="21359"/>
                      <a:pt x="88130" y="32486"/>
                      <a:pt x="88163" y="44088"/>
                    </a:cubicBezTo>
                    <a:cubicBezTo>
                      <a:pt x="88081" y="68210"/>
                      <a:pt x="68531" y="87760"/>
                      <a:pt x="44409" y="87842"/>
                    </a:cubicBezTo>
                    <a:cubicBezTo>
                      <a:pt x="37658" y="87842"/>
                      <a:pt x="31005" y="86318"/>
                      <a:pt x="24909" y="83417"/>
                    </a:cubicBezTo>
                    <a:cubicBezTo>
                      <a:pt x="3081" y="72847"/>
                      <a:pt x="-6047" y="46579"/>
                      <a:pt x="4523" y="24751"/>
                    </a:cubicBezTo>
                    <a:cubicBezTo>
                      <a:pt x="15093" y="2924"/>
                      <a:pt x="41361" y="-6204"/>
                      <a:pt x="63189" y="4366"/>
                    </a:cubicBezTo>
                    <a:cubicBezTo>
                      <a:pt x="67728" y="6562"/>
                      <a:pt x="71841" y="9528"/>
                      <a:pt x="75381" y="131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FC925AE8-CF52-467F-A418-82755D5BD2C8}"/>
                  </a:ext>
                </a:extLst>
              </p:cNvPr>
              <p:cNvSpPr/>
              <p:nvPr/>
            </p:nvSpPr>
            <p:spPr>
              <a:xfrm rot="-2701801">
                <a:off x="4603293" y="1759312"/>
                <a:ext cx="600259" cy="7374"/>
              </a:xfrm>
              <a:custGeom>
                <a:avLst/>
                <a:gdLst>
                  <a:gd name="connsiteX0" fmla="*/ 124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4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4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A00FA340-5C0D-4A0F-A465-F09B20521250}"/>
                  </a:ext>
                </a:extLst>
              </p:cNvPr>
              <p:cNvSpPr/>
              <p:nvPr/>
            </p:nvSpPr>
            <p:spPr>
              <a:xfrm>
                <a:off x="5589511" y="1476241"/>
                <a:ext cx="87617" cy="87579"/>
              </a:xfrm>
              <a:custGeom>
                <a:avLst/>
                <a:gdLst>
                  <a:gd name="connsiteX0" fmla="*/ 83005 w 87617"/>
                  <a:gd name="connsiteY0" fmla="*/ 24127 h 87579"/>
                  <a:gd name="connsiteX1" fmla="*/ 74976 w 87617"/>
                  <a:gd name="connsiteY1" fmla="*/ 74599 h 87579"/>
                  <a:gd name="connsiteX2" fmla="*/ 43840 w 87617"/>
                  <a:gd name="connsiteY2" fmla="*/ 87545 h 87579"/>
                  <a:gd name="connsiteX3" fmla="*/ 24503 w 87617"/>
                  <a:gd name="connsiteY3" fmla="*/ 82957 h 87579"/>
                  <a:gd name="connsiteX4" fmla="*/ 4659 w 87617"/>
                  <a:gd name="connsiteY4" fmla="*/ 24340 h 87579"/>
                  <a:gd name="connsiteX5" fmla="*/ 63275 w 87617"/>
                  <a:gd name="connsiteY5" fmla="*/ 4512 h 87579"/>
                  <a:gd name="connsiteX6" fmla="*/ 83005 w 87617"/>
                  <a:gd name="connsiteY6" fmla="*/ 24127 h 87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17" h="87579">
                    <a:moveTo>
                      <a:pt x="83005" y="24127"/>
                    </a:moveTo>
                    <a:cubicBezTo>
                      <a:pt x="91560" y="40907"/>
                      <a:pt x="88315" y="61293"/>
                      <a:pt x="74976" y="74599"/>
                    </a:cubicBezTo>
                    <a:cubicBezTo>
                      <a:pt x="66700" y="82826"/>
                      <a:pt x="55508" y="87480"/>
                      <a:pt x="43840" y="87545"/>
                    </a:cubicBezTo>
                    <a:cubicBezTo>
                      <a:pt x="37121" y="87561"/>
                      <a:pt x="30501" y="85988"/>
                      <a:pt x="24503" y="82957"/>
                    </a:cubicBezTo>
                    <a:cubicBezTo>
                      <a:pt x="2840" y="72256"/>
                      <a:pt x="-6042" y="46004"/>
                      <a:pt x="4659" y="24340"/>
                    </a:cubicBezTo>
                    <a:cubicBezTo>
                      <a:pt x="15376" y="2676"/>
                      <a:pt x="41612" y="-6206"/>
                      <a:pt x="63275" y="4512"/>
                    </a:cubicBezTo>
                    <a:cubicBezTo>
                      <a:pt x="71813" y="8723"/>
                      <a:pt x="78745" y="15622"/>
                      <a:pt x="83005" y="2412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143C6106-0B47-444A-8183-B4C2F8AC467F}"/>
                  </a:ext>
                </a:extLst>
              </p:cNvPr>
              <p:cNvSpPr/>
              <p:nvPr/>
            </p:nvSpPr>
            <p:spPr>
              <a:xfrm>
                <a:off x="5670918" y="1293269"/>
                <a:ext cx="411480" cy="210410"/>
              </a:xfrm>
              <a:custGeom>
                <a:avLst/>
                <a:gdLst>
                  <a:gd name="connsiteX0" fmla="*/ 3278 w 411480"/>
                  <a:gd name="connsiteY0" fmla="*/ 210410 h 210410"/>
                  <a:gd name="connsiteX1" fmla="*/ 0 w 411480"/>
                  <a:gd name="connsiteY1" fmla="*/ 203856 h 210410"/>
                  <a:gd name="connsiteX2" fmla="*/ 408203 w 411480"/>
                  <a:gd name="connsiteY2" fmla="*/ 0 h 210410"/>
                  <a:gd name="connsiteX3" fmla="*/ 411480 w 411480"/>
                  <a:gd name="connsiteY3" fmla="*/ 6391 h 210410"/>
                  <a:gd name="connsiteX4" fmla="*/ 3278 w 411480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410">
                    <a:moveTo>
                      <a:pt x="3278" y="210410"/>
                    </a:moveTo>
                    <a:lnTo>
                      <a:pt x="0" y="203856"/>
                    </a:lnTo>
                    <a:lnTo>
                      <a:pt x="408203" y="0"/>
                    </a:lnTo>
                    <a:lnTo>
                      <a:pt x="411480" y="6391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85E0AEB6-C752-47E6-8156-F37AE5F8DBF9}"/>
                  </a:ext>
                </a:extLst>
              </p:cNvPr>
              <p:cNvSpPr/>
              <p:nvPr/>
            </p:nvSpPr>
            <p:spPr>
              <a:xfrm>
                <a:off x="6076171" y="1233128"/>
                <a:ext cx="87498" cy="87507"/>
              </a:xfrm>
              <a:custGeom>
                <a:avLst/>
                <a:gdLst>
                  <a:gd name="connsiteX0" fmla="*/ 83042 w 87498"/>
                  <a:gd name="connsiteY0" fmla="*/ 24219 h 87507"/>
                  <a:gd name="connsiteX1" fmla="*/ 75012 w 87498"/>
                  <a:gd name="connsiteY1" fmla="*/ 74527 h 87507"/>
                  <a:gd name="connsiteX2" fmla="*/ 43877 w 87498"/>
                  <a:gd name="connsiteY2" fmla="*/ 87473 h 87507"/>
                  <a:gd name="connsiteX3" fmla="*/ 123 w 87498"/>
                  <a:gd name="connsiteY3" fmla="*/ 43720 h 87507"/>
                  <a:gd name="connsiteX4" fmla="*/ 43877 w 87498"/>
                  <a:gd name="connsiteY4" fmla="*/ -34 h 87507"/>
                  <a:gd name="connsiteX5" fmla="*/ 83042 w 87498"/>
                  <a:gd name="connsiteY5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498" h="87507">
                    <a:moveTo>
                      <a:pt x="83042" y="24219"/>
                    </a:moveTo>
                    <a:cubicBezTo>
                      <a:pt x="91367" y="40983"/>
                      <a:pt x="88139" y="61188"/>
                      <a:pt x="75012" y="74527"/>
                    </a:cubicBezTo>
                    <a:cubicBezTo>
                      <a:pt x="66770" y="82819"/>
                      <a:pt x="55561" y="87473"/>
                      <a:pt x="43877" y="87473"/>
                    </a:cubicBezTo>
                    <a:cubicBezTo>
                      <a:pt x="19706" y="87473"/>
                      <a:pt x="123" y="67891"/>
                      <a:pt x="123" y="43720"/>
                    </a:cubicBezTo>
                    <a:cubicBezTo>
                      <a:pt x="123" y="19549"/>
                      <a:pt x="19722" y="-34"/>
                      <a:pt x="43877" y="-34"/>
                    </a:cubicBezTo>
                    <a:cubicBezTo>
                      <a:pt x="60477" y="-34"/>
                      <a:pt x="75651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89EE3BA-7465-4B19-A0D3-C25AFF9571D9}"/>
                  </a:ext>
                </a:extLst>
              </p:cNvPr>
              <p:cNvSpPr/>
              <p:nvPr/>
            </p:nvSpPr>
            <p:spPr>
              <a:xfrm>
                <a:off x="6157451" y="1050084"/>
                <a:ext cx="411643" cy="210574"/>
              </a:xfrm>
              <a:custGeom>
                <a:avLst/>
                <a:gdLst>
                  <a:gd name="connsiteX0" fmla="*/ 3278 w 411643"/>
                  <a:gd name="connsiteY0" fmla="*/ 210574 h 210574"/>
                  <a:gd name="connsiteX1" fmla="*/ 0 w 411643"/>
                  <a:gd name="connsiteY1" fmla="*/ 204019 h 210574"/>
                  <a:gd name="connsiteX2" fmla="*/ 408367 w 411643"/>
                  <a:gd name="connsiteY2" fmla="*/ 0 h 210574"/>
                  <a:gd name="connsiteX3" fmla="*/ 411644 w 411643"/>
                  <a:gd name="connsiteY3" fmla="*/ 6555 h 210574"/>
                  <a:gd name="connsiteX4" fmla="*/ 3278 w 411643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367" y="0"/>
                    </a:lnTo>
                    <a:lnTo>
                      <a:pt x="411644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C03B4156-B6EC-40B8-A7AA-435166852D78}"/>
                  </a:ext>
                </a:extLst>
              </p:cNvPr>
              <p:cNvSpPr/>
              <p:nvPr/>
            </p:nvSpPr>
            <p:spPr>
              <a:xfrm>
                <a:off x="6562862" y="989927"/>
                <a:ext cx="87512" cy="87523"/>
              </a:xfrm>
              <a:custGeom>
                <a:avLst/>
                <a:gdLst>
                  <a:gd name="connsiteX0" fmla="*/ 87636 w 87512"/>
                  <a:gd name="connsiteY0" fmla="*/ 43900 h 87523"/>
                  <a:gd name="connsiteX1" fmla="*/ 74854 w 87512"/>
                  <a:gd name="connsiteY1" fmla="*/ 74708 h 87523"/>
                  <a:gd name="connsiteX2" fmla="*/ 74854 w 87512"/>
                  <a:gd name="connsiteY2" fmla="*/ 74708 h 87523"/>
                  <a:gd name="connsiteX3" fmla="*/ 43883 w 87512"/>
                  <a:gd name="connsiteY3" fmla="*/ 87490 h 87523"/>
                  <a:gd name="connsiteX4" fmla="*/ 24382 w 87512"/>
                  <a:gd name="connsiteY4" fmla="*/ 82901 h 87523"/>
                  <a:gd name="connsiteX5" fmla="*/ 4718 w 87512"/>
                  <a:gd name="connsiteY5" fmla="*/ 63237 h 87523"/>
                  <a:gd name="connsiteX6" fmla="*/ 24382 w 87512"/>
                  <a:gd name="connsiteY6" fmla="*/ 4571 h 87523"/>
                  <a:gd name="connsiteX7" fmla="*/ 83048 w 87512"/>
                  <a:gd name="connsiteY7" fmla="*/ 24219 h 87523"/>
                  <a:gd name="connsiteX8" fmla="*/ 87636 w 87512"/>
                  <a:gd name="connsiteY8" fmla="*/ 43736 h 87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512" h="87523">
                    <a:moveTo>
                      <a:pt x="87636" y="43900"/>
                    </a:moveTo>
                    <a:cubicBezTo>
                      <a:pt x="87636" y="55453"/>
                      <a:pt x="83032" y="66547"/>
                      <a:pt x="74854" y="74708"/>
                    </a:cubicBezTo>
                    <a:lnTo>
                      <a:pt x="74854" y="74708"/>
                    </a:lnTo>
                    <a:cubicBezTo>
                      <a:pt x="66612" y="82885"/>
                      <a:pt x="55485" y="87473"/>
                      <a:pt x="43883" y="87490"/>
                    </a:cubicBezTo>
                    <a:cubicBezTo>
                      <a:pt x="37115" y="87506"/>
                      <a:pt x="30429" y="85933"/>
                      <a:pt x="24382" y="82901"/>
                    </a:cubicBezTo>
                    <a:cubicBezTo>
                      <a:pt x="15877" y="78657"/>
                      <a:pt x="8962" y="71742"/>
                      <a:pt x="4718" y="63237"/>
                    </a:cubicBezTo>
                    <a:cubicBezTo>
                      <a:pt x="-6048" y="41606"/>
                      <a:pt x="2751" y="15337"/>
                      <a:pt x="24382" y="4571"/>
                    </a:cubicBezTo>
                    <a:cubicBezTo>
                      <a:pt x="46013" y="-6212"/>
                      <a:pt x="72282" y="2588"/>
                      <a:pt x="83048" y="24219"/>
                    </a:cubicBezTo>
                    <a:cubicBezTo>
                      <a:pt x="86063" y="30282"/>
                      <a:pt x="87636" y="36968"/>
                      <a:pt x="87636" y="4373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45119ED5-EF93-45AD-85F4-B38697F53A32}"/>
                  </a:ext>
                </a:extLst>
              </p:cNvPr>
              <p:cNvSpPr/>
              <p:nvPr/>
            </p:nvSpPr>
            <p:spPr>
              <a:xfrm rot="-2701801">
                <a:off x="6846117" y="976711"/>
                <a:ext cx="7374" cy="600259"/>
              </a:xfrm>
              <a:custGeom>
                <a:avLst/>
                <a:gdLst>
                  <a:gd name="connsiteX0" fmla="*/ 124 w 7374"/>
                  <a:gd name="connsiteY0" fmla="*/ -34 h 600259"/>
                  <a:gd name="connsiteX1" fmla="*/ 7498 w 7374"/>
                  <a:gd name="connsiteY1" fmla="*/ -34 h 600259"/>
                  <a:gd name="connsiteX2" fmla="*/ 7498 w 7374"/>
                  <a:gd name="connsiteY2" fmla="*/ 600225 h 600259"/>
                  <a:gd name="connsiteX3" fmla="*/ 124 w 7374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74" h="600259">
                    <a:moveTo>
                      <a:pt x="124" y="-34"/>
                    </a:moveTo>
                    <a:lnTo>
                      <a:pt x="7498" y="-34"/>
                    </a:lnTo>
                    <a:lnTo>
                      <a:pt x="7498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079BEFD7-92D2-49BA-BA64-8AE424EFF811}"/>
                  </a:ext>
                </a:extLst>
              </p:cNvPr>
              <p:cNvSpPr/>
              <p:nvPr/>
            </p:nvSpPr>
            <p:spPr>
              <a:xfrm>
                <a:off x="7049230" y="1476149"/>
                <a:ext cx="87842" cy="87671"/>
              </a:xfrm>
              <a:custGeom>
                <a:avLst/>
                <a:gdLst>
                  <a:gd name="connsiteX0" fmla="*/ 75020 w 87842"/>
                  <a:gd name="connsiteY0" fmla="*/ 12912 h 87671"/>
                  <a:gd name="connsiteX1" fmla="*/ 87966 w 87842"/>
                  <a:gd name="connsiteY1" fmla="*/ 43720 h 87671"/>
                  <a:gd name="connsiteX2" fmla="*/ 44048 w 87842"/>
                  <a:gd name="connsiteY2" fmla="*/ 87638 h 87671"/>
                  <a:gd name="connsiteX3" fmla="*/ 24711 w 87842"/>
                  <a:gd name="connsiteY3" fmla="*/ 83049 h 87671"/>
                  <a:gd name="connsiteX4" fmla="*/ 4555 w 87842"/>
                  <a:gd name="connsiteY4" fmla="*/ 24547 h 87671"/>
                  <a:gd name="connsiteX5" fmla="*/ 44048 w 87842"/>
                  <a:gd name="connsiteY5" fmla="*/ -34 h 87671"/>
                  <a:gd name="connsiteX6" fmla="*/ 75020 w 87842"/>
                  <a:gd name="connsiteY6" fmla="*/ 12912 h 8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842" h="87671">
                    <a:moveTo>
                      <a:pt x="75020" y="12912"/>
                    </a:moveTo>
                    <a:cubicBezTo>
                      <a:pt x="83295" y="21024"/>
                      <a:pt x="87966" y="32134"/>
                      <a:pt x="87966" y="43720"/>
                    </a:cubicBezTo>
                    <a:cubicBezTo>
                      <a:pt x="87966" y="67973"/>
                      <a:pt x="68301" y="87638"/>
                      <a:pt x="44048" y="87638"/>
                    </a:cubicBezTo>
                    <a:cubicBezTo>
                      <a:pt x="37329" y="87638"/>
                      <a:pt x="30709" y="86064"/>
                      <a:pt x="24711" y="83049"/>
                    </a:cubicBezTo>
                    <a:cubicBezTo>
                      <a:pt x="2998" y="72463"/>
                      <a:pt x="-6031" y="46276"/>
                      <a:pt x="4555" y="24547"/>
                    </a:cubicBezTo>
                    <a:cubicBezTo>
                      <a:pt x="11913" y="9455"/>
                      <a:pt x="27251" y="-99"/>
                      <a:pt x="44048" y="-34"/>
                    </a:cubicBezTo>
                    <a:cubicBezTo>
                      <a:pt x="55699" y="-66"/>
                      <a:pt x="66859" y="4604"/>
                      <a:pt x="75020" y="129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0F2AF518-4CF3-44FE-9939-BC32EE1149DA}"/>
                  </a:ext>
                </a:extLst>
              </p:cNvPr>
              <p:cNvSpPr/>
              <p:nvPr/>
            </p:nvSpPr>
            <p:spPr>
              <a:xfrm>
                <a:off x="7121668" y="1062211"/>
                <a:ext cx="429833" cy="429505"/>
              </a:xfrm>
              <a:custGeom>
                <a:avLst/>
                <a:gdLst>
                  <a:gd name="connsiteX0" fmla="*/ 5080 w 429833"/>
                  <a:gd name="connsiteY0" fmla="*/ 429506 h 429505"/>
                  <a:gd name="connsiteX1" fmla="*/ 0 w 429833"/>
                  <a:gd name="connsiteY1" fmla="*/ 424262 h 429505"/>
                  <a:gd name="connsiteX2" fmla="*/ 424754 w 429833"/>
                  <a:gd name="connsiteY2" fmla="*/ 0 h 429505"/>
                  <a:gd name="connsiteX3" fmla="*/ 429834 w 429833"/>
                  <a:gd name="connsiteY3" fmla="*/ 5244 h 429505"/>
                  <a:gd name="connsiteX4" fmla="*/ 5080 w 429833"/>
                  <a:gd name="connsiteY4" fmla="*/ 429506 h 42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33" h="429505">
                    <a:moveTo>
                      <a:pt x="5080" y="429506"/>
                    </a:moveTo>
                    <a:lnTo>
                      <a:pt x="0" y="424262"/>
                    </a:lnTo>
                    <a:lnTo>
                      <a:pt x="424754" y="0"/>
                    </a:lnTo>
                    <a:lnTo>
                      <a:pt x="429834" y="5244"/>
                    </a:lnTo>
                    <a:lnTo>
                      <a:pt x="5080" y="42950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712E4C35-2616-4995-96A0-C86DD2A0540A}"/>
                  </a:ext>
                </a:extLst>
              </p:cNvPr>
              <p:cNvSpPr/>
              <p:nvPr/>
            </p:nvSpPr>
            <p:spPr>
              <a:xfrm>
                <a:off x="7536425" y="990042"/>
                <a:ext cx="87508" cy="87572"/>
              </a:xfrm>
              <a:custGeom>
                <a:avLst/>
                <a:gdLst>
                  <a:gd name="connsiteX0" fmla="*/ 74849 w 87508"/>
                  <a:gd name="connsiteY0" fmla="*/ 12814 h 87572"/>
                  <a:gd name="connsiteX1" fmla="*/ 87631 w 87508"/>
                  <a:gd name="connsiteY1" fmla="*/ 43785 h 87572"/>
                  <a:gd name="connsiteX2" fmla="*/ 43877 w 87508"/>
                  <a:gd name="connsiteY2" fmla="*/ 87539 h 87572"/>
                  <a:gd name="connsiteX3" fmla="*/ 24377 w 87508"/>
                  <a:gd name="connsiteY3" fmla="*/ 82950 h 87572"/>
                  <a:gd name="connsiteX4" fmla="*/ 12905 w 87508"/>
                  <a:gd name="connsiteY4" fmla="*/ 74757 h 87572"/>
                  <a:gd name="connsiteX5" fmla="*/ 124 w 87508"/>
                  <a:gd name="connsiteY5" fmla="*/ 43785 h 87572"/>
                  <a:gd name="connsiteX6" fmla="*/ 43811 w 87508"/>
                  <a:gd name="connsiteY6" fmla="*/ -34 h 87572"/>
                  <a:gd name="connsiteX7" fmla="*/ 74849 w 87508"/>
                  <a:gd name="connsiteY7" fmla="*/ 12814 h 8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08" h="87572">
                    <a:moveTo>
                      <a:pt x="74849" y="12814"/>
                    </a:moveTo>
                    <a:cubicBezTo>
                      <a:pt x="83108" y="20991"/>
                      <a:pt x="87729" y="32167"/>
                      <a:pt x="87631" y="43785"/>
                    </a:cubicBezTo>
                    <a:cubicBezTo>
                      <a:pt x="87631" y="67956"/>
                      <a:pt x="68032" y="87539"/>
                      <a:pt x="43877" y="87539"/>
                    </a:cubicBezTo>
                    <a:cubicBezTo>
                      <a:pt x="37109" y="87539"/>
                      <a:pt x="30440" y="85966"/>
                      <a:pt x="24377" y="82950"/>
                    </a:cubicBezTo>
                    <a:cubicBezTo>
                      <a:pt x="20165" y="80804"/>
                      <a:pt x="16298" y="78051"/>
                      <a:pt x="12905" y="74757"/>
                    </a:cubicBezTo>
                    <a:cubicBezTo>
                      <a:pt x="4744" y="66514"/>
                      <a:pt x="156" y="55387"/>
                      <a:pt x="124" y="43785"/>
                    </a:cubicBezTo>
                    <a:cubicBezTo>
                      <a:pt x="90" y="19614"/>
                      <a:pt x="19641" y="-1"/>
                      <a:pt x="43811" y="-34"/>
                    </a:cubicBezTo>
                    <a:cubicBezTo>
                      <a:pt x="55446" y="-50"/>
                      <a:pt x="66622" y="4571"/>
                      <a:pt x="74849" y="128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F036633-E1ED-4859-8F7F-F23F40F2CFFB}"/>
                  </a:ext>
                </a:extLst>
              </p:cNvPr>
              <p:cNvSpPr/>
              <p:nvPr/>
            </p:nvSpPr>
            <p:spPr>
              <a:xfrm rot="-2701801">
                <a:off x="7522893" y="786803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1785DF08-944C-498C-9541-AFF72BA9B38E}"/>
                  </a:ext>
                </a:extLst>
              </p:cNvPr>
              <p:cNvSpPr/>
              <p:nvPr/>
            </p:nvSpPr>
            <p:spPr>
              <a:xfrm>
                <a:off x="8022794" y="503902"/>
                <a:ext cx="87507" cy="87505"/>
              </a:xfrm>
              <a:custGeom>
                <a:avLst/>
                <a:gdLst>
                  <a:gd name="connsiteX0" fmla="*/ 87631 w 87507"/>
                  <a:gd name="connsiteY0" fmla="*/ 43720 h 87505"/>
                  <a:gd name="connsiteX1" fmla="*/ 43878 w 87507"/>
                  <a:gd name="connsiteY1" fmla="*/ 87472 h 87505"/>
                  <a:gd name="connsiteX2" fmla="*/ 24377 w 87507"/>
                  <a:gd name="connsiteY2" fmla="*/ 82885 h 87505"/>
                  <a:gd name="connsiteX3" fmla="*/ 124 w 87507"/>
                  <a:gd name="connsiteY3" fmla="*/ 43720 h 87505"/>
                  <a:gd name="connsiteX4" fmla="*/ 43878 w 87507"/>
                  <a:gd name="connsiteY4" fmla="*/ -34 h 87505"/>
                  <a:gd name="connsiteX5" fmla="*/ 87631 w 87507"/>
                  <a:gd name="connsiteY5" fmla="*/ 43720 h 8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07" h="87505">
                    <a:moveTo>
                      <a:pt x="87631" y="43720"/>
                    </a:moveTo>
                    <a:cubicBezTo>
                      <a:pt x="87631" y="67884"/>
                      <a:pt x="68032" y="87472"/>
                      <a:pt x="43878" y="87472"/>
                    </a:cubicBezTo>
                    <a:cubicBezTo>
                      <a:pt x="37110" y="87470"/>
                      <a:pt x="30440" y="85900"/>
                      <a:pt x="24377" y="82885"/>
                    </a:cubicBezTo>
                    <a:cubicBezTo>
                      <a:pt x="9465" y="75547"/>
                      <a:pt x="42" y="60339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FA71B360-E50C-4F72-8600-F8989F9E6F93}"/>
                  </a:ext>
                </a:extLst>
              </p:cNvPr>
              <p:cNvSpPr/>
              <p:nvPr/>
            </p:nvSpPr>
            <p:spPr>
              <a:xfrm>
                <a:off x="8110301" y="544051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CA35C44A-A69B-49AE-BFB1-97D752EB2DB3}"/>
                  </a:ext>
                </a:extLst>
              </p:cNvPr>
              <p:cNvSpPr/>
              <p:nvPr/>
            </p:nvSpPr>
            <p:spPr>
              <a:xfrm>
                <a:off x="8509327" y="504106"/>
                <a:ext cx="87514" cy="86983"/>
              </a:xfrm>
              <a:custGeom>
                <a:avLst/>
                <a:gdLst>
                  <a:gd name="connsiteX0" fmla="*/ 83206 w 87514"/>
                  <a:gd name="connsiteY0" fmla="*/ 24016 h 86983"/>
                  <a:gd name="connsiteX1" fmla="*/ 63050 w 87514"/>
                  <a:gd name="connsiteY1" fmla="*/ 82516 h 86983"/>
                  <a:gd name="connsiteX2" fmla="*/ 4548 w 87514"/>
                  <a:gd name="connsiteY2" fmla="*/ 62357 h 86983"/>
                  <a:gd name="connsiteX3" fmla="*/ 123 w 87514"/>
                  <a:gd name="connsiteY3" fmla="*/ 43516 h 86983"/>
                  <a:gd name="connsiteX4" fmla="*/ 44401 w 87514"/>
                  <a:gd name="connsiteY4" fmla="*/ -32 h 86983"/>
                  <a:gd name="connsiteX5" fmla="*/ 83206 w 87514"/>
                  <a:gd name="connsiteY5" fmla="*/ 24016 h 8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14" h="86983">
                    <a:moveTo>
                      <a:pt x="83206" y="24016"/>
                    </a:moveTo>
                    <a:cubicBezTo>
                      <a:pt x="93792" y="45737"/>
                      <a:pt x="84763" y="71928"/>
                      <a:pt x="63050" y="82516"/>
                    </a:cubicBezTo>
                    <a:cubicBezTo>
                      <a:pt x="41321" y="93104"/>
                      <a:pt x="15134" y="84078"/>
                      <a:pt x="4548" y="62357"/>
                    </a:cubicBezTo>
                    <a:cubicBezTo>
                      <a:pt x="1680" y="56485"/>
                      <a:pt x="172" y="50048"/>
                      <a:pt x="123" y="43516"/>
                    </a:cubicBezTo>
                    <a:cubicBezTo>
                      <a:pt x="320" y="19262"/>
                      <a:pt x="20149" y="-235"/>
                      <a:pt x="44401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13BE9D6-EA95-41EF-9C35-CB2260B7D298}"/>
                  </a:ext>
                </a:extLst>
              </p:cNvPr>
              <p:cNvSpPr/>
              <p:nvPr/>
            </p:nvSpPr>
            <p:spPr>
              <a:xfrm>
                <a:off x="8590771" y="320695"/>
                <a:ext cx="411643" cy="210738"/>
              </a:xfrm>
              <a:custGeom>
                <a:avLst/>
                <a:gdLst>
                  <a:gd name="connsiteX0" fmla="*/ 3278 w 411643"/>
                  <a:gd name="connsiteY0" fmla="*/ 210738 h 210738"/>
                  <a:gd name="connsiteX1" fmla="*/ 0 w 411643"/>
                  <a:gd name="connsiteY1" fmla="*/ 204183 h 210738"/>
                  <a:gd name="connsiteX2" fmla="*/ 408203 w 411643"/>
                  <a:gd name="connsiteY2" fmla="*/ 0 h 210738"/>
                  <a:gd name="connsiteX3" fmla="*/ 411644 w 411643"/>
                  <a:gd name="connsiteY3" fmla="*/ 6555 h 210738"/>
                  <a:gd name="connsiteX4" fmla="*/ 3278 w 411643"/>
                  <a:gd name="connsiteY4" fmla="*/ 210738 h 210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738">
                    <a:moveTo>
                      <a:pt x="3278" y="210738"/>
                    </a:moveTo>
                    <a:lnTo>
                      <a:pt x="0" y="204183"/>
                    </a:lnTo>
                    <a:lnTo>
                      <a:pt x="408203" y="0"/>
                    </a:lnTo>
                    <a:lnTo>
                      <a:pt x="411644" y="6555"/>
                    </a:lnTo>
                    <a:lnTo>
                      <a:pt x="3278" y="2107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63E635DF-19E3-460A-A0C0-71FFABFEFC96}"/>
                  </a:ext>
                </a:extLst>
              </p:cNvPr>
              <p:cNvSpPr/>
              <p:nvPr/>
            </p:nvSpPr>
            <p:spPr>
              <a:xfrm>
                <a:off x="8996024" y="260266"/>
                <a:ext cx="87677" cy="87304"/>
              </a:xfrm>
              <a:custGeom>
                <a:avLst/>
                <a:gdLst>
                  <a:gd name="connsiteX0" fmla="*/ 83206 w 87677"/>
                  <a:gd name="connsiteY0" fmla="*/ 24016 h 87304"/>
                  <a:gd name="connsiteX1" fmla="*/ 63542 w 87677"/>
                  <a:gd name="connsiteY1" fmla="*/ 82685 h 87304"/>
                  <a:gd name="connsiteX2" fmla="*/ 43877 w 87677"/>
                  <a:gd name="connsiteY2" fmla="*/ 87270 h 87304"/>
                  <a:gd name="connsiteX3" fmla="*/ 24541 w 87677"/>
                  <a:gd name="connsiteY3" fmla="*/ 82682 h 87304"/>
                  <a:gd name="connsiteX4" fmla="*/ 4712 w 87677"/>
                  <a:gd name="connsiteY4" fmla="*/ 63017 h 87304"/>
                  <a:gd name="connsiteX5" fmla="*/ 124 w 87677"/>
                  <a:gd name="connsiteY5" fmla="*/ 43516 h 87304"/>
                  <a:gd name="connsiteX6" fmla="*/ 44402 w 87677"/>
                  <a:gd name="connsiteY6" fmla="*/ -32 h 87304"/>
                  <a:gd name="connsiteX7" fmla="*/ 83206 w 87677"/>
                  <a:gd name="connsiteY7" fmla="*/ 24016 h 8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7" h="87304">
                    <a:moveTo>
                      <a:pt x="83206" y="24016"/>
                    </a:moveTo>
                    <a:cubicBezTo>
                      <a:pt x="93973" y="45647"/>
                      <a:pt x="85173" y="71914"/>
                      <a:pt x="63542" y="82685"/>
                    </a:cubicBezTo>
                    <a:cubicBezTo>
                      <a:pt x="57429" y="85725"/>
                      <a:pt x="50695" y="87295"/>
                      <a:pt x="43877" y="87270"/>
                    </a:cubicBezTo>
                    <a:cubicBezTo>
                      <a:pt x="37158" y="87286"/>
                      <a:pt x="30538" y="85713"/>
                      <a:pt x="24541" y="82682"/>
                    </a:cubicBezTo>
                    <a:cubicBezTo>
                      <a:pt x="15954" y="78488"/>
                      <a:pt x="8973" y="71576"/>
                      <a:pt x="4712" y="63017"/>
                    </a:cubicBezTo>
                    <a:cubicBezTo>
                      <a:pt x="1664" y="56972"/>
                      <a:pt x="91" y="50288"/>
                      <a:pt x="124" y="43516"/>
                    </a:cubicBezTo>
                    <a:cubicBezTo>
                      <a:pt x="321" y="19262"/>
                      <a:pt x="20149" y="-236"/>
                      <a:pt x="44402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67454C6D-4035-435A-B471-080E11F8526D}"/>
                  </a:ext>
                </a:extLst>
              </p:cNvPr>
              <p:cNvSpPr/>
              <p:nvPr/>
            </p:nvSpPr>
            <p:spPr>
              <a:xfrm rot="-1595401">
                <a:off x="9055302" y="179728"/>
                <a:ext cx="456216" cy="7374"/>
              </a:xfrm>
              <a:custGeom>
                <a:avLst/>
                <a:gdLst>
                  <a:gd name="connsiteX0" fmla="*/ 123 w 456216"/>
                  <a:gd name="connsiteY0" fmla="*/ -34 h 7374"/>
                  <a:gd name="connsiteX1" fmla="*/ 456340 w 456216"/>
                  <a:gd name="connsiteY1" fmla="*/ -34 h 7374"/>
                  <a:gd name="connsiteX2" fmla="*/ 456340 w 456216"/>
                  <a:gd name="connsiteY2" fmla="*/ 7340 h 7374"/>
                  <a:gd name="connsiteX3" fmla="*/ 123 w 456216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6216" h="7374">
                    <a:moveTo>
                      <a:pt x="123" y="-34"/>
                    </a:moveTo>
                    <a:lnTo>
                      <a:pt x="456340" y="-34"/>
                    </a:lnTo>
                    <a:lnTo>
                      <a:pt x="456340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1E961048-E00C-479A-99F4-1D0C9BD44978}"/>
                  </a:ext>
                </a:extLst>
              </p:cNvPr>
              <p:cNvSpPr/>
              <p:nvPr/>
            </p:nvSpPr>
            <p:spPr>
              <a:xfrm>
                <a:off x="9482720" y="17697"/>
                <a:ext cx="87508" cy="87507"/>
              </a:xfrm>
              <a:custGeom>
                <a:avLst/>
                <a:gdLst>
                  <a:gd name="connsiteX0" fmla="*/ 87631 w 87508"/>
                  <a:gd name="connsiteY0" fmla="*/ 43720 h 87507"/>
                  <a:gd name="connsiteX1" fmla="*/ 75013 w 87508"/>
                  <a:gd name="connsiteY1" fmla="*/ 74527 h 87507"/>
                  <a:gd name="connsiteX2" fmla="*/ 43878 w 87508"/>
                  <a:gd name="connsiteY2" fmla="*/ 87473 h 87507"/>
                  <a:gd name="connsiteX3" fmla="*/ 4712 w 87508"/>
                  <a:gd name="connsiteY3" fmla="*/ 63220 h 87507"/>
                  <a:gd name="connsiteX4" fmla="*/ 124 w 87508"/>
                  <a:gd name="connsiteY4" fmla="*/ 43720 h 87507"/>
                  <a:gd name="connsiteX5" fmla="*/ 43878 w 87508"/>
                  <a:gd name="connsiteY5" fmla="*/ -34 h 87507"/>
                  <a:gd name="connsiteX6" fmla="*/ 87631 w 87508"/>
                  <a:gd name="connsiteY6" fmla="*/ 43720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8" h="87507">
                    <a:moveTo>
                      <a:pt x="87631" y="43720"/>
                    </a:moveTo>
                    <a:cubicBezTo>
                      <a:pt x="87697" y="55261"/>
                      <a:pt x="83158" y="66352"/>
                      <a:pt x="75013" y="74527"/>
                    </a:cubicBezTo>
                    <a:cubicBezTo>
                      <a:pt x="66771" y="82814"/>
                      <a:pt x="55561" y="87473"/>
                      <a:pt x="43878" y="87473"/>
                    </a:cubicBezTo>
                    <a:cubicBezTo>
                      <a:pt x="27278" y="87472"/>
                      <a:pt x="12103" y="78078"/>
                      <a:pt x="4712" y="63220"/>
                    </a:cubicBezTo>
                    <a:cubicBezTo>
                      <a:pt x="1664" y="57175"/>
                      <a:pt x="91" y="50491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422A255-232C-4DC1-9E61-D33F4278799A}"/>
                  </a:ext>
                </a:extLst>
              </p:cNvPr>
              <p:cNvSpPr/>
              <p:nvPr/>
            </p:nvSpPr>
            <p:spPr>
              <a:xfrm>
                <a:off x="9570392" y="57846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63068A6-5148-42DC-9798-2239A92FBD00}"/>
                  </a:ext>
                </a:extLst>
              </p:cNvPr>
              <p:cNvSpPr/>
              <p:nvPr/>
            </p:nvSpPr>
            <p:spPr>
              <a:xfrm>
                <a:off x="9969909" y="17702"/>
                <a:ext cx="87507" cy="87502"/>
              </a:xfrm>
              <a:custGeom>
                <a:avLst/>
                <a:gdLst>
                  <a:gd name="connsiteX0" fmla="*/ 83042 w 87507"/>
                  <a:gd name="connsiteY0" fmla="*/ 24214 h 87502"/>
                  <a:gd name="connsiteX1" fmla="*/ 87631 w 87507"/>
                  <a:gd name="connsiteY1" fmla="*/ 43715 h 87502"/>
                  <a:gd name="connsiteX2" fmla="*/ 44205 w 87507"/>
                  <a:gd name="connsiteY2" fmla="*/ 87468 h 87502"/>
                  <a:gd name="connsiteX3" fmla="*/ 43877 w 87507"/>
                  <a:gd name="connsiteY3" fmla="*/ 87468 h 87502"/>
                  <a:gd name="connsiteX4" fmla="*/ 123 w 87507"/>
                  <a:gd name="connsiteY4" fmla="*/ 43715 h 87502"/>
                  <a:gd name="connsiteX5" fmla="*/ 43877 w 87507"/>
                  <a:gd name="connsiteY5" fmla="*/ -34 h 87502"/>
                  <a:gd name="connsiteX6" fmla="*/ 83042 w 87507"/>
                  <a:gd name="connsiteY6" fmla="*/ 24214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7" h="87502">
                    <a:moveTo>
                      <a:pt x="83042" y="24214"/>
                    </a:moveTo>
                    <a:cubicBezTo>
                      <a:pt x="86074" y="30266"/>
                      <a:pt x="87647" y="36945"/>
                      <a:pt x="87631" y="43715"/>
                    </a:cubicBezTo>
                    <a:cubicBezTo>
                      <a:pt x="87729" y="67789"/>
                      <a:pt x="68277" y="87378"/>
                      <a:pt x="44205" y="87468"/>
                    </a:cubicBezTo>
                    <a:cubicBezTo>
                      <a:pt x="44090" y="87468"/>
                      <a:pt x="43992" y="87468"/>
                      <a:pt x="43877" y="87468"/>
                    </a:cubicBezTo>
                    <a:cubicBezTo>
                      <a:pt x="19706" y="87468"/>
                      <a:pt x="123" y="67879"/>
                      <a:pt x="123" y="43715"/>
                    </a:cubicBezTo>
                    <a:cubicBezTo>
                      <a:pt x="123" y="19550"/>
                      <a:pt x="19722" y="-37"/>
                      <a:pt x="43877" y="-34"/>
                    </a:cubicBezTo>
                    <a:cubicBezTo>
                      <a:pt x="60477" y="-32"/>
                      <a:pt x="75635" y="9359"/>
                      <a:pt x="83042" y="242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3498C541-610E-4E23-A02A-1BF623D817AC}"/>
                  </a:ext>
                </a:extLst>
              </p:cNvPr>
              <p:cNvSpPr/>
              <p:nvPr/>
            </p:nvSpPr>
            <p:spPr>
              <a:xfrm>
                <a:off x="10050698" y="-184846"/>
                <a:ext cx="450809" cy="230074"/>
              </a:xfrm>
              <a:custGeom>
                <a:avLst/>
                <a:gdLst>
                  <a:gd name="connsiteX0" fmla="*/ 3278 w 450809"/>
                  <a:gd name="connsiteY0" fmla="*/ 230075 h 230074"/>
                  <a:gd name="connsiteX1" fmla="*/ 0 w 450809"/>
                  <a:gd name="connsiteY1" fmla="*/ 223520 h 230074"/>
                  <a:gd name="connsiteX2" fmla="*/ 447532 w 450809"/>
                  <a:gd name="connsiteY2" fmla="*/ 0 h 230074"/>
                  <a:gd name="connsiteX3" fmla="*/ 450809 w 450809"/>
                  <a:gd name="connsiteY3" fmla="*/ 6555 h 230074"/>
                  <a:gd name="connsiteX4" fmla="*/ 3278 w 450809"/>
                  <a:gd name="connsiteY4" fmla="*/ 230075 h 23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09" h="230074">
                    <a:moveTo>
                      <a:pt x="3278" y="230075"/>
                    </a:moveTo>
                    <a:lnTo>
                      <a:pt x="0" y="223520"/>
                    </a:lnTo>
                    <a:lnTo>
                      <a:pt x="447532" y="0"/>
                    </a:lnTo>
                    <a:lnTo>
                      <a:pt x="450809" y="6555"/>
                    </a:lnTo>
                    <a:lnTo>
                      <a:pt x="3278" y="23007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8D5945D-0D95-49AC-AE3E-38A37FD7015E}"/>
                  </a:ext>
                </a:extLst>
              </p:cNvPr>
              <p:cNvSpPr/>
              <p:nvPr/>
            </p:nvSpPr>
            <p:spPr>
              <a:xfrm>
                <a:off x="10456770" y="-222807"/>
                <a:ext cx="87670" cy="84994"/>
              </a:xfrm>
              <a:custGeom>
                <a:avLst/>
                <a:gdLst>
                  <a:gd name="connsiteX0" fmla="*/ 87794 w 87670"/>
                  <a:gd name="connsiteY0" fmla="*/ 41204 h 84994"/>
                  <a:gd name="connsiteX1" fmla="*/ 75012 w 87670"/>
                  <a:gd name="connsiteY1" fmla="*/ 72012 h 84994"/>
                  <a:gd name="connsiteX2" fmla="*/ 24540 w 87670"/>
                  <a:gd name="connsiteY2" fmla="*/ 80369 h 84994"/>
                  <a:gd name="connsiteX3" fmla="*/ 4711 w 87670"/>
                  <a:gd name="connsiteY3" fmla="*/ 60705 h 84994"/>
                  <a:gd name="connsiteX4" fmla="*/ 124 w 87670"/>
                  <a:gd name="connsiteY4" fmla="*/ 41204 h 84994"/>
                  <a:gd name="connsiteX5" fmla="*/ 46646 w 87670"/>
                  <a:gd name="connsiteY5" fmla="*/ 49 h 84994"/>
                  <a:gd name="connsiteX6" fmla="*/ 87794 w 87670"/>
                  <a:gd name="connsiteY6" fmla="*/ 41204 h 84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0" h="84994">
                    <a:moveTo>
                      <a:pt x="87794" y="41204"/>
                    </a:moveTo>
                    <a:cubicBezTo>
                      <a:pt x="87794" y="52762"/>
                      <a:pt x="83189" y="63843"/>
                      <a:pt x="75012" y="72012"/>
                    </a:cubicBezTo>
                    <a:cubicBezTo>
                      <a:pt x="61755" y="85416"/>
                      <a:pt x="41402" y="88787"/>
                      <a:pt x="24540" y="80369"/>
                    </a:cubicBezTo>
                    <a:cubicBezTo>
                      <a:pt x="15986" y="76126"/>
                      <a:pt x="9021" y="69227"/>
                      <a:pt x="4711" y="60705"/>
                    </a:cubicBezTo>
                    <a:cubicBezTo>
                      <a:pt x="1680" y="54653"/>
                      <a:pt x="107" y="47973"/>
                      <a:pt x="124" y="41204"/>
                    </a:cubicBezTo>
                    <a:cubicBezTo>
                      <a:pt x="1598" y="16994"/>
                      <a:pt x="22426" y="-1430"/>
                      <a:pt x="46646" y="49"/>
                    </a:cubicBezTo>
                    <a:cubicBezTo>
                      <a:pt x="68786" y="1405"/>
                      <a:pt x="86434" y="19060"/>
                      <a:pt x="87794" y="412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FED54E2B-D9E4-439A-8CAA-12FF4F8C66CD}"/>
                  </a:ext>
                </a:extLst>
              </p:cNvPr>
              <p:cNvSpPr/>
              <p:nvPr/>
            </p:nvSpPr>
            <p:spPr>
              <a:xfrm>
                <a:off x="5102777" y="1478670"/>
                <a:ext cx="87671" cy="85149"/>
              </a:xfrm>
              <a:custGeom>
                <a:avLst/>
                <a:gdLst>
                  <a:gd name="connsiteX0" fmla="*/ 87795 w 87671"/>
                  <a:gd name="connsiteY0" fmla="*/ 41198 h 85149"/>
                  <a:gd name="connsiteX1" fmla="*/ 44041 w 87671"/>
                  <a:gd name="connsiteY1" fmla="*/ 85116 h 85149"/>
                  <a:gd name="connsiteX2" fmla="*/ 24540 w 87671"/>
                  <a:gd name="connsiteY2" fmla="*/ 80528 h 85149"/>
                  <a:gd name="connsiteX3" fmla="*/ 13070 w 87671"/>
                  <a:gd name="connsiteY3" fmla="*/ 72170 h 85149"/>
                  <a:gd name="connsiteX4" fmla="*/ 124 w 87671"/>
                  <a:gd name="connsiteY4" fmla="*/ 41198 h 85149"/>
                  <a:gd name="connsiteX5" fmla="*/ 46647 w 87671"/>
                  <a:gd name="connsiteY5" fmla="*/ 51 h 85149"/>
                  <a:gd name="connsiteX6" fmla="*/ 87795 w 87671"/>
                  <a:gd name="connsiteY6" fmla="*/ 41198 h 8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1" h="85149">
                    <a:moveTo>
                      <a:pt x="87795" y="41198"/>
                    </a:moveTo>
                    <a:cubicBezTo>
                      <a:pt x="87795" y="65386"/>
                      <a:pt x="68229" y="85018"/>
                      <a:pt x="44041" y="85116"/>
                    </a:cubicBezTo>
                    <a:cubicBezTo>
                      <a:pt x="37273" y="85132"/>
                      <a:pt x="30587" y="83559"/>
                      <a:pt x="24540" y="80528"/>
                    </a:cubicBezTo>
                    <a:cubicBezTo>
                      <a:pt x="20263" y="78430"/>
                      <a:pt x="16380" y="75595"/>
                      <a:pt x="13070" y="72170"/>
                    </a:cubicBezTo>
                    <a:cubicBezTo>
                      <a:pt x="4761" y="64009"/>
                      <a:pt x="91" y="52850"/>
                      <a:pt x="124" y="41198"/>
                    </a:cubicBezTo>
                    <a:cubicBezTo>
                      <a:pt x="1599" y="16995"/>
                      <a:pt x="22427" y="-1441"/>
                      <a:pt x="46647" y="51"/>
                    </a:cubicBezTo>
                    <a:cubicBezTo>
                      <a:pt x="68786" y="1394"/>
                      <a:pt x="86435" y="19059"/>
                      <a:pt x="87795" y="411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40D40431-5268-43E5-8880-9A28EB5CBEDA}"/>
                  </a:ext>
                </a:extLst>
              </p:cNvPr>
              <p:cNvSpPr/>
              <p:nvPr/>
            </p:nvSpPr>
            <p:spPr>
              <a:xfrm>
                <a:off x="5190449" y="1516297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FB60CEB4-0C20-4817-85B0-F891486AD972}"/>
                  </a:ext>
                </a:extLst>
              </p:cNvPr>
              <p:cNvSpPr/>
              <p:nvPr/>
            </p:nvSpPr>
            <p:spPr>
              <a:xfrm>
                <a:off x="3155982" y="1961975"/>
                <a:ext cx="87844" cy="87888"/>
              </a:xfrm>
              <a:custGeom>
                <a:avLst/>
                <a:gdLst>
                  <a:gd name="connsiteX0" fmla="*/ 87967 w 87844"/>
                  <a:gd name="connsiteY0" fmla="*/ 44099 h 87888"/>
                  <a:gd name="connsiteX1" fmla="*/ 44214 w 87844"/>
                  <a:gd name="connsiteY1" fmla="*/ 87853 h 87888"/>
                  <a:gd name="connsiteX2" fmla="*/ 4885 w 87844"/>
                  <a:gd name="connsiteY2" fmla="*/ 63764 h 87888"/>
                  <a:gd name="connsiteX3" fmla="*/ 24180 w 87844"/>
                  <a:gd name="connsiteY3" fmla="*/ 4721 h 87888"/>
                  <a:gd name="connsiteX4" fmla="*/ 83217 w 87844"/>
                  <a:gd name="connsiteY4" fmla="*/ 24025 h 87888"/>
                  <a:gd name="connsiteX5" fmla="*/ 87967 w 87844"/>
                  <a:gd name="connsiteY5" fmla="*/ 44099 h 8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844" h="87888">
                    <a:moveTo>
                      <a:pt x="87967" y="44099"/>
                    </a:moveTo>
                    <a:cubicBezTo>
                      <a:pt x="87877" y="68221"/>
                      <a:pt x="68340" y="87771"/>
                      <a:pt x="44214" y="87853"/>
                    </a:cubicBezTo>
                    <a:cubicBezTo>
                      <a:pt x="27582" y="87984"/>
                      <a:pt x="12324" y="78643"/>
                      <a:pt x="4885" y="63764"/>
                    </a:cubicBezTo>
                    <a:cubicBezTo>
                      <a:pt x="-6088" y="42133"/>
                      <a:pt x="2549" y="15701"/>
                      <a:pt x="24180" y="4721"/>
                    </a:cubicBezTo>
                    <a:cubicBezTo>
                      <a:pt x="45811" y="-6242"/>
                      <a:pt x="72242" y="2394"/>
                      <a:pt x="83217" y="24025"/>
                    </a:cubicBezTo>
                    <a:cubicBezTo>
                      <a:pt x="86371" y="30252"/>
                      <a:pt x="88000" y="37118"/>
                      <a:pt x="87967" y="4409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69A4EEB8-C0D8-408C-8D78-6E2A082E6CDA}"/>
                  </a:ext>
                </a:extLst>
              </p:cNvPr>
              <p:cNvSpPr/>
              <p:nvPr/>
            </p:nvSpPr>
            <p:spPr>
              <a:xfrm>
                <a:off x="3243825" y="2002503"/>
                <a:ext cx="399025" cy="7374"/>
              </a:xfrm>
              <a:custGeom>
                <a:avLst/>
                <a:gdLst>
                  <a:gd name="connsiteX0" fmla="*/ 0 w 399025"/>
                  <a:gd name="connsiteY0" fmla="*/ 0 h 7374"/>
                  <a:gd name="connsiteX1" fmla="*/ 399026 w 399025"/>
                  <a:gd name="connsiteY1" fmla="*/ 0 h 7374"/>
                  <a:gd name="connsiteX2" fmla="*/ 399026 w 399025"/>
                  <a:gd name="connsiteY2" fmla="*/ 7374 h 7374"/>
                  <a:gd name="connsiteX3" fmla="*/ 0 w 399025"/>
                  <a:gd name="connsiteY3" fmla="*/ 7374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374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374"/>
                    </a:lnTo>
                    <a:lnTo>
                      <a:pt x="0" y="73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000C4DEE-385B-4890-AB92-3FECAD9E9743}"/>
                  </a:ext>
                </a:extLst>
              </p:cNvPr>
              <p:cNvSpPr/>
              <p:nvPr/>
            </p:nvSpPr>
            <p:spPr>
              <a:xfrm>
                <a:off x="2669614" y="2205539"/>
                <a:ext cx="87520" cy="87507"/>
              </a:xfrm>
              <a:custGeom>
                <a:avLst/>
                <a:gdLst>
                  <a:gd name="connsiteX0" fmla="*/ 83049 w 87520"/>
                  <a:gd name="connsiteY0" fmla="*/ 24055 h 87507"/>
                  <a:gd name="connsiteX1" fmla="*/ 75020 w 87520"/>
                  <a:gd name="connsiteY1" fmla="*/ 74527 h 87507"/>
                  <a:gd name="connsiteX2" fmla="*/ 43884 w 87520"/>
                  <a:gd name="connsiteY2" fmla="*/ 87473 h 87507"/>
                  <a:gd name="connsiteX3" fmla="*/ 24384 w 87520"/>
                  <a:gd name="connsiteY3" fmla="*/ 82885 h 87507"/>
                  <a:gd name="connsiteX4" fmla="*/ 4719 w 87520"/>
                  <a:gd name="connsiteY4" fmla="*/ 63220 h 87507"/>
                  <a:gd name="connsiteX5" fmla="*/ 24385 w 87520"/>
                  <a:gd name="connsiteY5" fmla="*/ 4555 h 87507"/>
                  <a:gd name="connsiteX6" fmla="*/ 43884 w 87520"/>
                  <a:gd name="connsiteY6" fmla="*/ -34 h 87507"/>
                  <a:gd name="connsiteX7" fmla="*/ 83049 w 87520"/>
                  <a:gd name="connsiteY7" fmla="*/ 24055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20" h="87507">
                    <a:moveTo>
                      <a:pt x="83049" y="24055"/>
                    </a:moveTo>
                    <a:cubicBezTo>
                      <a:pt x="91394" y="40868"/>
                      <a:pt x="88170" y="61123"/>
                      <a:pt x="75020" y="74527"/>
                    </a:cubicBezTo>
                    <a:cubicBezTo>
                      <a:pt x="66736" y="82754"/>
                      <a:pt x="55557" y="87408"/>
                      <a:pt x="43884" y="87473"/>
                    </a:cubicBezTo>
                    <a:cubicBezTo>
                      <a:pt x="37115" y="87489"/>
                      <a:pt x="30435" y="85916"/>
                      <a:pt x="24384" y="82885"/>
                    </a:cubicBezTo>
                    <a:cubicBezTo>
                      <a:pt x="15872" y="78641"/>
                      <a:pt x="8970" y="71725"/>
                      <a:pt x="4719" y="63220"/>
                    </a:cubicBezTo>
                    <a:cubicBezTo>
                      <a:pt x="-6051" y="41589"/>
                      <a:pt x="2754" y="15321"/>
                      <a:pt x="24385" y="4555"/>
                    </a:cubicBezTo>
                    <a:cubicBezTo>
                      <a:pt x="30443" y="1539"/>
                      <a:pt x="37118" y="-34"/>
                      <a:pt x="43884" y="-34"/>
                    </a:cubicBezTo>
                    <a:cubicBezTo>
                      <a:pt x="60447" y="-67"/>
                      <a:pt x="75606" y="9258"/>
                      <a:pt x="83049" y="2405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842A8EC-85F1-4762-A6B5-750087FF24FD}"/>
                  </a:ext>
                </a:extLst>
              </p:cNvPr>
              <p:cNvSpPr/>
              <p:nvPr/>
            </p:nvSpPr>
            <p:spPr>
              <a:xfrm>
                <a:off x="2750901" y="2022495"/>
                <a:ext cx="411644" cy="210410"/>
              </a:xfrm>
              <a:custGeom>
                <a:avLst/>
                <a:gdLst>
                  <a:gd name="connsiteX0" fmla="*/ 3278 w 411644"/>
                  <a:gd name="connsiteY0" fmla="*/ 210410 h 210410"/>
                  <a:gd name="connsiteX1" fmla="*/ 0 w 411644"/>
                  <a:gd name="connsiteY1" fmla="*/ 204019 h 210410"/>
                  <a:gd name="connsiteX2" fmla="*/ 408366 w 411644"/>
                  <a:gd name="connsiteY2" fmla="*/ 0 h 210410"/>
                  <a:gd name="connsiteX3" fmla="*/ 411644 w 411644"/>
                  <a:gd name="connsiteY3" fmla="*/ 6555 h 210410"/>
                  <a:gd name="connsiteX4" fmla="*/ 3278 w 411644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4" h="210410">
                    <a:moveTo>
                      <a:pt x="3278" y="210410"/>
                    </a:moveTo>
                    <a:lnTo>
                      <a:pt x="0" y="204019"/>
                    </a:lnTo>
                    <a:lnTo>
                      <a:pt x="408366" y="0"/>
                    </a:lnTo>
                    <a:lnTo>
                      <a:pt x="411644" y="6555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17B72C0-3B3A-4EA5-9360-657FEF661DD7}"/>
                  </a:ext>
                </a:extLst>
              </p:cNvPr>
              <p:cNvSpPr/>
              <p:nvPr/>
            </p:nvSpPr>
            <p:spPr>
              <a:xfrm>
                <a:off x="2182925" y="2448560"/>
                <a:ext cx="87493" cy="87507"/>
              </a:xfrm>
              <a:custGeom>
                <a:avLst/>
                <a:gdLst>
                  <a:gd name="connsiteX0" fmla="*/ 83042 w 87493"/>
                  <a:gd name="connsiteY0" fmla="*/ 24219 h 87507"/>
                  <a:gd name="connsiteX1" fmla="*/ 75013 w 87493"/>
                  <a:gd name="connsiteY1" fmla="*/ 74527 h 87507"/>
                  <a:gd name="connsiteX2" fmla="*/ 43877 w 87493"/>
                  <a:gd name="connsiteY2" fmla="*/ 87473 h 87507"/>
                  <a:gd name="connsiteX3" fmla="*/ 24376 w 87493"/>
                  <a:gd name="connsiteY3" fmla="*/ 82885 h 87507"/>
                  <a:gd name="connsiteX4" fmla="*/ 4712 w 87493"/>
                  <a:gd name="connsiteY4" fmla="*/ 63220 h 87507"/>
                  <a:gd name="connsiteX5" fmla="*/ 124 w 87493"/>
                  <a:gd name="connsiteY5" fmla="*/ 43720 h 87507"/>
                  <a:gd name="connsiteX6" fmla="*/ 43882 w 87493"/>
                  <a:gd name="connsiteY6" fmla="*/ -34 h 87507"/>
                  <a:gd name="connsiteX7" fmla="*/ 83042 w 87493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493" h="87507">
                    <a:moveTo>
                      <a:pt x="83042" y="24219"/>
                    </a:moveTo>
                    <a:cubicBezTo>
                      <a:pt x="91359" y="40983"/>
                      <a:pt x="88135" y="61188"/>
                      <a:pt x="75013" y="74527"/>
                    </a:cubicBezTo>
                    <a:cubicBezTo>
                      <a:pt x="66770" y="82819"/>
                      <a:pt x="55564" y="87473"/>
                      <a:pt x="43877" y="87473"/>
                    </a:cubicBezTo>
                    <a:cubicBezTo>
                      <a:pt x="37108" y="87489"/>
                      <a:pt x="30428" y="85916"/>
                      <a:pt x="24376" y="82885"/>
                    </a:cubicBezTo>
                    <a:cubicBezTo>
                      <a:pt x="15865" y="78640"/>
                      <a:pt x="8964" y="71725"/>
                      <a:pt x="4712" y="63220"/>
                    </a:cubicBezTo>
                    <a:cubicBezTo>
                      <a:pt x="1678" y="57173"/>
                      <a:pt x="106" y="50487"/>
                      <a:pt x="124" y="43720"/>
                    </a:cubicBezTo>
                    <a:cubicBezTo>
                      <a:pt x="126" y="19549"/>
                      <a:pt x="19718" y="-34"/>
                      <a:pt x="43882" y="-34"/>
                    </a:cubicBezTo>
                    <a:cubicBezTo>
                      <a:pt x="60477" y="-34"/>
                      <a:pt x="75644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2900762-A791-4789-8C70-3118DC4908A8}"/>
                  </a:ext>
                </a:extLst>
              </p:cNvPr>
              <p:cNvSpPr/>
              <p:nvPr/>
            </p:nvSpPr>
            <p:spPr>
              <a:xfrm>
                <a:off x="2264368" y="2265515"/>
                <a:ext cx="411480" cy="210574"/>
              </a:xfrm>
              <a:custGeom>
                <a:avLst/>
                <a:gdLst>
                  <a:gd name="connsiteX0" fmla="*/ 3278 w 411480"/>
                  <a:gd name="connsiteY0" fmla="*/ 210574 h 210574"/>
                  <a:gd name="connsiteX1" fmla="*/ 0 w 411480"/>
                  <a:gd name="connsiteY1" fmla="*/ 204019 h 210574"/>
                  <a:gd name="connsiteX2" fmla="*/ 408203 w 411480"/>
                  <a:gd name="connsiteY2" fmla="*/ 0 h 210574"/>
                  <a:gd name="connsiteX3" fmla="*/ 411480 w 411480"/>
                  <a:gd name="connsiteY3" fmla="*/ 6555 h 210574"/>
                  <a:gd name="connsiteX4" fmla="*/ 3278 w 411480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203" y="0"/>
                    </a:lnTo>
                    <a:lnTo>
                      <a:pt x="411480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198982C1-80E9-4DFD-9A0A-C310465A65B2}"/>
                  </a:ext>
                </a:extLst>
              </p:cNvPr>
              <p:cNvSpPr/>
              <p:nvPr/>
            </p:nvSpPr>
            <p:spPr>
              <a:xfrm>
                <a:off x="1696228" y="2691580"/>
                <a:ext cx="87670" cy="87507"/>
              </a:xfrm>
              <a:custGeom>
                <a:avLst/>
                <a:gdLst>
                  <a:gd name="connsiteX0" fmla="*/ 83206 w 87670"/>
                  <a:gd name="connsiteY0" fmla="*/ 24219 h 87507"/>
                  <a:gd name="connsiteX1" fmla="*/ 87794 w 87670"/>
                  <a:gd name="connsiteY1" fmla="*/ 43720 h 87507"/>
                  <a:gd name="connsiteX2" fmla="*/ 75013 w 87670"/>
                  <a:gd name="connsiteY2" fmla="*/ 74691 h 87507"/>
                  <a:gd name="connsiteX3" fmla="*/ 43877 w 87670"/>
                  <a:gd name="connsiteY3" fmla="*/ 87473 h 87507"/>
                  <a:gd name="connsiteX4" fmla="*/ 24540 w 87670"/>
                  <a:gd name="connsiteY4" fmla="*/ 83049 h 87507"/>
                  <a:gd name="connsiteX5" fmla="*/ 123 w 87670"/>
                  <a:gd name="connsiteY5" fmla="*/ 43720 h 87507"/>
                  <a:gd name="connsiteX6" fmla="*/ 43877 w 87670"/>
                  <a:gd name="connsiteY6" fmla="*/ -34 h 87507"/>
                  <a:gd name="connsiteX7" fmla="*/ 83206 w 87670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0" h="87507">
                    <a:moveTo>
                      <a:pt x="83206" y="24219"/>
                    </a:moveTo>
                    <a:cubicBezTo>
                      <a:pt x="86223" y="30282"/>
                      <a:pt x="87794" y="36952"/>
                      <a:pt x="87794" y="43720"/>
                    </a:cubicBezTo>
                    <a:cubicBezTo>
                      <a:pt x="87776" y="55322"/>
                      <a:pt x="83183" y="66449"/>
                      <a:pt x="75013" y="74691"/>
                    </a:cubicBezTo>
                    <a:cubicBezTo>
                      <a:pt x="66753" y="82934"/>
                      <a:pt x="55545" y="87539"/>
                      <a:pt x="43877" y="87473"/>
                    </a:cubicBezTo>
                    <a:cubicBezTo>
                      <a:pt x="37181" y="87457"/>
                      <a:pt x="30574" y="85949"/>
                      <a:pt x="24540" y="83049"/>
                    </a:cubicBezTo>
                    <a:cubicBezTo>
                      <a:pt x="9618" y="75609"/>
                      <a:pt x="169" y="60386"/>
                      <a:pt x="123" y="43720"/>
                    </a:cubicBezTo>
                    <a:cubicBezTo>
                      <a:pt x="214" y="19598"/>
                      <a:pt x="19750" y="48"/>
                      <a:pt x="43877" y="-34"/>
                    </a:cubicBezTo>
                    <a:cubicBezTo>
                      <a:pt x="60502" y="15"/>
                      <a:pt x="75694" y="9389"/>
                      <a:pt x="83206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0F7F181C-B48F-444E-9592-5D87F8FBC469}"/>
                  </a:ext>
                </a:extLst>
              </p:cNvPr>
              <p:cNvSpPr/>
              <p:nvPr/>
            </p:nvSpPr>
            <p:spPr>
              <a:xfrm rot="-1591199">
                <a:off x="1717412" y="2619058"/>
                <a:ext cx="495873" cy="7374"/>
              </a:xfrm>
              <a:custGeom>
                <a:avLst/>
                <a:gdLst>
                  <a:gd name="connsiteX0" fmla="*/ 123 w 495873"/>
                  <a:gd name="connsiteY0" fmla="*/ -34 h 7374"/>
                  <a:gd name="connsiteX1" fmla="*/ 495997 w 495873"/>
                  <a:gd name="connsiteY1" fmla="*/ -34 h 7374"/>
                  <a:gd name="connsiteX2" fmla="*/ 495997 w 495873"/>
                  <a:gd name="connsiteY2" fmla="*/ 7340 h 7374"/>
                  <a:gd name="connsiteX3" fmla="*/ 123 w 495873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873" h="7374">
                    <a:moveTo>
                      <a:pt x="123" y="-34"/>
                    </a:moveTo>
                    <a:lnTo>
                      <a:pt x="495997" y="-34"/>
                    </a:lnTo>
                    <a:lnTo>
                      <a:pt x="495997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D443990B-E465-418C-92EF-E8D7787B288D}"/>
                  </a:ext>
                </a:extLst>
              </p:cNvPr>
              <p:cNvSpPr/>
              <p:nvPr/>
            </p:nvSpPr>
            <p:spPr>
              <a:xfrm>
                <a:off x="1738507" y="1030584"/>
                <a:ext cx="8763000" cy="2680437"/>
              </a:xfrm>
              <a:custGeom>
                <a:avLst/>
                <a:gdLst>
                  <a:gd name="connsiteX0" fmla="*/ 3277 w 8763000"/>
                  <a:gd name="connsiteY0" fmla="*/ 2680438 h 2680437"/>
                  <a:gd name="connsiteX1" fmla="*/ 0 w 8763000"/>
                  <a:gd name="connsiteY1" fmla="*/ 2673883 h 2680437"/>
                  <a:gd name="connsiteX2" fmla="*/ 487352 w 8763000"/>
                  <a:gd name="connsiteY2" fmla="*/ 2430371 h 2680437"/>
                  <a:gd name="connsiteX3" fmla="*/ 974049 w 8763000"/>
                  <a:gd name="connsiteY3" fmla="*/ 2430371 h 2680437"/>
                  <a:gd name="connsiteX4" fmla="*/ 1460746 w 8763000"/>
                  <a:gd name="connsiteY4" fmla="*/ 2187350 h 2680437"/>
                  <a:gd name="connsiteX5" fmla="*/ 1949737 w 8763000"/>
                  <a:gd name="connsiteY5" fmla="*/ 2187678 h 2680437"/>
                  <a:gd name="connsiteX6" fmla="*/ 2434795 w 8763000"/>
                  <a:gd name="connsiteY6" fmla="*/ 2430043 h 2680437"/>
                  <a:gd name="connsiteX7" fmla="*/ 2919361 w 8763000"/>
                  <a:gd name="connsiteY7" fmla="*/ 2188006 h 2680437"/>
                  <a:gd name="connsiteX8" fmla="*/ 3407369 w 8763000"/>
                  <a:gd name="connsiteY8" fmla="*/ 1700489 h 2680437"/>
                  <a:gd name="connsiteX9" fmla="*/ 3894722 w 8763000"/>
                  <a:gd name="connsiteY9" fmla="*/ 1943838 h 2680437"/>
                  <a:gd name="connsiteX10" fmla="*/ 4380599 w 8763000"/>
                  <a:gd name="connsiteY10" fmla="*/ 1701145 h 2680437"/>
                  <a:gd name="connsiteX11" fmla="*/ 4866640 w 8763000"/>
                  <a:gd name="connsiteY11" fmla="*/ 1701145 h 2680437"/>
                  <a:gd name="connsiteX12" fmla="*/ 5353993 w 8763000"/>
                  <a:gd name="connsiteY12" fmla="*/ 1214284 h 2680437"/>
                  <a:gd name="connsiteX13" fmla="*/ 5841345 w 8763000"/>
                  <a:gd name="connsiteY13" fmla="*/ 1457632 h 2680437"/>
                  <a:gd name="connsiteX14" fmla="*/ 6813919 w 8763000"/>
                  <a:gd name="connsiteY14" fmla="*/ 971919 h 2680437"/>
                  <a:gd name="connsiteX15" fmla="*/ 7300452 w 8763000"/>
                  <a:gd name="connsiteY15" fmla="*/ 971919 h 2680437"/>
                  <a:gd name="connsiteX16" fmla="*/ 7785838 w 8763000"/>
                  <a:gd name="connsiteY16" fmla="*/ 729554 h 2680437"/>
                  <a:gd name="connsiteX17" fmla="*/ 8272534 w 8763000"/>
                  <a:gd name="connsiteY17" fmla="*/ 243348 h 2680437"/>
                  <a:gd name="connsiteX18" fmla="*/ 8273026 w 8763000"/>
                  <a:gd name="connsiteY18" fmla="*/ 243021 h 2680437"/>
                  <a:gd name="connsiteX19" fmla="*/ 8759723 w 8763000"/>
                  <a:gd name="connsiteY19" fmla="*/ 0 h 2680437"/>
                  <a:gd name="connsiteX20" fmla="*/ 8763001 w 8763000"/>
                  <a:gd name="connsiteY20" fmla="*/ 6555 h 2680437"/>
                  <a:gd name="connsiteX21" fmla="*/ 8276795 w 8763000"/>
                  <a:gd name="connsiteY21" fmla="*/ 249412 h 2680437"/>
                  <a:gd name="connsiteX22" fmla="*/ 7790262 w 8763000"/>
                  <a:gd name="connsiteY22" fmla="*/ 735453 h 2680437"/>
                  <a:gd name="connsiteX23" fmla="*/ 7789607 w 8763000"/>
                  <a:gd name="connsiteY23" fmla="*/ 735781 h 2680437"/>
                  <a:gd name="connsiteX24" fmla="*/ 7302255 w 8763000"/>
                  <a:gd name="connsiteY24" fmla="*/ 979293 h 2680437"/>
                  <a:gd name="connsiteX25" fmla="*/ 6815558 w 8763000"/>
                  <a:gd name="connsiteY25" fmla="*/ 979293 h 2680437"/>
                  <a:gd name="connsiteX26" fmla="*/ 5841345 w 8763000"/>
                  <a:gd name="connsiteY26" fmla="*/ 1465826 h 2680437"/>
                  <a:gd name="connsiteX27" fmla="*/ 5355467 w 8763000"/>
                  <a:gd name="connsiteY27" fmla="*/ 1223133 h 2680437"/>
                  <a:gd name="connsiteX28" fmla="*/ 4869590 w 8763000"/>
                  <a:gd name="connsiteY28" fmla="*/ 1708519 h 2680437"/>
                  <a:gd name="connsiteX29" fmla="*/ 4382238 w 8763000"/>
                  <a:gd name="connsiteY29" fmla="*/ 1708519 h 2680437"/>
                  <a:gd name="connsiteX30" fmla="*/ 3894722 w 8763000"/>
                  <a:gd name="connsiteY30" fmla="*/ 1952031 h 2680437"/>
                  <a:gd name="connsiteX31" fmla="*/ 3408844 w 8763000"/>
                  <a:gd name="connsiteY31" fmla="*/ 1709338 h 2680437"/>
                  <a:gd name="connsiteX32" fmla="*/ 2923622 w 8763000"/>
                  <a:gd name="connsiteY32" fmla="*/ 2194069 h 2680437"/>
                  <a:gd name="connsiteX33" fmla="*/ 2923131 w 8763000"/>
                  <a:gd name="connsiteY33" fmla="*/ 2194233 h 2680437"/>
                  <a:gd name="connsiteX34" fmla="*/ 2434795 w 8763000"/>
                  <a:gd name="connsiteY34" fmla="*/ 2438236 h 2680437"/>
                  <a:gd name="connsiteX35" fmla="*/ 1947279 w 8763000"/>
                  <a:gd name="connsiteY35" fmla="*/ 2194724 h 2680437"/>
                  <a:gd name="connsiteX36" fmla="*/ 1462385 w 8763000"/>
                  <a:gd name="connsiteY36" fmla="*/ 2194724 h 2680437"/>
                  <a:gd name="connsiteX37" fmla="*/ 975688 w 8763000"/>
                  <a:gd name="connsiteY37" fmla="*/ 2437745 h 2680437"/>
                  <a:gd name="connsiteX38" fmla="*/ 489155 w 8763000"/>
                  <a:gd name="connsiteY38" fmla="*/ 2437745 h 2680437"/>
                  <a:gd name="connsiteX39" fmla="*/ 3277 w 8763000"/>
                  <a:gd name="connsiteY39" fmla="*/ 2680438 h 2680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763000" h="2680437">
                    <a:moveTo>
                      <a:pt x="3277" y="2680438"/>
                    </a:moveTo>
                    <a:lnTo>
                      <a:pt x="0" y="2673883"/>
                    </a:lnTo>
                    <a:lnTo>
                      <a:pt x="487352" y="2430371"/>
                    </a:lnTo>
                    <a:lnTo>
                      <a:pt x="974049" y="2430371"/>
                    </a:lnTo>
                    <a:lnTo>
                      <a:pt x="1460746" y="2187350"/>
                    </a:lnTo>
                    <a:lnTo>
                      <a:pt x="1949737" y="2187678"/>
                    </a:lnTo>
                    <a:lnTo>
                      <a:pt x="2434795" y="2430043"/>
                    </a:lnTo>
                    <a:lnTo>
                      <a:pt x="2919361" y="2188006"/>
                    </a:lnTo>
                    <a:lnTo>
                      <a:pt x="3407369" y="1700489"/>
                    </a:lnTo>
                    <a:lnTo>
                      <a:pt x="3894722" y="1943838"/>
                    </a:lnTo>
                    <a:lnTo>
                      <a:pt x="4380599" y="1701145"/>
                    </a:lnTo>
                    <a:lnTo>
                      <a:pt x="4866640" y="1701145"/>
                    </a:lnTo>
                    <a:lnTo>
                      <a:pt x="5353993" y="1214284"/>
                    </a:lnTo>
                    <a:lnTo>
                      <a:pt x="5841345" y="1457632"/>
                    </a:lnTo>
                    <a:lnTo>
                      <a:pt x="6813919" y="971919"/>
                    </a:lnTo>
                    <a:lnTo>
                      <a:pt x="7300452" y="971919"/>
                    </a:lnTo>
                    <a:lnTo>
                      <a:pt x="7785838" y="729554"/>
                    </a:lnTo>
                    <a:lnTo>
                      <a:pt x="8272534" y="243348"/>
                    </a:lnTo>
                    <a:lnTo>
                      <a:pt x="8273026" y="243021"/>
                    </a:lnTo>
                    <a:lnTo>
                      <a:pt x="8759723" y="0"/>
                    </a:lnTo>
                    <a:lnTo>
                      <a:pt x="8763001" y="6555"/>
                    </a:lnTo>
                    <a:lnTo>
                      <a:pt x="8276795" y="249412"/>
                    </a:lnTo>
                    <a:lnTo>
                      <a:pt x="7790262" y="735453"/>
                    </a:lnTo>
                    <a:lnTo>
                      <a:pt x="7789607" y="735781"/>
                    </a:lnTo>
                    <a:lnTo>
                      <a:pt x="7302255" y="979293"/>
                    </a:lnTo>
                    <a:lnTo>
                      <a:pt x="6815558" y="979293"/>
                    </a:lnTo>
                    <a:lnTo>
                      <a:pt x="5841345" y="1465826"/>
                    </a:lnTo>
                    <a:lnTo>
                      <a:pt x="5355467" y="1223133"/>
                    </a:lnTo>
                    <a:lnTo>
                      <a:pt x="4869590" y="1708519"/>
                    </a:lnTo>
                    <a:lnTo>
                      <a:pt x="4382238" y="1708519"/>
                    </a:lnTo>
                    <a:lnTo>
                      <a:pt x="3894722" y="1952031"/>
                    </a:lnTo>
                    <a:lnTo>
                      <a:pt x="3408844" y="1709338"/>
                    </a:lnTo>
                    <a:lnTo>
                      <a:pt x="2923622" y="2194069"/>
                    </a:lnTo>
                    <a:lnTo>
                      <a:pt x="2923131" y="2194233"/>
                    </a:lnTo>
                    <a:lnTo>
                      <a:pt x="2434795" y="2438236"/>
                    </a:lnTo>
                    <a:lnTo>
                      <a:pt x="1947279" y="2194724"/>
                    </a:lnTo>
                    <a:lnTo>
                      <a:pt x="1462385" y="2194724"/>
                    </a:lnTo>
                    <a:lnTo>
                      <a:pt x="975688" y="2437745"/>
                    </a:lnTo>
                    <a:lnTo>
                      <a:pt x="489155" y="2437745"/>
                    </a:lnTo>
                    <a:lnTo>
                      <a:pt x="3277" y="2680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11AA5AF-C71A-4127-A5A2-06A505EB0ADC}"/>
                  </a:ext>
                </a:extLst>
              </p:cNvPr>
              <p:cNvSpPr/>
              <p:nvPr/>
            </p:nvSpPr>
            <p:spPr>
              <a:xfrm>
                <a:off x="1718350" y="3683163"/>
                <a:ext cx="48669" cy="48669"/>
              </a:xfrm>
              <a:custGeom>
                <a:avLst/>
                <a:gdLst>
                  <a:gd name="connsiteX0" fmla="*/ 48793 w 48669"/>
                  <a:gd name="connsiteY0" fmla="*/ 24219 h 48669"/>
                  <a:gd name="connsiteX1" fmla="*/ 24376 w 48669"/>
                  <a:gd name="connsiteY1" fmla="*/ 48636 h 48669"/>
                  <a:gd name="connsiteX2" fmla="*/ 123 w 48669"/>
                  <a:gd name="connsiteY2" fmla="*/ 24219 h 48669"/>
                  <a:gd name="connsiteX3" fmla="*/ 24376 w 48669"/>
                  <a:gd name="connsiteY3" fmla="*/ -34 h 48669"/>
                  <a:gd name="connsiteX4" fmla="*/ 48793 w 48669"/>
                  <a:gd name="connsiteY4" fmla="*/ 24219 h 4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" h="48669">
                    <a:moveTo>
                      <a:pt x="48793" y="24219"/>
                    </a:moveTo>
                    <a:cubicBezTo>
                      <a:pt x="48793" y="37706"/>
                      <a:pt x="37861" y="48636"/>
                      <a:pt x="24376" y="48636"/>
                    </a:cubicBezTo>
                    <a:cubicBezTo>
                      <a:pt x="10955" y="48554"/>
                      <a:pt x="123" y="37640"/>
                      <a:pt x="123" y="24219"/>
                    </a:cubicBezTo>
                    <a:cubicBezTo>
                      <a:pt x="123" y="10831"/>
                      <a:pt x="10982" y="-34"/>
                      <a:pt x="24376" y="-34"/>
                    </a:cubicBezTo>
                    <a:cubicBezTo>
                      <a:pt x="37797" y="-34"/>
                      <a:pt x="48703" y="10798"/>
                      <a:pt x="48793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6E892780-6FCD-48F7-98F5-F5C84DF7F572}"/>
                  </a:ext>
                </a:extLst>
              </p:cNvPr>
              <p:cNvSpPr/>
              <p:nvPr/>
            </p:nvSpPr>
            <p:spPr>
              <a:xfrm>
                <a:off x="2202261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5" y="48800"/>
                      <a:pt x="24540" y="48800"/>
                    </a:cubicBezTo>
                    <a:cubicBezTo>
                      <a:pt x="11055" y="48800"/>
                      <a:pt x="123" y="37870"/>
                      <a:pt x="123" y="24383"/>
                    </a:cubicBezTo>
                    <a:cubicBezTo>
                      <a:pt x="123" y="10896"/>
                      <a:pt x="11055" y="-34"/>
                      <a:pt x="24540" y="-34"/>
                    </a:cubicBezTo>
                    <a:cubicBezTo>
                      <a:pt x="38025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390230D-9C80-45CF-8B9F-1BAE7378EBC2}"/>
                  </a:ext>
                </a:extLst>
              </p:cNvPr>
              <p:cNvSpPr/>
              <p:nvPr/>
            </p:nvSpPr>
            <p:spPr>
              <a:xfrm>
                <a:off x="2688467" y="3440143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9" y="49127"/>
                      <a:pt x="24704" y="49127"/>
                    </a:cubicBezTo>
                    <a:cubicBezTo>
                      <a:pt x="11129" y="49127"/>
                      <a:pt x="123" y="38115"/>
                      <a:pt x="123" y="24547"/>
                    </a:cubicBezTo>
                    <a:cubicBezTo>
                      <a:pt x="123" y="10979"/>
                      <a:pt x="11129" y="-34"/>
                      <a:pt x="24704" y="-34"/>
                    </a:cubicBezTo>
                    <a:cubicBezTo>
                      <a:pt x="38279" y="-34"/>
                      <a:pt x="49285" y="10979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B83ED4BA-D703-461E-A88F-124D3DAB463A}"/>
                  </a:ext>
                </a:extLst>
              </p:cNvPr>
              <p:cNvSpPr/>
              <p:nvPr/>
            </p:nvSpPr>
            <p:spPr>
              <a:xfrm>
                <a:off x="3175819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7" y="48506"/>
                      <a:pt x="24253" y="48506"/>
                    </a:cubicBezTo>
                    <a:cubicBezTo>
                      <a:pt x="10858" y="48506"/>
                      <a:pt x="0" y="37647"/>
                      <a:pt x="0" y="24253"/>
                    </a:cubicBezTo>
                    <a:cubicBezTo>
                      <a:pt x="0" y="10858"/>
                      <a:pt x="10858" y="0"/>
                      <a:pt x="24253" y="0"/>
                    </a:cubicBezTo>
                    <a:cubicBezTo>
                      <a:pt x="37647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87A6A2C-0904-461D-BA6B-5E5A81F226A6}"/>
                  </a:ext>
                </a:extLst>
              </p:cNvPr>
              <p:cNvSpPr/>
              <p:nvPr/>
            </p:nvSpPr>
            <p:spPr>
              <a:xfrm>
                <a:off x="3661205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8" y="48506"/>
                      <a:pt x="24253" y="48506"/>
                    </a:cubicBezTo>
                    <a:cubicBezTo>
                      <a:pt x="10859" y="48506"/>
                      <a:pt x="0" y="37647"/>
                      <a:pt x="0" y="24253"/>
                    </a:cubicBezTo>
                    <a:cubicBezTo>
                      <a:pt x="0" y="10858"/>
                      <a:pt x="10859" y="0"/>
                      <a:pt x="24253" y="0"/>
                    </a:cubicBezTo>
                    <a:cubicBezTo>
                      <a:pt x="37648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EA70096-DB11-48EF-B838-3A5565FA0186}"/>
                  </a:ext>
                </a:extLst>
              </p:cNvPr>
              <p:cNvSpPr/>
              <p:nvPr/>
            </p:nvSpPr>
            <p:spPr>
              <a:xfrm>
                <a:off x="4150359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0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150A9E90-39EB-405C-B1FC-515C887768E4}"/>
                  </a:ext>
                </a:extLst>
              </p:cNvPr>
              <p:cNvSpPr/>
              <p:nvPr/>
            </p:nvSpPr>
            <p:spPr>
              <a:xfrm>
                <a:off x="4637056" y="3196958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AA94D95D-3C15-402F-AFAE-E154E184017A}"/>
                  </a:ext>
                </a:extLst>
              </p:cNvPr>
              <p:cNvSpPr/>
              <p:nvPr/>
            </p:nvSpPr>
            <p:spPr>
              <a:xfrm>
                <a:off x="5122114" y="2713866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7" y="10831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D945BF0C-9291-447A-934B-1B3998A44C6A}"/>
                  </a:ext>
                </a:extLst>
              </p:cNvPr>
              <p:cNvSpPr/>
              <p:nvPr/>
            </p:nvSpPr>
            <p:spPr>
              <a:xfrm>
                <a:off x="5608811" y="2950660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69"/>
                      <a:pt x="38027" y="48800"/>
                      <a:pt x="24540" y="48800"/>
                    </a:cubicBezTo>
                    <a:cubicBezTo>
                      <a:pt x="11054" y="48800"/>
                      <a:pt x="123" y="37869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81B2ED0-D1C6-417D-8503-2B18BDAF3FCE}"/>
                  </a:ext>
                </a:extLst>
              </p:cNvPr>
              <p:cNvSpPr/>
              <p:nvPr/>
            </p:nvSpPr>
            <p:spPr>
              <a:xfrm>
                <a:off x="6095672" y="2711081"/>
                <a:ext cx="48505" cy="48505"/>
              </a:xfrm>
              <a:custGeom>
                <a:avLst/>
                <a:gdLst>
                  <a:gd name="connsiteX0" fmla="*/ 48629 w 48505"/>
                  <a:gd name="connsiteY0" fmla="*/ 24219 h 48505"/>
                  <a:gd name="connsiteX1" fmla="*/ 24376 w 48505"/>
                  <a:gd name="connsiteY1" fmla="*/ 48472 h 48505"/>
                  <a:gd name="connsiteX2" fmla="*/ 123 w 48505"/>
                  <a:gd name="connsiteY2" fmla="*/ 24219 h 48505"/>
                  <a:gd name="connsiteX3" fmla="*/ 24376 w 48505"/>
                  <a:gd name="connsiteY3" fmla="*/ -34 h 48505"/>
                  <a:gd name="connsiteX4" fmla="*/ 48629 w 48505"/>
                  <a:gd name="connsiteY4" fmla="*/ 24219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629" y="24219"/>
                    </a:moveTo>
                    <a:cubicBezTo>
                      <a:pt x="48629" y="37607"/>
                      <a:pt x="37765" y="48472"/>
                      <a:pt x="24376" y="48472"/>
                    </a:cubicBezTo>
                    <a:cubicBezTo>
                      <a:pt x="10988" y="48472"/>
                      <a:pt x="123" y="37607"/>
                      <a:pt x="123" y="24219"/>
                    </a:cubicBezTo>
                    <a:cubicBezTo>
                      <a:pt x="123" y="10831"/>
                      <a:pt x="10988" y="-34"/>
                      <a:pt x="24376" y="-34"/>
                    </a:cubicBezTo>
                    <a:cubicBezTo>
                      <a:pt x="37732" y="48"/>
                      <a:pt x="48547" y="10864"/>
                      <a:pt x="48629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B8E2EEA8-C809-44C8-88C1-1702D5A7E68D}"/>
                  </a:ext>
                </a:extLst>
              </p:cNvPr>
              <p:cNvSpPr/>
              <p:nvPr/>
            </p:nvSpPr>
            <p:spPr>
              <a:xfrm>
                <a:off x="6582041" y="2711081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39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5" y="10864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66242A3-F703-492A-B01D-524CBFC6BE6D}"/>
                  </a:ext>
                </a:extLst>
              </p:cNvPr>
              <p:cNvSpPr/>
              <p:nvPr/>
            </p:nvSpPr>
            <p:spPr>
              <a:xfrm>
                <a:off x="7068737" y="2224875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1 w 48833"/>
                  <a:gd name="connsiteY1" fmla="*/ 48800 h 48833"/>
                  <a:gd name="connsiteX2" fmla="*/ 123 w 48833"/>
                  <a:gd name="connsiteY2" fmla="*/ 24383 h 48833"/>
                  <a:gd name="connsiteX3" fmla="*/ 24541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1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1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2B781272-7626-41EC-85F6-3979048BBFCA}"/>
                  </a:ext>
                </a:extLst>
              </p:cNvPr>
              <p:cNvSpPr/>
              <p:nvPr/>
            </p:nvSpPr>
            <p:spPr>
              <a:xfrm>
                <a:off x="7555434" y="2468060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59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A4BB796-0965-4298-8AA1-FE24F3E9051E}"/>
                  </a:ext>
                </a:extLst>
              </p:cNvPr>
              <p:cNvSpPr/>
              <p:nvPr/>
            </p:nvSpPr>
            <p:spPr>
              <a:xfrm>
                <a:off x="8041639" y="2224712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14373AA8-4B59-48EE-AD4C-C8F774DFC764}"/>
                  </a:ext>
                </a:extLst>
              </p:cNvPr>
              <p:cNvSpPr/>
              <p:nvPr/>
            </p:nvSpPr>
            <p:spPr>
              <a:xfrm>
                <a:off x="8529155" y="1981855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6" y="10864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144EA5CA-078E-4452-A1B2-9855F19E21A1}"/>
                  </a:ext>
                </a:extLst>
              </p:cNvPr>
              <p:cNvSpPr/>
              <p:nvPr/>
            </p:nvSpPr>
            <p:spPr>
              <a:xfrm>
                <a:off x="9015033" y="1981527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2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2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8441BB3B-EFC2-47D9-B9BC-0B8894D761C8}"/>
                  </a:ext>
                </a:extLst>
              </p:cNvPr>
              <p:cNvSpPr/>
              <p:nvPr/>
            </p:nvSpPr>
            <p:spPr>
              <a:xfrm>
                <a:off x="9502057" y="1738834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75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306726A-1B6E-4C39-92A7-E69000BB314F}"/>
                  </a:ext>
                </a:extLst>
              </p:cNvPr>
              <p:cNvSpPr/>
              <p:nvPr/>
            </p:nvSpPr>
            <p:spPr>
              <a:xfrm>
                <a:off x="9988590" y="1252629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2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48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8" y="10831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1F268D93-15C5-4331-8445-27559F7C53A8}"/>
                  </a:ext>
                </a:extLst>
              </p:cNvPr>
              <p:cNvSpPr/>
              <p:nvPr/>
            </p:nvSpPr>
            <p:spPr>
              <a:xfrm>
                <a:off x="10474960" y="1009280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770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Bucke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5">
            <a:extLst>
              <a:ext uri="{FF2B5EF4-FFF2-40B4-BE49-F238E27FC236}">
                <a16:creationId xmlns:a16="http://schemas.microsoft.com/office/drawing/2014/main" id="{00754E42-71E2-4C50-B457-C6A366EDF5A8}"/>
              </a:ext>
            </a:extLst>
          </p:cNvPr>
          <p:cNvGrpSpPr/>
          <p:nvPr userDrawn="1"/>
        </p:nvGrpSpPr>
        <p:grpSpPr>
          <a:xfrm>
            <a:off x="655" y="-222807"/>
            <a:ext cx="12190526" cy="7302588"/>
            <a:chOff x="655" y="-222807"/>
            <a:chExt cx="12190526" cy="7302588"/>
          </a:xfrm>
          <a:gradFill flip="none" rotWithShape="1">
            <a:gsLst>
              <a:gs pos="0">
                <a:schemeClr val="bg1">
                  <a:lumMod val="85000"/>
                  <a:alpha val="7000"/>
                </a:schemeClr>
              </a:gs>
              <a:gs pos="100000">
                <a:schemeClr val="bg1">
                  <a:lumMod val="85000"/>
                  <a:alpha val="70000"/>
                </a:schemeClr>
              </a:gs>
            </a:gsLst>
            <a:lin ang="0" scaled="1"/>
            <a:tileRect/>
          </a:gradFill>
        </p:grpSpPr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FED6892C-8666-4CC9-B1D5-638628B7E3BE}"/>
                </a:ext>
              </a:extLst>
            </p:cNvPr>
            <p:cNvGrpSpPr/>
            <p:nvPr/>
          </p:nvGrpSpPr>
          <p:grpSpPr>
            <a:xfrm>
              <a:off x="655" y="-16059"/>
              <a:ext cx="12190526" cy="7095841"/>
              <a:chOff x="655" y="-16059"/>
              <a:chExt cx="12190526" cy="7095841"/>
            </a:xfrm>
            <a:grpFill/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77DBEFB1-2A72-473C-A290-BF847229E734}"/>
                  </a:ext>
                </a:extLst>
              </p:cNvPr>
              <p:cNvSpPr/>
              <p:nvPr/>
            </p:nvSpPr>
            <p:spPr>
              <a:xfrm>
                <a:off x="663841" y="6340823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3 h 134046"/>
                  <a:gd name="connsiteX1" fmla="*/ 19788 w 134047"/>
                  <a:gd name="connsiteY1" fmla="*/ 114348 h 134046"/>
                  <a:gd name="connsiteX2" fmla="*/ 123 w 134047"/>
                  <a:gd name="connsiteY2" fmla="*/ 66989 h 134046"/>
                  <a:gd name="connsiteX3" fmla="*/ 67147 w 134047"/>
                  <a:gd name="connsiteY3" fmla="*/ -34 h 134046"/>
                  <a:gd name="connsiteX4" fmla="*/ 114669 w 134047"/>
                  <a:gd name="connsiteY4" fmla="*/ 19631 h 134046"/>
                  <a:gd name="connsiteX5" fmla="*/ 134170 w 134047"/>
                  <a:gd name="connsiteY5" fmla="*/ 66989 h 134046"/>
                  <a:gd name="connsiteX6" fmla="*/ 67147 w 134047"/>
                  <a:gd name="connsiteY6" fmla="*/ 134013 h 134046"/>
                  <a:gd name="connsiteX7" fmla="*/ 67147 w 134047"/>
                  <a:gd name="connsiteY7" fmla="*/ 13404 h 134046"/>
                  <a:gd name="connsiteX8" fmla="*/ 13561 w 134047"/>
                  <a:gd name="connsiteY8" fmla="*/ 66989 h 134046"/>
                  <a:gd name="connsiteX9" fmla="*/ 29948 w 134047"/>
                  <a:gd name="connsiteY9" fmla="*/ 104844 h 134046"/>
                  <a:gd name="connsiteX10" fmla="*/ 67802 w 134047"/>
                  <a:gd name="connsiteY10" fmla="*/ 121231 h 134046"/>
                  <a:gd name="connsiteX11" fmla="*/ 121552 w 134047"/>
                  <a:gd name="connsiteY11" fmla="*/ 67809 h 134046"/>
                  <a:gd name="connsiteX12" fmla="*/ 121552 w 134047"/>
                  <a:gd name="connsiteY12" fmla="*/ 67645 h 134046"/>
                  <a:gd name="connsiteX13" fmla="*/ 105165 w 134047"/>
                  <a:gd name="connsiteY13" fmla="*/ 29791 h 134046"/>
                  <a:gd name="connsiteX14" fmla="*/ 67147 w 134047"/>
                  <a:gd name="connsiteY14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047" h="134046">
                    <a:moveTo>
                      <a:pt x="67147" y="134013"/>
                    </a:moveTo>
                    <a:cubicBezTo>
                      <a:pt x="49370" y="134029"/>
                      <a:pt x="32322" y="126950"/>
                      <a:pt x="19788" y="114348"/>
                    </a:cubicBezTo>
                    <a:cubicBezTo>
                      <a:pt x="7185" y="101812"/>
                      <a:pt x="105" y="84770"/>
                      <a:pt x="123" y="66989"/>
                    </a:cubicBezTo>
                    <a:cubicBezTo>
                      <a:pt x="214" y="30004"/>
                      <a:pt x="30168" y="48"/>
                      <a:pt x="67147" y="-34"/>
                    </a:cubicBezTo>
                    <a:cubicBezTo>
                      <a:pt x="84973" y="-66"/>
                      <a:pt x="102074" y="7013"/>
                      <a:pt x="114669" y="19631"/>
                    </a:cubicBezTo>
                    <a:cubicBezTo>
                      <a:pt x="127228" y="32183"/>
                      <a:pt x="134250" y="49226"/>
                      <a:pt x="134170" y="66989"/>
                    </a:cubicBezTo>
                    <a:cubicBezTo>
                      <a:pt x="134170" y="104008"/>
                      <a:pt x="104162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89" y="13486"/>
                      <a:pt x="13651" y="37427"/>
                      <a:pt x="13561" y="66989"/>
                    </a:cubicBezTo>
                    <a:cubicBezTo>
                      <a:pt x="13641" y="81312"/>
                      <a:pt x="19560" y="94979"/>
                      <a:pt x="29948" y="104844"/>
                    </a:cubicBezTo>
                    <a:cubicBezTo>
                      <a:pt x="39852" y="115167"/>
                      <a:pt x="53495" y="121067"/>
                      <a:pt x="67802" y="121231"/>
                    </a:cubicBezTo>
                    <a:cubicBezTo>
                      <a:pt x="97397" y="121329"/>
                      <a:pt x="121462" y="97404"/>
                      <a:pt x="121552" y="67809"/>
                    </a:cubicBezTo>
                    <a:cubicBezTo>
                      <a:pt x="121552" y="67760"/>
                      <a:pt x="121552" y="67694"/>
                      <a:pt x="121552" y="67645"/>
                    </a:cubicBezTo>
                    <a:cubicBezTo>
                      <a:pt x="121396" y="53339"/>
                      <a:pt x="115490" y="39689"/>
                      <a:pt x="105165" y="29791"/>
                    </a:cubicBezTo>
                    <a:cubicBezTo>
                      <a:pt x="95221" y="19418"/>
                      <a:pt x="81510" y="13518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DC00167-46FD-4436-BD45-7C89CABA9AD7}"/>
                  </a:ext>
                </a:extLst>
              </p:cNvPr>
              <p:cNvSpPr/>
              <p:nvPr/>
            </p:nvSpPr>
            <p:spPr>
              <a:xfrm>
                <a:off x="768882" y="5775796"/>
                <a:ext cx="594687" cy="594196"/>
              </a:xfrm>
              <a:custGeom>
                <a:avLst/>
                <a:gdLst>
                  <a:gd name="connsiteX0" fmla="*/ 9505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8 w 594687"/>
                  <a:gd name="connsiteY3" fmla="*/ 9505 h 594196"/>
                  <a:gd name="connsiteX4" fmla="*/ 9505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03EAA00D-6FA5-40BD-96DF-253E6CDBD12B}"/>
                  </a:ext>
                </a:extLst>
              </p:cNvPr>
              <p:cNvSpPr/>
              <p:nvPr/>
            </p:nvSpPr>
            <p:spPr>
              <a:xfrm rot="-2701201">
                <a:off x="-65808" y="6756096"/>
                <a:ext cx="882773" cy="13437"/>
              </a:xfrm>
              <a:custGeom>
                <a:avLst/>
                <a:gdLst>
                  <a:gd name="connsiteX0" fmla="*/ 123 w 882773"/>
                  <a:gd name="connsiteY0" fmla="*/ -34 h 13437"/>
                  <a:gd name="connsiteX1" fmla="*/ 882897 w 882773"/>
                  <a:gd name="connsiteY1" fmla="*/ -34 h 13437"/>
                  <a:gd name="connsiteX2" fmla="*/ 882897 w 882773"/>
                  <a:gd name="connsiteY2" fmla="*/ 13404 h 13437"/>
                  <a:gd name="connsiteX3" fmla="*/ 123 w 882773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2773" h="13437">
                    <a:moveTo>
                      <a:pt x="123" y="-34"/>
                    </a:moveTo>
                    <a:lnTo>
                      <a:pt x="882897" y="-34"/>
                    </a:lnTo>
                    <a:lnTo>
                      <a:pt x="882897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56D7DAF-481A-494A-8D1C-6525DEE14A09}"/>
                  </a:ext>
                </a:extLst>
              </p:cNvPr>
              <p:cNvSpPr/>
              <p:nvPr/>
            </p:nvSpPr>
            <p:spPr>
              <a:xfrm>
                <a:off x="1334890" y="5670918"/>
                <a:ext cx="134212" cy="134047"/>
              </a:xfrm>
              <a:custGeom>
                <a:avLst/>
                <a:gdLst>
                  <a:gd name="connsiteX0" fmla="*/ 66657 w 134212"/>
                  <a:gd name="connsiteY0" fmla="*/ 134013 h 134047"/>
                  <a:gd name="connsiteX1" fmla="*/ 19299 w 134212"/>
                  <a:gd name="connsiteY1" fmla="*/ 114348 h 134047"/>
                  <a:gd name="connsiteX2" fmla="*/ 126 w 134212"/>
                  <a:gd name="connsiteY2" fmla="*/ 66989 h 134047"/>
                  <a:gd name="connsiteX3" fmla="*/ 67149 w 134212"/>
                  <a:gd name="connsiteY3" fmla="*/ -34 h 134047"/>
                  <a:gd name="connsiteX4" fmla="*/ 114672 w 134212"/>
                  <a:gd name="connsiteY4" fmla="*/ 19631 h 134047"/>
                  <a:gd name="connsiteX5" fmla="*/ 134336 w 134212"/>
                  <a:gd name="connsiteY5" fmla="*/ 66989 h 134047"/>
                  <a:gd name="connsiteX6" fmla="*/ 66987 w 134212"/>
                  <a:gd name="connsiteY6" fmla="*/ 134013 h 134047"/>
                  <a:gd name="connsiteX7" fmla="*/ 66657 w 134212"/>
                  <a:gd name="connsiteY7" fmla="*/ 134013 h 134047"/>
                  <a:gd name="connsiteX8" fmla="*/ 66657 w 134212"/>
                  <a:gd name="connsiteY8" fmla="*/ 13404 h 134047"/>
                  <a:gd name="connsiteX9" fmla="*/ 13072 w 134212"/>
                  <a:gd name="connsiteY9" fmla="*/ 66989 h 134047"/>
                  <a:gd name="connsiteX10" fmla="*/ 29459 w 134212"/>
                  <a:gd name="connsiteY10" fmla="*/ 104844 h 134047"/>
                  <a:gd name="connsiteX11" fmla="*/ 67313 w 134212"/>
                  <a:gd name="connsiteY11" fmla="*/ 121231 h 134047"/>
                  <a:gd name="connsiteX12" fmla="*/ 121063 w 134212"/>
                  <a:gd name="connsiteY12" fmla="*/ 67645 h 134047"/>
                  <a:gd name="connsiteX13" fmla="*/ 104676 w 134212"/>
                  <a:gd name="connsiteY13" fmla="*/ 29791 h 134047"/>
                  <a:gd name="connsiteX14" fmla="*/ 66657 w 134212"/>
                  <a:gd name="connsiteY14" fmla="*/ 13404 h 13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212" h="134047">
                    <a:moveTo>
                      <a:pt x="66657" y="134013"/>
                    </a:moveTo>
                    <a:cubicBezTo>
                      <a:pt x="48881" y="134029"/>
                      <a:pt x="31833" y="126950"/>
                      <a:pt x="19299" y="114348"/>
                    </a:cubicBezTo>
                    <a:cubicBezTo>
                      <a:pt x="6874" y="101730"/>
                      <a:pt x="-23" y="84688"/>
                      <a:pt x="126" y="66989"/>
                    </a:cubicBezTo>
                    <a:cubicBezTo>
                      <a:pt x="216" y="30004"/>
                      <a:pt x="30170" y="48"/>
                      <a:pt x="67149" y="-34"/>
                    </a:cubicBezTo>
                    <a:cubicBezTo>
                      <a:pt x="84975" y="-66"/>
                      <a:pt x="102077" y="7013"/>
                      <a:pt x="114672" y="19631"/>
                    </a:cubicBezTo>
                    <a:cubicBezTo>
                      <a:pt x="127277" y="32167"/>
                      <a:pt x="134354" y="49210"/>
                      <a:pt x="134336" y="66989"/>
                    </a:cubicBezTo>
                    <a:cubicBezTo>
                      <a:pt x="134246" y="104090"/>
                      <a:pt x="104094" y="134111"/>
                      <a:pt x="66987" y="134013"/>
                    </a:cubicBezTo>
                    <a:cubicBezTo>
                      <a:pt x="66877" y="134013"/>
                      <a:pt x="66767" y="134013"/>
                      <a:pt x="66657" y="134013"/>
                    </a:cubicBezTo>
                    <a:close/>
                    <a:moveTo>
                      <a:pt x="66657" y="13404"/>
                    </a:moveTo>
                    <a:cubicBezTo>
                      <a:pt x="37100" y="13486"/>
                      <a:pt x="13162" y="37427"/>
                      <a:pt x="13072" y="66989"/>
                    </a:cubicBezTo>
                    <a:cubicBezTo>
                      <a:pt x="13190" y="81312"/>
                      <a:pt x="19102" y="94962"/>
                      <a:pt x="29459" y="104844"/>
                    </a:cubicBezTo>
                    <a:cubicBezTo>
                      <a:pt x="39363" y="115167"/>
                      <a:pt x="53005" y="121067"/>
                      <a:pt x="67313" y="121231"/>
                    </a:cubicBezTo>
                    <a:cubicBezTo>
                      <a:pt x="96934" y="121231"/>
                      <a:pt x="120972" y="97273"/>
                      <a:pt x="121063" y="67645"/>
                    </a:cubicBezTo>
                    <a:cubicBezTo>
                      <a:pt x="120907" y="53339"/>
                      <a:pt x="115001" y="39689"/>
                      <a:pt x="104676" y="29791"/>
                    </a:cubicBezTo>
                    <a:cubicBezTo>
                      <a:pt x="94732" y="19418"/>
                      <a:pt x="81021" y="13518"/>
                      <a:pt x="6665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1890D21-9BD4-4E18-8F36-47D3C4F1B88F}"/>
                  </a:ext>
                </a:extLst>
              </p:cNvPr>
              <p:cNvSpPr/>
              <p:nvPr/>
            </p:nvSpPr>
            <p:spPr>
              <a:xfrm>
                <a:off x="1461892" y="5731223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B311DC20-6778-432B-8437-F15D015265E3}"/>
                  </a:ext>
                </a:extLst>
              </p:cNvPr>
              <p:cNvSpPr/>
              <p:nvPr/>
            </p:nvSpPr>
            <p:spPr>
              <a:xfrm>
                <a:off x="2005289" y="5670918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2 w 134046"/>
                  <a:gd name="connsiteY8" fmla="*/ 66989 h 134046"/>
                  <a:gd name="connsiteX9" fmla="*/ 67147 w 134046"/>
                  <a:gd name="connsiteY9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31" y="134013"/>
                      <a:pt x="123" y="104008"/>
                      <a:pt x="123" y="66989"/>
                    </a:cubicBezTo>
                    <a:cubicBezTo>
                      <a:pt x="123" y="29971"/>
                      <a:pt x="30131" y="-34"/>
                      <a:pt x="67147" y="-34"/>
                    </a:cubicBezTo>
                    <a:cubicBezTo>
                      <a:pt x="104163" y="-34"/>
                      <a:pt x="134170" y="29971"/>
                      <a:pt x="134170" y="66989"/>
                    </a:cubicBezTo>
                    <a:cubicBezTo>
                      <a:pt x="134080" y="103975"/>
                      <a:pt x="104125" y="133931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52" y="13404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1" y="120575"/>
                      <a:pt x="120732" y="96584"/>
                      <a:pt x="120732" y="66989"/>
                    </a:cubicBezTo>
                    <a:cubicBezTo>
                      <a:pt x="120643" y="37427"/>
                      <a:pt x="96704" y="13486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43EE3C1-F13E-4707-B3D4-ED355B88A51E}"/>
                  </a:ext>
                </a:extLst>
              </p:cNvPr>
              <p:cNvSpPr/>
              <p:nvPr/>
            </p:nvSpPr>
            <p:spPr>
              <a:xfrm rot="-2701201">
                <a:off x="1993538" y="5396651"/>
                <a:ext cx="827220" cy="13437"/>
              </a:xfrm>
              <a:custGeom>
                <a:avLst/>
                <a:gdLst>
                  <a:gd name="connsiteX0" fmla="*/ 123 w 827220"/>
                  <a:gd name="connsiteY0" fmla="*/ -34 h 13437"/>
                  <a:gd name="connsiteX1" fmla="*/ 827344 w 827220"/>
                  <a:gd name="connsiteY1" fmla="*/ -34 h 13437"/>
                  <a:gd name="connsiteX2" fmla="*/ 827344 w 827220"/>
                  <a:gd name="connsiteY2" fmla="*/ 13404 h 13437"/>
                  <a:gd name="connsiteX3" fmla="*/ 123 w 827220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13437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744B46D-780F-4971-8684-933F95083C63}"/>
                  </a:ext>
                </a:extLst>
              </p:cNvPr>
              <p:cNvSpPr/>
              <p:nvPr/>
            </p:nvSpPr>
            <p:spPr>
              <a:xfrm>
                <a:off x="2675685" y="5000850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96807 w 134047"/>
                  <a:gd name="connsiteY3" fmla="*/ 7012 h 134046"/>
                  <a:gd name="connsiteX4" fmla="*/ 96807 w 134047"/>
                  <a:gd name="connsiteY4" fmla="*/ 7012 h 134046"/>
                  <a:gd name="connsiteX5" fmla="*/ 134170 w 134047"/>
                  <a:gd name="connsiteY5" fmla="*/ 67153 h 134046"/>
                  <a:gd name="connsiteX6" fmla="*/ 67147 w 134047"/>
                  <a:gd name="connsiteY6" fmla="*/ 134012 h 134046"/>
                  <a:gd name="connsiteX7" fmla="*/ 67147 w 134047"/>
                  <a:gd name="connsiteY7" fmla="*/ 13404 h 134046"/>
                  <a:gd name="connsiteX8" fmla="*/ 13397 w 134047"/>
                  <a:gd name="connsiteY8" fmla="*/ 66989 h 134046"/>
                  <a:gd name="connsiteX9" fmla="*/ 66619 w 134047"/>
                  <a:gd name="connsiteY9" fmla="*/ 121263 h 134046"/>
                  <a:gd name="connsiteX10" fmla="*/ 120891 w 134047"/>
                  <a:gd name="connsiteY10" fmla="*/ 68038 h 134046"/>
                  <a:gd name="connsiteX11" fmla="*/ 90908 w 134047"/>
                  <a:gd name="connsiteY11" fmla="*/ 19303 h 134046"/>
                  <a:gd name="connsiteX12" fmla="*/ 67147 w 134047"/>
                  <a:gd name="connsiteY12" fmla="*/ 13567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77446" y="-17"/>
                      <a:pt x="87601" y="2391"/>
                      <a:pt x="96807" y="7012"/>
                    </a:cubicBezTo>
                    <a:lnTo>
                      <a:pt x="96807" y="7012"/>
                    </a:lnTo>
                    <a:cubicBezTo>
                      <a:pt x="119780" y="18221"/>
                      <a:pt x="134303" y="41589"/>
                      <a:pt x="134170" y="67153"/>
                    </a:cubicBezTo>
                    <a:cubicBezTo>
                      <a:pt x="133990" y="104073"/>
                      <a:pt x="104062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25" y="13404"/>
                      <a:pt x="13487" y="37361"/>
                      <a:pt x="13397" y="66989"/>
                    </a:cubicBezTo>
                    <a:cubicBezTo>
                      <a:pt x="13107" y="96666"/>
                      <a:pt x="36935" y="120968"/>
                      <a:pt x="66619" y="121263"/>
                    </a:cubicBezTo>
                    <a:cubicBezTo>
                      <a:pt x="96303" y="121558"/>
                      <a:pt x="120601" y="97715"/>
                      <a:pt x="120891" y="68038"/>
                    </a:cubicBezTo>
                    <a:cubicBezTo>
                      <a:pt x="121093" y="47374"/>
                      <a:pt x="109437" y="28430"/>
                      <a:pt x="90908" y="19303"/>
                    </a:cubicBezTo>
                    <a:cubicBezTo>
                      <a:pt x="83558" y="15518"/>
                      <a:pt x="75411" y="13551"/>
                      <a:pt x="67147" y="1356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12D49C7-503E-4071-93D5-FEB1156812FF}"/>
                  </a:ext>
                </a:extLst>
              </p:cNvPr>
              <p:cNvSpPr/>
              <p:nvPr/>
            </p:nvSpPr>
            <p:spPr>
              <a:xfrm rot="-3816599">
                <a:off x="2387994" y="4391194"/>
                <a:ext cx="1375532" cy="13437"/>
              </a:xfrm>
              <a:custGeom>
                <a:avLst/>
                <a:gdLst>
                  <a:gd name="connsiteX0" fmla="*/ 123 w 1375532"/>
                  <a:gd name="connsiteY0" fmla="*/ -34 h 13437"/>
                  <a:gd name="connsiteX1" fmla="*/ 1375656 w 1375532"/>
                  <a:gd name="connsiteY1" fmla="*/ -34 h 13437"/>
                  <a:gd name="connsiteX2" fmla="*/ 1375656 w 1375532"/>
                  <a:gd name="connsiteY2" fmla="*/ 13404 h 13437"/>
                  <a:gd name="connsiteX3" fmla="*/ 123 w 137553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5532" h="13437">
                    <a:moveTo>
                      <a:pt x="123" y="-34"/>
                    </a:moveTo>
                    <a:lnTo>
                      <a:pt x="1375656" y="-34"/>
                    </a:lnTo>
                    <a:lnTo>
                      <a:pt x="137565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5D4BF45E-D9E2-4788-855B-9C9A456DE1F1}"/>
                  </a:ext>
                </a:extLst>
              </p:cNvPr>
              <p:cNvSpPr/>
              <p:nvPr/>
            </p:nvSpPr>
            <p:spPr>
              <a:xfrm>
                <a:off x="3341656" y="366120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4 h 134046"/>
                  <a:gd name="connsiteX6" fmla="*/ 13428 w 134046"/>
                  <a:gd name="connsiteY6" fmla="*/ 66858 h 134046"/>
                  <a:gd name="connsiteX7" fmla="*/ 43221 w 134046"/>
                  <a:gd name="connsiteY7" fmla="*/ 115003 h 134046"/>
                  <a:gd name="connsiteX8" fmla="*/ 105165 w 134046"/>
                  <a:gd name="connsiteY8" fmla="*/ 104679 h 134046"/>
                  <a:gd name="connsiteX9" fmla="*/ 120733 w 134046"/>
                  <a:gd name="connsiteY9" fmla="*/ 66989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104162" y="-34"/>
                      <a:pt x="134170" y="29971"/>
                      <a:pt x="134170" y="66989"/>
                    </a:cubicBezTo>
                    <a:cubicBezTo>
                      <a:pt x="134080" y="103975"/>
                      <a:pt x="104126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338"/>
                      <a:pt x="13502" y="37263"/>
                      <a:pt x="13428" y="66858"/>
                    </a:cubicBezTo>
                    <a:cubicBezTo>
                      <a:pt x="13377" y="87277"/>
                      <a:pt x="24930" y="105941"/>
                      <a:pt x="43221" y="115003"/>
                    </a:cubicBezTo>
                    <a:cubicBezTo>
                      <a:pt x="63973" y="125032"/>
                      <a:pt x="88787" y="120886"/>
                      <a:pt x="105165" y="104679"/>
                    </a:cubicBezTo>
                    <a:cubicBezTo>
                      <a:pt x="115164" y="94684"/>
                      <a:pt x="120767" y="81131"/>
                      <a:pt x="120733" y="66989"/>
                    </a:cubicBezTo>
                    <a:cubicBezTo>
                      <a:pt x="120642" y="37427"/>
                      <a:pt x="96704" y="13502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FB1E2BA6-1E4F-4415-9D54-8AC0BD5D5A65}"/>
                  </a:ext>
                </a:extLst>
              </p:cNvPr>
              <p:cNvSpPr/>
              <p:nvPr/>
            </p:nvSpPr>
            <p:spPr>
              <a:xfrm>
                <a:off x="3446698" y="3765918"/>
                <a:ext cx="599112" cy="594523"/>
              </a:xfrm>
              <a:custGeom>
                <a:avLst/>
                <a:gdLst>
                  <a:gd name="connsiteX0" fmla="*/ 589608 w 599112"/>
                  <a:gd name="connsiteY0" fmla="*/ 594524 h 594523"/>
                  <a:gd name="connsiteX1" fmla="*/ 0 w 599112"/>
                  <a:gd name="connsiteY1" fmla="*/ 9505 h 594523"/>
                  <a:gd name="connsiteX2" fmla="*/ 9505 w 599112"/>
                  <a:gd name="connsiteY2" fmla="*/ 0 h 594523"/>
                  <a:gd name="connsiteX3" fmla="*/ 599112 w 599112"/>
                  <a:gd name="connsiteY3" fmla="*/ 585020 h 594523"/>
                  <a:gd name="connsiteX4" fmla="*/ 589608 w 599112"/>
                  <a:gd name="connsiteY4" fmla="*/ 594524 h 59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112" h="594523">
                    <a:moveTo>
                      <a:pt x="589608" y="594524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9112" y="585020"/>
                    </a:lnTo>
                    <a:lnTo>
                      <a:pt x="589608" y="59452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A6B8FBB-E220-48D2-92DD-F0E40937E7CE}"/>
                  </a:ext>
                </a:extLst>
              </p:cNvPr>
              <p:cNvSpPr/>
              <p:nvPr/>
            </p:nvSpPr>
            <p:spPr>
              <a:xfrm>
                <a:off x="4016805" y="4331109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2610 w 134046"/>
                  <a:gd name="connsiteY6" fmla="*/ 66350 h 134046"/>
                  <a:gd name="connsiteX7" fmla="*/ 65557 w 134046"/>
                  <a:gd name="connsiteY7" fmla="*/ 120886 h 134046"/>
                  <a:gd name="connsiteX8" fmla="*/ 120093 w 134046"/>
                  <a:gd name="connsiteY8" fmla="*/ 67939 h 134046"/>
                  <a:gd name="connsiteX9" fmla="*/ 105001 w 134046"/>
                  <a:gd name="connsiteY9" fmla="*/ 29790 h 134046"/>
                  <a:gd name="connsiteX10" fmla="*/ 105001 w 134046"/>
                  <a:gd name="connsiteY10" fmla="*/ 29790 h 134046"/>
                  <a:gd name="connsiteX11" fmla="*/ 67147 w 134046"/>
                  <a:gd name="connsiteY11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470" y="12961"/>
                      <a:pt x="13053" y="36673"/>
                      <a:pt x="12610" y="66350"/>
                    </a:cubicBezTo>
                    <a:cubicBezTo>
                      <a:pt x="12168" y="96043"/>
                      <a:pt x="35880" y="120460"/>
                      <a:pt x="65557" y="120886"/>
                    </a:cubicBezTo>
                    <a:cubicBezTo>
                      <a:pt x="95250" y="121329"/>
                      <a:pt x="119667" y="97617"/>
                      <a:pt x="120093" y="67939"/>
                    </a:cubicBezTo>
                    <a:cubicBezTo>
                      <a:pt x="120306" y="53732"/>
                      <a:pt x="114882" y="40016"/>
                      <a:pt x="105001" y="29790"/>
                    </a:cubicBezTo>
                    <a:lnTo>
                      <a:pt x="105001" y="29790"/>
                    </a:lnTo>
                    <a:cubicBezTo>
                      <a:pt x="95136" y="19401"/>
                      <a:pt x="8146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8564FD9-41B0-4B52-9C2B-2FA1F9DA1D31}"/>
                  </a:ext>
                </a:extLst>
              </p:cNvPr>
              <p:cNvSpPr/>
              <p:nvPr/>
            </p:nvSpPr>
            <p:spPr>
              <a:xfrm>
                <a:off x="4121846" y="3766082"/>
                <a:ext cx="594687" cy="594195"/>
              </a:xfrm>
              <a:custGeom>
                <a:avLst/>
                <a:gdLst>
                  <a:gd name="connsiteX0" fmla="*/ 9505 w 594687"/>
                  <a:gd name="connsiteY0" fmla="*/ 594196 h 594195"/>
                  <a:gd name="connsiteX1" fmla="*/ 0 w 594687"/>
                  <a:gd name="connsiteY1" fmla="*/ 584692 h 594195"/>
                  <a:gd name="connsiteX2" fmla="*/ 585183 w 594687"/>
                  <a:gd name="connsiteY2" fmla="*/ 0 h 594195"/>
                  <a:gd name="connsiteX3" fmla="*/ 594688 w 594687"/>
                  <a:gd name="connsiteY3" fmla="*/ 9504 h 594195"/>
                  <a:gd name="connsiteX4" fmla="*/ 9505 w 594687"/>
                  <a:gd name="connsiteY4" fmla="*/ 594196 h 59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5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4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F62876AA-F690-4B59-ADF3-7610DBBF7368}"/>
                  </a:ext>
                </a:extLst>
              </p:cNvPr>
              <p:cNvSpPr/>
              <p:nvPr/>
            </p:nvSpPr>
            <p:spPr>
              <a:xfrm>
                <a:off x="4687365" y="3661205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134170 w 134047"/>
                  <a:gd name="connsiteY3" fmla="*/ 66989 h 134046"/>
                  <a:gd name="connsiteX4" fmla="*/ 67802 w 134047"/>
                  <a:gd name="connsiteY4" fmla="*/ 134012 h 134046"/>
                  <a:gd name="connsiteX5" fmla="*/ 67147 w 134047"/>
                  <a:gd name="connsiteY5" fmla="*/ 134012 h 134046"/>
                  <a:gd name="connsiteX6" fmla="*/ 67147 w 134047"/>
                  <a:gd name="connsiteY6" fmla="*/ 13404 h 134046"/>
                  <a:gd name="connsiteX7" fmla="*/ 13725 w 134047"/>
                  <a:gd name="connsiteY7" fmla="*/ 67153 h 134046"/>
                  <a:gd name="connsiteX8" fmla="*/ 67474 w 134047"/>
                  <a:gd name="connsiteY8" fmla="*/ 120575 h 134046"/>
                  <a:gd name="connsiteX9" fmla="*/ 120896 w 134047"/>
                  <a:gd name="connsiteY9" fmla="*/ 66989 h 134046"/>
                  <a:gd name="connsiteX10" fmla="*/ 67147 w 134047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350" y="103827"/>
                      <a:pt x="104640" y="133832"/>
                      <a:pt x="67802" y="134012"/>
                    </a:cubicBezTo>
                    <a:cubicBezTo>
                      <a:pt x="67589" y="134012"/>
                      <a:pt x="67360" y="134012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502"/>
                      <a:pt x="13627" y="37558"/>
                      <a:pt x="13725" y="67153"/>
                    </a:cubicBezTo>
                    <a:cubicBezTo>
                      <a:pt x="13823" y="96748"/>
                      <a:pt x="37879" y="120673"/>
                      <a:pt x="67474" y="120575"/>
                    </a:cubicBezTo>
                    <a:cubicBezTo>
                      <a:pt x="97004" y="120477"/>
                      <a:pt x="120896" y="96519"/>
                      <a:pt x="120896" y="66989"/>
                    </a:cubicBezTo>
                    <a:cubicBezTo>
                      <a:pt x="120798" y="37361"/>
                      <a:pt x="96774" y="13404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1C21EC08-579A-4C62-9B45-18F2F6A7DD0F}"/>
                  </a:ext>
                </a:extLst>
              </p:cNvPr>
              <p:cNvSpPr/>
              <p:nvPr/>
            </p:nvSpPr>
            <p:spPr>
              <a:xfrm>
                <a:off x="4792406" y="3096178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6EA9F43-2344-4B4B-9913-D3F868F6872C}"/>
                  </a:ext>
                </a:extLst>
              </p:cNvPr>
              <p:cNvSpPr/>
              <p:nvPr/>
            </p:nvSpPr>
            <p:spPr>
              <a:xfrm>
                <a:off x="5358088" y="2991300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0 w 134047"/>
                  <a:gd name="connsiteY3" fmla="*/ 66990 h 134046"/>
                  <a:gd name="connsiteX4" fmla="*/ 67802 w 134047"/>
                  <a:gd name="connsiteY4" fmla="*/ 134013 h 134046"/>
                  <a:gd name="connsiteX5" fmla="*/ 66983 w 134047"/>
                  <a:gd name="connsiteY5" fmla="*/ 134013 h 134046"/>
                  <a:gd name="connsiteX6" fmla="*/ 66983 w 134047"/>
                  <a:gd name="connsiteY6" fmla="*/ 13404 h 134046"/>
                  <a:gd name="connsiteX7" fmla="*/ 13561 w 134047"/>
                  <a:gd name="connsiteY7" fmla="*/ 67153 h 134046"/>
                  <a:gd name="connsiteX8" fmla="*/ 67311 w 134047"/>
                  <a:gd name="connsiteY8" fmla="*/ 120575 h 134046"/>
                  <a:gd name="connsiteX9" fmla="*/ 120733 w 134047"/>
                  <a:gd name="connsiteY9" fmla="*/ 66990 h 134046"/>
                  <a:gd name="connsiteX10" fmla="*/ 67311 w 134047"/>
                  <a:gd name="connsiteY10" fmla="*/ 13240 h 134046"/>
                  <a:gd name="connsiteX11" fmla="*/ 66983 w 134047"/>
                  <a:gd name="connsiteY11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4"/>
                      <a:pt x="25" y="103844"/>
                      <a:pt x="124" y="66826"/>
                    </a:cubicBezTo>
                    <a:cubicBezTo>
                      <a:pt x="222" y="29807"/>
                      <a:pt x="30292" y="-132"/>
                      <a:pt x="67311" y="-34"/>
                    </a:cubicBezTo>
                    <a:cubicBezTo>
                      <a:pt x="104264" y="65"/>
                      <a:pt x="134170" y="30037"/>
                      <a:pt x="134170" y="66990"/>
                    </a:cubicBezTo>
                    <a:cubicBezTo>
                      <a:pt x="134351" y="103828"/>
                      <a:pt x="104641" y="133832"/>
                      <a:pt x="67802" y="134013"/>
                    </a:cubicBezTo>
                    <a:cubicBezTo>
                      <a:pt x="67524" y="134013"/>
                      <a:pt x="67262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8" y="13502"/>
                      <a:pt x="13463" y="37558"/>
                      <a:pt x="13561" y="67153"/>
                    </a:cubicBezTo>
                    <a:cubicBezTo>
                      <a:pt x="13660" y="96748"/>
                      <a:pt x="37716" y="120657"/>
                      <a:pt x="67311" y="120575"/>
                    </a:cubicBezTo>
                    <a:cubicBezTo>
                      <a:pt x="96840" y="120477"/>
                      <a:pt x="120733" y="96519"/>
                      <a:pt x="120733" y="66990"/>
                    </a:cubicBezTo>
                    <a:cubicBezTo>
                      <a:pt x="120831" y="37394"/>
                      <a:pt x="96906" y="13338"/>
                      <a:pt x="67311" y="13240"/>
                    </a:cubicBezTo>
                    <a:cubicBezTo>
                      <a:pt x="67196" y="13240"/>
                      <a:pt x="67098" y="13240"/>
                      <a:pt x="66983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DDEB195C-7F98-4337-A1F1-4F10A7E97C2E}"/>
                  </a:ext>
                </a:extLst>
              </p:cNvPr>
              <p:cNvSpPr/>
              <p:nvPr/>
            </p:nvSpPr>
            <p:spPr>
              <a:xfrm>
                <a:off x="5485416" y="3051605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8 h 13437"/>
                  <a:gd name="connsiteX3" fmla="*/ 0 w 549950"/>
                  <a:gd name="connsiteY3" fmla="*/ 13438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8"/>
                    </a:lnTo>
                    <a:lnTo>
                      <a:pt x="0" y="13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B2DB542F-3817-4547-88A5-E45E5E38E9D5}"/>
                  </a:ext>
                </a:extLst>
              </p:cNvPr>
              <p:cNvSpPr/>
              <p:nvPr/>
            </p:nvSpPr>
            <p:spPr>
              <a:xfrm>
                <a:off x="602864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104345 w 134046"/>
                  <a:gd name="connsiteY9" fmla="*/ 29135 h 134046"/>
                  <a:gd name="connsiteX10" fmla="*/ 67147 w 134046"/>
                  <a:gd name="connsiteY10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088" y="103975"/>
                      <a:pt x="104132" y="133931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51" y="52667"/>
                      <a:pt x="114735" y="39000"/>
                      <a:pt x="104345" y="29135"/>
                    </a:cubicBezTo>
                    <a:cubicBezTo>
                      <a:pt x="94513" y="19155"/>
                      <a:pt x="81158" y="13436"/>
                      <a:pt x="67147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81E6C5AD-385B-43E3-8993-6911B517A4AC}"/>
                  </a:ext>
                </a:extLst>
              </p:cNvPr>
              <p:cNvSpPr/>
              <p:nvPr/>
            </p:nvSpPr>
            <p:spPr>
              <a:xfrm>
                <a:off x="6133526" y="2426273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347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65549437-15BA-4053-8B11-BCAB3C0CA0A4}"/>
                  </a:ext>
                </a:extLst>
              </p:cNvPr>
              <p:cNvSpPr/>
              <p:nvPr/>
            </p:nvSpPr>
            <p:spPr>
              <a:xfrm>
                <a:off x="6698913" y="2321067"/>
                <a:ext cx="134374" cy="134374"/>
              </a:xfrm>
              <a:custGeom>
                <a:avLst/>
                <a:gdLst>
                  <a:gd name="connsiteX0" fmla="*/ 67442 w 134374"/>
                  <a:gd name="connsiteY0" fmla="*/ 134341 h 134374"/>
                  <a:gd name="connsiteX1" fmla="*/ 124 w 134374"/>
                  <a:gd name="connsiteY1" fmla="*/ 67284 h 134374"/>
                  <a:gd name="connsiteX2" fmla="*/ 67163 w 134374"/>
                  <a:gd name="connsiteY2" fmla="*/ -34 h 134374"/>
                  <a:gd name="connsiteX3" fmla="*/ 134498 w 134374"/>
                  <a:gd name="connsiteY3" fmla="*/ 67022 h 134374"/>
                  <a:gd name="connsiteX4" fmla="*/ 114800 w 134374"/>
                  <a:gd name="connsiteY4" fmla="*/ 114676 h 134374"/>
                  <a:gd name="connsiteX5" fmla="*/ 67442 w 134374"/>
                  <a:gd name="connsiteY5" fmla="*/ 134341 h 134374"/>
                  <a:gd name="connsiteX6" fmla="*/ 67442 w 134374"/>
                  <a:gd name="connsiteY6" fmla="*/ 13732 h 134374"/>
                  <a:gd name="connsiteX7" fmla="*/ 13758 w 134374"/>
                  <a:gd name="connsiteY7" fmla="*/ 67219 h 134374"/>
                  <a:gd name="connsiteX8" fmla="*/ 29424 w 134374"/>
                  <a:gd name="connsiteY8" fmla="*/ 105172 h 134374"/>
                  <a:gd name="connsiteX9" fmla="*/ 105296 w 134374"/>
                  <a:gd name="connsiteY9" fmla="*/ 105172 h 134374"/>
                  <a:gd name="connsiteX10" fmla="*/ 105230 w 134374"/>
                  <a:gd name="connsiteY10" fmla="*/ 29398 h 134374"/>
                  <a:gd name="connsiteX11" fmla="*/ 67442 w 134374"/>
                  <a:gd name="connsiteY11" fmla="*/ 13732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4" h="134374">
                    <a:moveTo>
                      <a:pt x="67442" y="134341"/>
                    </a:moveTo>
                    <a:cubicBezTo>
                      <a:pt x="30341" y="134422"/>
                      <a:pt x="189" y="104401"/>
                      <a:pt x="124" y="67284"/>
                    </a:cubicBezTo>
                    <a:cubicBezTo>
                      <a:pt x="42" y="30184"/>
                      <a:pt x="30063" y="48"/>
                      <a:pt x="67163" y="-34"/>
                    </a:cubicBezTo>
                    <a:cubicBezTo>
                      <a:pt x="104280" y="-115"/>
                      <a:pt x="134416" y="29906"/>
                      <a:pt x="134498" y="67022"/>
                    </a:cubicBezTo>
                    <a:cubicBezTo>
                      <a:pt x="134531" y="84884"/>
                      <a:pt x="127435" y="102042"/>
                      <a:pt x="114800" y="114676"/>
                    </a:cubicBezTo>
                    <a:cubicBezTo>
                      <a:pt x="102248" y="127245"/>
                      <a:pt x="85205" y="134324"/>
                      <a:pt x="67442" y="134341"/>
                    </a:cubicBezTo>
                    <a:close/>
                    <a:moveTo>
                      <a:pt x="67442" y="13732"/>
                    </a:moveTo>
                    <a:cubicBezTo>
                      <a:pt x="37847" y="13682"/>
                      <a:pt x="13823" y="37640"/>
                      <a:pt x="13758" y="67219"/>
                    </a:cubicBezTo>
                    <a:cubicBezTo>
                      <a:pt x="13741" y="81459"/>
                      <a:pt x="19378" y="95110"/>
                      <a:pt x="29424" y="105172"/>
                    </a:cubicBezTo>
                    <a:cubicBezTo>
                      <a:pt x="50645" y="125459"/>
                      <a:pt x="84074" y="125459"/>
                      <a:pt x="105296" y="105172"/>
                    </a:cubicBezTo>
                    <a:cubicBezTo>
                      <a:pt x="126206" y="84229"/>
                      <a:pt x="126173" y="50291"/>
                      <a:pt x="105230" y="29398"/>
                    </a:cubicBezTo>
                    <a:cubicBezTo>
                      <a:pt x="95202" y="19385"/>
                      <a:pt x="81617" y="13748"/>
                      <a:pt x="67442" y="1373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E81FB486-A2B3-4498-9AC5-D2E0B66A2C3C}"/>
                  </a:ext>
                </a:extLst>
              </p:cNvPr>
              <p:cNvSpPr/>
              <p:nvPr/>
            </p:nvSpPr>
            <p:spPr>
              <a:xfrm>
                <a:off x="6804086" y="2426273"/>
                <a:ext cx="594851" cy="594196"/>
              </a:xfrm>
              <a:custGeom>
                <a:avLst/>
                <a:gdLst>
                  <a:gd name="connsiteX0" fmla="*/ 585347 w 594851"/>
                  <a:gd name="connsiteY0" fmla="*/ 594196 h 594196"/>
                  <a:gd name="connsiteX1" fmla="*/ 0 w 594851"/>
                  <a:gd name="connsiteY1" fmla="*/ 9505 h 594196"/>
                  <a:gd name="connsiteX2" fmla="*/ 9505 w 594851"/>
                  <a:gd name="connsiteY2" fmla="*/ 0 h 594196"/>
                  <a:gd name="connsiteX3" fmla="*/ 594852 w 594851"/>
                  <a:gd name="connsiteY3" fmla="*/ 584692 h 594196"/>
                  <a:gd name="connsiteX4" fmla="*/ 585347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585347" y="594196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4852" y="584692"/>
                    </a:lnTo>
                    <a:lnTo>
                      <a:pt x="585347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7A9AE98-9894-40AD-A4B3-6FC927528474}"/>
                  </a:ext>
                </a:extLst>
              </p:cNvPr>
              <p:cNvSpPr/>
              <p:nvPr/>
            </p:nvSpPr>
            <p:spPr>
              <a:xfrm>
                <a:off x="736976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67147 w 134046"/>
                  <a:gd name="connsiteY9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9" y="134012"/>
                      <a:pt x="123" y="104008"/>
                      <a:pt x="123" y="66989"/>
                    </a:cubicBezTo>
                    <a:cubicBezTo>
                      <a:pt x="205" y="30004"/>
                      <a:pt x="30161" y="48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34" y="37427"/>
                      <a:pt x="9670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7ED1C18-0EEA-46FB-853C-C507DA243397}"/>
                  </a:ext>
                </a:extLst>
              </p:cNvPr>
              <p:cNvSpPr/>
              <p:nvPr/>
            </p:nvSpPr>
            <p:spPr>
              <a:xfrm>
                <a:off x="7474646" y="2426273"/>
                <a:ext cx="594851" cy="594196"/>
              </a:xfrm>
              <a:custGeom>
                <a:avLst/>
                <a:gdLst>
                  <a:gd name="connsiteX0" fmla="*/ 9504 w 594851"/>
                  <a:gd name="connsiteY0" fmla="*/ 594196 h 594196"/>
                  <a:gd name="connsiteX1" fmla="*/ 0 w 594851"/>
                  <a:gd name="connsiteY1" fmla="*/ 584692 h 594196"/>
                  <a:gd name="connsiteX2" fmla="*/ 585347 w 594851"/>
                  <a:gd name="connsiteY2" fmla="*/ 0 h 594196"/>
                  <a:gd name="connsiteX3" fmla="*/ 594851 w 594851"/>
                  <a:gd name="connsiteY3" fmla="*/ 9505 h 594196"/>
                  <a:gd name="connsiteX4" fmla="*/ 9504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851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6CD68E6-48CA-4053-B7E7-E69002AE9EDF}"/>
                  </a:ext>
                </a:extLst>
              </p:cNvPr>
              <p:cNvSpPr/>
              <p:nvPr/>
            </p:nvSpPr>
            <p:spPr>
              <a:xfrm>
                <a:off x="8040326" y="2321395"/>
                <a:ext cx="134048" cy="134046"/>
              </a:xfrm>
              <a:custGeom>
                <a:avLst/>
                <a:gdLst>
                  <a:gd name="connsiteX0" fmla="*/ 67149 w 134048"/>
                  <a:gd name="connsiteY0" fmla="*/ 134013 h 134046"/>
                  <a:gd name="connsiteX1" fmla="*/ 19790 w 134048"/>
                  <a:gd name="connsiteY1" fmla="*/ 114348 h 134046"/>
                  <a:gd name="connsiteX2" fmla="*/ 126 w 134048"/>
                  <a:gd name="connsiteY2" fmla="*/ 66989 h 134046"/>
                  <a:gd name="connsiteX3" fmla="*/ 67149 w 134048"/>
                  <a:gd name="connsiteY3" fmla="*/ -34 h 134046"/>
                  <a:gd name="connsiteX4" fmla="*/ 134172 w 134048"/>
                  <a:gd name="connsiteY4" fmla="*/ 66989 h 134046"/>
                  <a:gd name="connsiteX5" fmla="*/ 67149 w 134048"/>
                  <a:gd name="connsiteY5" fmla="*/ 134013 h 134046"/>
                  <a:gd name="connsiteX6" fmla="*/ 67149 w 134048"/>
                  <a:gd name="connsiteY6" fmla="*/ 13404 h 134046"/>
                  <a:gd name="connsiteX7" fmla="*/ 13629 w 134048"/>
                  <a:gd name="connsiteY7" fmla="*/ 67055 h 134046"/>
                  <a:gd name="connsiteX8" fmla="*/ 29295 w 134048"/>
                  <a:gd name="connsiteY8" fmla="*/ 104844 h 134046"/>
                  <a:gd name="connsiteX9" fmla="*/ 67149 w 134048"/>
                  <a:gd name="connsiteY9" fmla="*/ 121231 h 134046"/>
                  <a:gd name="connsiteX10" fmla="*/ 120735 w 134048"/>
                  <a:gd name="connsiteY10" fmla="*/ 67645 h 134046"/>
                  <a:gd name="connsiteX11" fmla="*/ 67149 w 134048"/>
                  <a:gd name="connsiteY11" fmla="*/ 14059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8" h="134046">
                    <a:moveTo>
                      <a:pt x="67149" y="134013"/>
                    </a:moveTo>
                    <a:cubicBezTo>
                      <a:pt x="49369" y="134029"/>
                      <a:pt x="32326" y="126950"/>
                      <a:pt x="19790" y="114348"/>
                    </a:cubicBezTo>
                    <a:cubicBezTo>
                      <a:pt x="7074" y="101894"/>
                      <a:pt x="-22" y="84786"/>
                      <a:pt x="126" y="66989"/>
                    </a:cubicBezTo>
                    <a:cubicBezTo>
                      <a:pt x="126" y="29971"/>
                      <a:pt x="30130" y="-34"/>
                      <a:pt x="67149" y="-34"/>
                    </a:cubicBezTo>
                    <a:cubicBezTo>
                      <a:pt x="104167" y="-34"/>
                      <a:pt x="134172" y="29971"/>
                      <a:pt x="134172" y="66989"/>
                    </a:cubicBezTo>
                    <a:cubicBezTo>
                      <a:pt x="134172" y="104008"/>
                      <a:pt x="104167" y="134013"/>
                      <a:pt x="67149" y="134013"/>
                    </a:cubicBezTo>
                    <a:close/>
                    <a:moveTo>
                      <a:pt x="67149" y="13404"/>
                    </a:moveTo>
                    <a:cubicBezTo>
                      <a:pt x="37554" y="13436"/>
                      <a:pt x="13596" y="37476"/>
                      <a:pt x="13629" y="67055"/>
                    </a:cubicBezTo>
                    <a:cubicBezTo>
                      <a:pt x="13661" y="81230"/>
                      <a:pt x="19282" y="94815"/>
                      <a:pt x="29295" y="104844"/>
                    </a:cubicBezTo>
                    <a:cubicBezTo>
                      <a:pt x="39176" y="115200"/>
                      <a:pt x="52827" y="121116"/>
                      <a:pt x="67149" y="121231"/>
                    </a:cubicBezTo>
                    <a:cubicBezTo>
                      <a:pt x="96744" y="121231"/>
                      <a:pt x="120735" y="97240"/>
                      <a:pt x="120735" y="67645"/>
                    </a:cubicBezTo>
                    <a:cubicBezTo>
                      <a:pt x="120735" y="38050"/>
                      <a:pt x="96744" y="14059"/>
                      <a:pt x="67149" y="140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B6B4292E-9E34-446C-BF4E-476C1C3BE867}"/>
                  </a:ext>
                </a:extLst>
              </p:cNvPr>
              <p:cNvSpPr/>
              <p:nvPr/>
            </p:nvSpPr>
            <p:spPr>
              <a:xfrm>
                <a:off x="8167820" y="2381700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677AD010-4660-4848-8263-725BED503FA2}"/>
                  </a:ext>
                </a:extLst>
              </p:cNvPr>
              <p:cNvSpPr/>
              <p:nvPr/>
            </p:nvSpPr>
            <p:spPr>
              <a:xfrm>
                <a:off x="8710888" y="232139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250 w 134046"/>
                  <a:gd name="connsiteY6" fmla="*/ 66334 h 134046"/>
                  <a:gd name="connsiteX7" fmla="*/ 66180 w 134046"/>
                  <a:gd name="connsiteY7" fmla="*/ 120247 h 134046"/>
                  <a:gd name="connsiteX8" fmla="*/ 120077 w 134046"/>
                  <a:gd name="connsiteY8" fmla="*/ 67301 h 134046"/>
                  <a:gd name="connsiteX9" fmla="*/ 105165 w 134046"/>
                  <a:gd name="connsiteY9" fmla="*/ 29791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29" y="134013"/>
                      <a:pt x="123" y="104008"/>
                      <a:pt x="123" y="66989"/>
                    </a:cubicBezTo>
                    <a:cubicBezTo>
                      <a:pt x="123" y="29971"/>
                      <a:pt x="30129" y="-34"/>
                      <a:pt x="67147" y="-34"/>
                    </a:cubicBezTo>
                    <a:cubicBezTo>
                      <a:pt x="104133" y="64"/>
                      <a:pt x="134088" y="30004"/>
                      <a:pt x="134170" y="66989"/>
                    </a:cubicBezTo>
                    <a:cubicBezTo>
                      <a:pt x="134170" y="104008"/>
                      <a:pt x="104166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650" y="13141"/>
                      <a:pt x="13512" y="36837"/>
                      <a:pt x="13250" y="66334"/>
                    </a:cubicBezTo>
                    <a:cubicBezTo>
                      <a:pt x="12971" y="95847"/>
                      <a:pt x="36667" y="119969"/>
                      <a:pt x="66180" y="120247"/>
                    </a:cubicBezTo>
                    <a:cubicBezTo>
                      <a:pt x="95677" y="120510"/>
                      <a:pt x="119815" y="96814"/>
                      <a:pt x="120077" y="67301"/>
                    </a:cubicBezTo>
                    <a:cubicBezTo>
                      <a:pt x="120208" y="53339"/>
                      <a:pt x="114850" y="39869"/>
                      <a:pt x="105165" y="29791"/>
                    </a:cubicBezTo>
                    <a:cubicBezTo>
                      <a:pt x="95201" y="19450"/>
                      <a:pt x="81502" y="13551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FB6B0BC7-9160-41FD-8D16-62E780359DB5}"/>
                  </a:ext>
                </a:extLst>
              </p:cNvPr>
              <p:cNvSpPr/>
              <p:nvPr/>
            </p:nvSpPr>
            <p:spPr>
              <a:xfrm>
                <a:off x="8815930" y="1756368"/>
                <a:ext cx="594688" cy="594196"/>
              </a:xfrm>
              <a:custGeom>
                <a:avLst/>
                <a:gdLst>
                  <a:gd name="connsiteX0" fmla="*/ 9505 w 594688"/>
                  <a:gd name="connsiteY0" fmla="*/ 594196 h 594196"/>
                  <a:gd name="connsiteX1" fmla="*/ 0 w 594688"/>
                  <a:gd name="connsiteY1" fmla="*/ 584692 h 594196"/>
                  <a:gd name="connsiteX2" fmla="*/ 585184 w 594688"/>
                  <a:gd name="connsiteY2" fmla="*/ 0 h 594196"/>
                  <a:gd name="connsiteX3" fmla="*/ 594688 w 594688"/>
                  <a:gd name="connsiteY3" fmla="*/ 9505 h 594196"/>
                  <a:gd name="connsiteX4" fmla="*/ 9505 w 594688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8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4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9CD5377-B2F3-4267-9B02-A45A0B6E407C}"/>
                  </a:ext>
                </a:extLst>
              </p:cNvPr>
              <p:cNvSpPr/>
              <p:nvPr/>
            </p:nvSpPr>
            <p:spPr>
              <a:xfrm>
                <a:off x="9381317" y="1651163"/>
                <a:ext cx="134373" cy="134374"/>
              </a:xfrm>
              <a:custGeom>
                <a:avLst/>
                <a:gdLst>
                  <a:gd name="connsiteX0" fmla="*/ 67278 w 134373"/>
                  <a:gd name="connsiteY0" fmla="*/ 134340 h 134374"/>
                  <a:gd name="connsiteX1" fmla="*/ 123 w 134373"/>
                  <a:gd name="connsiteY1" fmla="*/ 67120 h 134374"/>
                  <a:gd name="connsiteX2" fmla="*/ 67327 w 134373"/>
                  <a:gd name="connsiteY2" fmla="*/ -34 h 134374"/>
                  <a:gd name="connsiteX3" fmla="*/ 134497 w 134373"/>
                  <a:gd name="connsiteY3" fmla="*/ 67186 h 134374"/>
                  <a:gd name="connsiteX4" fmla="*/ 114800 w 134373"/>
                  <a:gd name="connsiteY4" fmla="*/ 114676 h 134374"/>
                  <a:gd name="connsiteX5" fmla="*/ 67278 w 134373"/>
                  <a:gd name="connsiteY5" fmla="*/ 134340 h 134374"/>
                  <a:gd name="connsiteX6" fmla="*/ 67278 w 134373"/>
                  <a:gd name="connsiteY6" fmla="*/ 13731 h 134374"/>
                  <a:gd name="connsiteX7" fmla="*/ 13758 w 134373"/>
                  <a:gd name="connsiteY7" fmla="*/ 67383 h 134374"/>
                  <a:gd name="connsiteX8" fmla="*/ 29424 w 134373"/>
                  <a:gd name="connsiteY8" fmla="*/ 105171 h 134374"/>
                  <a:gd name="connsiteX9" fmla="*/ 105296 w 134373"/>
                  <a:gd name="connsiteY9" fmla="*/ 105171 h 134374"/>
                  <a:gd name="connsiteX10" fmla="*/ 105230 w 134373"/>
                  <a:gd name="connsiteY10" fmla="*/ 29397 h 134374"/>
                  <a:gd name="connsiteX11" fmla="*/ 67278 w 134373"/>
                  <a:gd name="connsiteY11" fmla="*/ 13731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3" h="134374">
                    <a:moveTo>
                      <a:pt x="67278" y="134340"/>
                    </a:moveTo>
                    <a:cubicBezTo>
                      <a:pt x="30177" y="134324"/>
                      <a:pt x="107" y="104237"/>
                      <a:pt x="123" y="67120"/>
                    </a:cubicBezTo>
                    <a:cubicBezTo>
                      <a:pt x="140" y="30020"/>
                      <a:pt x="30227" y="-50"/>
                      <a:pt x="67327" y="-34"/>
                    </a:cubicBezTo>
                    <a:cubicBezTo>
                      <a:pt x="104444" y="-18"/>
                      <a:pt x="134514" y="30069"/>
                      <a:pt x="134497" y="67186"/>
                    </a:cubicBezTo>
                    <a:cubicBezTo>
                      <a:pt x="134481" y="84999"/>
                      <a:pt x="127402" y="102074"/>
                      <a:pt x="114800" y="114676"/>
                    </a:cubicBezTo>
                    <a:cubicBezTo>
                      <a:pt x="102231" y="127327"/>
                      <a:pt x="85107" y="134406"/>
                      <a:pt x="67278" y="134340"/>
                    </a:cubicBezTo>
                    <a:close/>
                    <a:moveTo>
                      <a:pt x="67278" y="13731"/>
                    </a:moveTo>
                    <a:cubicBezTo>
                      <a:pt x="37683" y="13764"/>
                      <a:pt x="13725" y="37804"/>
                      <a:pt x="13758" y="67383"/>
                    </a:cubicBezTo>
                    <a:cubicBezTo>
                      <a:pt x="13790" y="81558"/>
                      <a:pt x="19411" y="95142"/>
                      <a:pt x="29424" y="105171"/>
                    </a:cubicBezTo>
                    <a:cubicBezTo>
                      <a:pt x="50645" y="125458"/>
                      <a:pt x="84074" y="125458"/>
                      <a:pt x="105296" y="105171"/>
                    </a:cubicBezTo>
                    <a:cubicBezTo>
                      <a:pt x="126206" y="84229"/>
                      <a:pt x="126173" y="50291"/>
                      <a:pt x="105230" y="29397"/>
                    </a:cubicBezTo>
                    <a:cubicBezTo>
                      <a:pt x="95152" y="19336"/>
                      <a:pt x="81502" y="13715"/>
                      <a:pt x="67278" y="137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419AC2-1190-4CDB-94CD-001B15D54AAD}"/>
                  </a:ext>
                </a:extLst>
              </p:cNvPr>
              <p:cNvSpPr/>
              <p:nvPr/>
            </p:nvSpPr>
            <p:spPr>
              <a:xfrm>
                <a:off x="9486490" y="1756368"/>
                <a:ext cx="594687" cy="594196"/>
              </a:xfrm>
              <a:custGeom>
                <a:avLst/>
                <a:gdLst>
                  <a:gd name="connsiteX0" fmla="*/ 585183 w 594687"/>
                  <a:gd name="connsiteY0" fmla="*/ 594196 h 594196"/>
                  <a:gd name="connsiteX1" fmla="*/ 0 w 594687"/>
                  <a:gd name="connsiteY1" fmla="*/ 9505 h 594196"/>
                  <a:gd name="connsiteX2" fmla="*/ 9504 w 594687"/>
                  <a:gd name="connsiteY2" fmla="*/ 0 h 594196"/>
                  <a:gd name="connsiteX3" fmla="*/ 594687 w 594687"/>
                  <a:gd name="connsiteY3" fmla="*/ 584692 h 594196"/>
                  <a:gd name="connsiteX4" fmla="*/ 585183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585183" y="594196"/>
                    </a:moveTo>
                    <a:lnTo>
                      <a:pt x="0" y="9505"/>
                    </a:lnTo>
                    <a:lnTo>
                      <a:pt x="9504" y="0"/>
                    </a:lnTo>
                    <a:lnTo>
                      <a:pt x="594687" y="584692"/>
                    </a:lnTo>
                    <a:lnTo>
                      <a:pt x="585183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4C78CF-B1A1-4643-8495-AAD12069B684}"/>
                  </a:ext>
                </a:extLst>
              </p:cNvPr>
              <p:cNvSpPr/>
              <p:nvPr/>
            </p:nvSpPr>
            <p:spPr>
              <a:xfrm>
                <a:off x="10051091" y="2321141"/>
                <a:ext cx="134475" cy="134301"/>
              </a:xfrm>
              <a:custGeom>
                <a:avLst/>
                <a:gdLst>
                  <a:gd name="connsiteX0" fmla="*/ 67409 w 134475"/>
                  <a:gd name="connsiteY0" fmla="*/ 134267 h 134301"/>
                  <a:gd name="connsiteX1" fmla="*/ 124 w 134475"/>
                  <a:gd name="connsiteY1" fmla="*/ 67506 h 134301"/>
                  <a:gd name="connsiteX2" fmla="*/ 20050 w 134475"/>
                  <a:gd name="connsiteY2" fmla="*/ 19557 h 134301"/>
                  <a:gd name="connsiteX3" fmla="*/ 114768 w 134475"/>
                  <a:gd name="connsiteY3" fmla="*/ 19557 h 134301"/>
                  <a:gd name="connsiteX4" fmla="*/ 114768 w 134475"/>
                  <a:gd name="connsiteY4" fmla="*/ 19557 h 134301"/>
                  <a:gd name="connsiteX5" fmla="*/ 134596 w 134475"/>
                  <a:gd name="connsiteY5" fmla="*/ 67079 h 134301"/>
                  <a:gd name="connsiteX6" fmla="*/ 67409 w 134475"/>
                  <a:gd name="connsiteY6" fmla="*/ 134267 h 134301"/>
                  <a:gd name="connsiteX7" fmla="*/ 67409 w 134475"/>
                  <a:gd name="connsiteY7" fmla="*/ 13658 h 134301"/>
                  <a:gd name="connsiteX8" fmla="*/ 13987 w 134475"/>
                  <a:gd name="connsiteY8" fmla="*/ 67407 h 134301"/>
                  <a:gd name="connsiteX9" fmla="*/ 67737 w 134475"/>
                  <a:gd name="connsiteY9" fmla="*/ 120829 h 134301"/>
                  <a:gd name="connsiteX10" fmla="*/ 121159 w 134475"/>
                  <a:gd name="connsiteY10" fmla="*/ 67243 h 134301"/>
                  <a:gd name="connsiteX11" fmla="*/ 104772 w 134475"/>
                  <a:gd name="connsiteY11" fmla="*/ 29225 h 134301"/>
                  <a:gd name="connsiteX12" fmla="*/ 104772 w 134475"/>
                  <a:gd name="connsiteY12" fmla="*/ 29225 h 134301"/>
                  <a:gd name="connsiteX13" fmla="*/ 67409 w 134475"/>
                  <a:gd name="connsiteY13" fmla="*/ 13658 h 13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475" h="134301">
                    <a:moveTo>
                      <a:pt x="67409" y="134267"/>
                    </a:moveTo>
                    <a:cubicBezTo>
                      <a:pt x="30391" y="134414"/>
                      <a:pt x="271" y="104524"/>
                      <a:pt x="124" y="67506"/>
                    </a:cubicBezTo>
                    <a:cubicBezTo>
                      <a:pt x="58" y="49496"/>
                      <a:pt x="7236" y="32208"/>
                      <a:pt x="20050" y="19557"/>
                    </a:cubicBezTo>
                    <a:cubicBezTo>
                      <a:pt x="46221" y="-6564"/>
                      <a:pt x="88598" y="-6564"/>
                      <a:pt x="114768" y="19557"/>
                    </a:cubicBezTo>
                    <a:lnTo>
                      <a:pt x="114768" y="19557"/>
                    </a:lnTo>
                    <a:cubicBezTo>
                      <a:pt x="127582" y="32028"/>
                      <a:pt x="134744" y="49201"/>
                      <a:pt x="134596" y="67079"/>
                    </a:cubicBezTo>
                    <a:cubicBezTo>
                      <a:pt x="134596" y="104180"/>
                      <a:pt x="104510" y="134267"/>
                      <a:pt x="67409" y="134267"/>
                    </a:cubicBezTo>
                    <a:close/>
                    <a:moveTo>
                      <a:pt x="67409" y="13658"/>
                    </a:moveTo>
                    <a:cubicBezTo>
                      <a:pt x="37814" y="13756"/>
                      <a:pt x="13889" y="37812"/>
                      <a:pt x="13987" y="67407"/>
                    </a:cubicBezTo>
                    <a:cubicBezTo>
                      <a:pt x="14086" y="97002"/>
                      <a:pt x="38142" y="120911"/>
                      <a:pt x="67737" y="120829"/>
                    </a:cubicBezTo>
                    <a:cubicBezTo>
                      <a:pt x="97266" y="120731"/>
                      <a:pt x="121159" y="96773"/>
                      <a:pt x="121159" y="67243"/>
                    </a:cubicBezTo>
                    <a:cubicBezTo>
                      <a:pt x="121110" y="52872"/>
                      <a:pt x="115178" y="39139"/>
                      <a:pt x="104772" y="29225"/>
                    </a:cubicBezTo>
                    <a:lnTo>
                      <a:pt x="104772" y="29225"/>
                    </a:lnTo>
                    <a:cubicBezTo>
                      <a:pt x="94857" y="19311"/>
                      <a:pt x="81436" y="13707"/>
                      <a:pt x="67409" y="1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2858762-67A3-4920-8F3B-29A284C086FC}"/>
                  </a:ext>
                </a:extLst>
              </p:cNvPr>
              <p:cNvSpPr/>
              <p:nvPr/>
            </p:nvSpPr>
            <p:spPr>
              <a:xfrm rot="-2711401">
                <a:off x="10040154" y="2046616"/>
                <a:ext cx="824598" cy="13437"/>
              </a:xfrm>
              <a:custGeom>
                <a:avLst/>
                <a:gdLst>
                  <a:gd name="connsiteX0" fmla="*/ 124 w 824598"/>
                  <a:gd name="connsiteY0" fmla="*/ -34 h 13437"/>
                  <a:gd name="connsiteX1" fmla="*/ 824722 w 824598"/>
                  <a:gd name="connsiteY1" fmla="*/ -34 h 13437"/>
                  <a:gd name="connsiteX2" fmla="*/ 824722 w 824598"/>
                  <a:gd name="connsiteY2" fmla="*/ 13404 h 13437"/>
                  <a:gd name="connsiteX3" fmla="*/ 123 w 824598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98" h="13437">
                    <a:moveTo>
                      <a:pt x="124" y="-34"/>
                    </a:moveTo>
                    <a:lnTo>
                      <a:pt x="824722" y="-34"/>
                    </a:lnTo>
                    <a:lnTo>
                      <a:pt x="824722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B433CBA-6130-4C56-8ED6-AF7D79D2D4B5}"/>
                  </a:ext>
                </a:extLst>
              </p:cNvPr>
              <p:cNvSpPr/>
              <p:nvPr/>
            </p:nvSpPr>
            <p:spPr>
              <a:xfrm>
                <a:off x="10719127" y="1651491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1 w 134047"/>
                  <a:gd name="connsiteY3" fmla="*/ 66990 h 134046"/>
                  <a:gd name="connsiteX4" fmla="*/ 66983 w 134047"/>
                  <a:gd name="connsiteY4" fmla="*/ 134013 h 134046"/>
                  <a:gd name="connsiteX5" fmla="*/ 66983 w 134047"/>
                  <a:gd name="connsiteY5" fmla="*/ 13404 h 134046"/>
                  <a:gd name="connsiteX6" fmla="*/ 13397 w 134047"/>
                  <a:gd name="connsiteY6" fmla="*/ 66990 h 134046"/>
                  <a:gd name="connsiteX7" fmla="*/ 66983 w 134047"/>
                  <a:gd name="connsiteY7" fmla="*/ 120575 h 134046"/>
                  <a:gd name="connsiteX8" fmla="*/ 120832 w 134047"/>
                  <a:gd name="connsiteY8" fmla="*/ 67252 h 134046"/>
                  <a:gd name="connsiteX9" fmla="*/ 105166 w 134047"/>
                  <a:gd name="connsiteY9" fmla="*/ 29136 h 134046"/>
                  <a:gd name="connsiteX10" fmla="*/ 105166 w 134047"/>
                  <a:gd name="connsiteY10" fmla="*/ 29136 h 134046"/>
                  <a:gd name="connsiteX11" fmla="*/ 66983 w 134047"/>
                  <a:gd name="connsiteY11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5"/>
                      <a:pt x="26" y="103844"/>
                      <a:pt x="124" y="66826"/>
                    </a:cubicBezTo>
                    <a:cubicBezTo>
                      <a:pt x="206" y="29807"/>
                      <a:pt x="30292" y="-132"/>
                      <a:pt x="67311" y="-34"/>
                    </a:cubicBezTo>
                    <a:cubicBezTo>
                      <a:pt x="104264" y="65"/>
                      <a:pt x="134171" y="30037"/>
                      <a:pt x="134171" y="66990"/>
                    </a:cubicBezTo>
                    <a:cubicBezTo>
                      <a:pt x="134072" y="104025"/>
                      <a:pt x="104018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9" y="13404"/>
                      <a:pt x="13397" y="37395"/>
                      <a:pt x="13397" y="66990"/>
                    </a:cubicBezTo>
                    <a:cubicBezTo>
                      <a:pt x="13479" y="96552"/>
                      <a:pt x="37421" y="120494"/>
                      <a:pt x="66983" y="120575"/>
                    </a:cubicBezTo>
                    <a:cubicBezTo>
                      <a:pt x="96579" y="120723"/>
                      <a:pt x="120684" y="96847"/>
                      <a:pt x="120832" y="67252"/>
                    </a:cubicBezTo>
                    <a:cubicBezTo>
                      <a:pt x="120898" y="52962"/>
                      <a:pt x="115259" y="39246"/>
                      <a:pt x="105166" y="29136"/>
                    </a:cubicBezTo>
                    <a:lnTo>
                      <a:pt x="105166" y="29136"/>
                    </a:lnTo>
                    <a:cubicBezTo>
                      <a:pt x="95055" y="19008"/>
                      <a:pt x="81306" y="13338"/>
                      <a:pt x="66983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3462AB92-D8AE-4524-8F71-E1FBB34C9361}"/>
                  </a:ext>
                </a:extLst>
              </p:cNvPr>
              <p:cNvSpPr/>
              <p:nvPr/>
            </p:nvSpPr>
            <p:spPr>
              <a:xfrm rot="-2692202">
                <a:off x="10708031" y="1376310"/>
                <a:ext cx="829842" cy="13437"/>
              </a:xfrm>
              <a:custGeom>
                <a:avLst/>
                <a:gdLst>
                  <a:gd name="connsiteX0" fmla="*/ 123 w 829842"/>
                  <a:gd name="connsiteY0" fmla="*/ -34 h 13437"/>
                  <a:gd name="connsiteX1" fmla="*/ 829966 w 829842"/>
                  <a:gd name="connsiteY1" fmla="*/ -34 h 13437"/>
                  <a:gd name="connsiteX2" fmla="*/ 829966 w 829842"/>
                  <a:gd name="connsiteY2" fmla="*/ 13404 h 13437"/>
                  <a:gd name="connsiteX3" fmla="*/ 123 w 82984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842" h="13437">
                    <a:moveTo>
                      <a:pt x="123" y="-34"/>
                    </a:moveTo>
                    <a:lnTo>
                      <a:pt x="829966" y="-34"/>
                    </a:lnTo>
                    <a:lnTo>
                      <a:pt x="82996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DCF73527-8C0B-4F78-9302-D223C7B39F1B}"/>
                  </a:ext>
                </a:extLst>
              </p:cNvPr>
              <p:cNvSpPr/>
              <p:nvPr/>
            </p:nvSpPr>
            <p:spPr>
              <a:xfrm rot="-2701201">
                <a:off x="11373958" y="686399"/>
                <a:ext cx="887525" cy="13437"/>
              </a:xfrm>
              <a:custGeom>
                <a:avLst/>
                <a:gdLst>
                  <a:gd name="connsiteX0" fmla="*/ 124 w 887525"/>
                  <a:gd name="connsiteY0" fmla="*/ -34 h 13437"/>
                  <a:gd name="connsiteX1" fmla="*/ 887649 w 887525"/>
                  <a:gd name="connsiteY1" fmla="*/ -34 h 13437"/>
                  <a:gd name="connsiteX2" fmla="*/ 887649 w 887525"/>
                  <a:gd name="connsiteY2" fmla="*/ 13404 h 13437"/>
                  <a:gd name="connsiteX3" fmla="*/ 124 w 887525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525" h="13437">
                    <a:moveTo>
                      <a:pt x="124" y="-34"/>
                    </a:moveTo>
                    <a:lnTo>
                      <a:pt x="887649" y="-34"/>
                    </a:lnTo>
                    <a:lnTo>
                      <a:pt x="887649" y="13404"/>
                    </a:lnTo>
                    <a:lnTo>
                      <a:pt x="124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91F261A-6651-42B5-9F9C-28B52A7C018C}"/>
                  </a:ext>
                </a:extLst>
              </p:cNvPr>
              <p:cNvSpPr/>
              <p:nvPr/>
            </p:nvSpPr>
            <p:spPr>
              <a:xfrm>
                <a:off x="11393292" y="981422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4 w 134046"/>
                  <a:gd name="connsiteY1" fmla="*/ 67317 h 134046"/>
                  <a:gd name="connsiteX2" fmla="*/ 124 w 134046"/>
                  <a:gd name="connsiteY2" fmla="*/ 67153 h 134046"/>
                  <a:gd name="connsiteX3" fmla="*/ 66983 w 134046"/>
                  <a:gd name="connsiteY3" fmla="*/ -34 h 134046"/>
                  <a:gd name="connsiteX4" fmla="*/ 134170 w 134046"/>
                  <a:gd name="connsiteY4" fmla="*/ 66826 h 134046"/>
                  <a:gd name="connsiteX5" fmla="*/ 67311 w 134046"/>
                  <a:gd name="connsiteY5" fmla="*/ 134013 h 134046"/>
                  <a:gd name="connsiteX6" fmla="*/ 67147 w 134046"/>
                  <a:gd name="connsiteY6" fmla="*/ 134013 h 134046"/>
                  <a:gd name="connsiteX7" fmla="*/ 67147 w 134046"/>
                  <a:gd name="connsiteY7" fmla="*/ 13568 h 134046"/>
                  <a:gd name="connsiteX8" fmla="*/ 13397 w 134046"/>
                  <a:gd name="connsiteY8" fmla="*/ 66990 h 134046"/>
                  <a:gd name="connsiteX9" fmla="*/ 13397 w 134046"/>
                  <a:gd name="connsiteY9" fmla="*/ 67153 h 134046"/>
                  <a:gd name="connsiteX10" fmla="*/ 29784 w 134046"/>
                  <a:gd name="connsiteY10" fmla="*/ 104844 h 134046"/>
                  <a:gd name="connsiteX11" fmla="*/ 105559 w 134046"/>
                  <a:gd name="connsiteY11" fmla="*/ 105237 h 134046"/>
                  <a:gd name="connsiteX12" fmla="*/ 105968 w 134046"/>
                  <a:gd name="connsiteY12" fmla="*/ 29463 h 134046"/>
                  <a:gd name="connsiteX13" fmla="*/ 67802 w 134046"/>
                  <a:gd name="connsiteY13" fmla="*/ 13568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227" y="134111"/>
                      <a:pt x="223" y="104237"/>
                      <a:pt x="124" y="67317"/>
                    </a:cubicBezTo>
                    <a:cubicBezTo>
                      <a:pt x="124" y="67268"/>
                      <a:pt x="124" y="67203"/>
                      <a:pt x="124" y="67153"/>
                    </a:cubicBezTo>
                    <a:cubicBezTo>
                      <a:pt x="42" y="30135"/>
                      <a:pt x="29964" y="65"/>
                      <a:pt x="66983" y="-34"/>
                    </a:cubicBezTo>
                    <a:cubicBezTo>
                      <a:pt x="104001" y="-132"/>
                      <a:pt x="134088" y="29807"/>
                      <a:pt x="134170" y="66826"/>
                    </a:cubicBezTo>
                    <a:cubicBezTo>
                      <a:pt x="134269" y="103844"/>
                      <a:pt x="104329" y="133914"/>
                      <a:pt x="67311" y="134013"/>
                    </a:cubicBezTo>
                    <a:cubicBezTo>
                      <a:pt x="67261" y="134013"/>
                      <a:pt x="67196" y="134013"/>
                      <a:pt x="67147" y="134013"/>
                    </a:cubicBezTo>
                    <a:close/>
                    <a:moveTo>
                      <a:pt x="67147" y="13568"/>
                    </a:moveTo>
                    <a:cubicBezTo>
                      <a:pt x="37552" y="13469"/>
                      <a:pt x="13496" y="37394"/>
                      <a:pt x="13397" y="66990"/>
                    </a:cubicBezTo>
                    <a:cubicBezTo>
                      <a:pt x="13397" y="67039"/>
                      <a:pt x="13397" y="67104"/>
                      <a:pt x="13397" y="67153"/>
                    </a:cubicBezTo>
                    <a:cubicBezTo>
                      <a:pt x="13528" y="81427"/>
                      <a:pt x="19444" y="95028"/>
                      <a:pt x="29784" y="104844"/>
                    </a:cubicBezTo>
                    <a:cubicBezTo>
                      <a:pt x="50596" y="125885"/>
                      <a:pt x="84534" y="126065"/>
                      <a:pt x="105559" y="105237"/>
                    </a:cubicBezTo>
                    <a:cubicBezTo>
                      <a:pt x="126600" y="84425"/>
                      <a:pt x="126780" y="50504"/>
                      <a:pt x="105968" y="29463"/>
                    </a:cubicBezTo>
                    <a:cubicBezTo>
                      <a:pt x="95890" y="19270"/>
                      <a:pt x="82141" y="13551"/>
                      <a:pt x="67802" y="135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BCE4BDE9-8BD5-4C6F-9EC2-B32FDC208C8E}"/>
                  </a:ext>
                </a:extLst>
              </p:cNvPr>
              <p:cNvSpPr/>
              <p:nvPr/>
            </p:nvSpPr>
            <p:spPr>
              <a:xfrm>
                <a:off x="2682239" y="2998576"/>
                <a:ext cx="120688" cy="120707"/>
              </a:xfrm>
              <a:custGeom>
                <a:avLst/>
                <a:gdLst>
                  <a:gd name="connsiteX0" fmla="*/ 103198 w 120688"/>
                  <a:gd name="connsiteY0" fmla="*/ 17107 h 120707"/>
                  <a:gd name="connsiteX1" fmla="*/ 103198 w 120688"/>
                  <a:gd name="connsiteY1" fmla="*/ 102156 h 120707"/>
                  <a:gd name="connsiteX2" fmla="*/ 60592 w 120688"/>
                  <a:gd name="connsiteY2" fmla="*/ 120673 h 120707"/>
                  <a:gd name="connsiteX3" fmla="*/ 124 w 120688"/>
                  <a:gd name="connsiteY3" fmla="*/ 60533 h 120707"/>
                  <a:gd name="connsiteX4" fmla="*/ 124 w 120688"/>
                  <a:gd name="connsiteY4" fmla="*/ 60369 h 120707"/>
                  <a:gd name="connsiteX5" fmla="*/ 60335 w 120688"/>
                  <a:gd name="connsiteY5" fmla="*/ -34 h 120707"/>
                  <a:gd name="connsiteX6" fmla="*/ 103198 w 120688"/>
                  <a:gd name="connsiteY6" fmla="*/ 17762 h 12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88" h="120707">
                    <a:moveTo>
                      <a:pt x="103198" y="17107"/>
                    </a:moveTo>
                    <a:cubicBezTo>
                      <a:pt x="126683" y="40590"/>
                      <a:pt x="126683" y="78673"/>
                      <a:pt x="103198" y="102156"/>
                    </a:cubicBezTo>
                    <a:cubicBezTo>
                      <a:pt x="92039" y="113774"/>
                      <a:pt x="76697" y="120444"/>
                      <a:pt x="60592" y="120673"/>
                    </a:cubicBezTo>
                    <a:cubicBezTo>
                      <a:pt x="27287" y="120772"/>
                      <a:pt x="214" y="93831"/>
                      <a:pt x="124" y="60533"/>
                    </a:cubicBezTo>
                    <a:cubicBezTo>
                      <a:pt x="124" y="60484"/>
                      <a:pt x="124" y="60418"/>
                      <a:pt x="124" y="60369"/>
                    </a:cubicBezTo>
                    <a:cubicBezTo>
                      <a:pt x="71" y="27070"/>
                      <a:pt x="27029" y="15"/>
                      <a:pt x="60335" y="-34"/>
                    </a:cubicBezTo>
                    <a:cubicBezTo>
                      <a:pt x="76423" y="-50"/>
                      <a:pt x="91855" y="6357"/>
                      <a:pt x="103198" y="1776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76342586-B2C7-4E3C-9043-1AB0503A532E}"/>
                  </a:ext>
                </a:extLst>
              </p:cNvPr>
              <p:cNvSpPr/>
              <p:nvPr/>
            </p:nvSpPr>
            <p:spPr>
              <a:xfrm rot="-2701801">
                <a:off x="2664475" y="2718121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4F0971B-1CB1-4264-A7D2-21C4412B1E45}"/>
                  </a:ext>
                </a:extLst>
              </p:cNvPr>
              <p:cNvSpPr/>
              <p:nvPr/>
            </p:nvSpPr>
            <p:spPr>
              <a:xfrm>
                <a:off x="3353128" y="2328038"/>
                <a:ext cx="120608" cy="120615"/>
              </a:xfrm>
              <a:custGeom>
                <a:avLst/>
                <a:gdLst>
                  <a:gd name="connsiteX0" fmla="*/ 120568 w 120608"/>
                  <a:gd name="connsiteY0" fmla="*/ 60346 h 120615"/>
                  <a:gd name="connsiteX1" fmla="*/ 103034 w 120608"/>
                  <a:gd name="connsiteY1" fmla="*/ 102953 h 120615"/>
                  <a:gd name="connsiteX2" fmla="*/ 103034 w 120608"/>
                  <a:gd name="connsiteY2" fmla="*/ 102953 h 120615"/>
                  <a:gd name="connsiteX3" fmla="*/ 17751 w 120608"/>
                  <a:gd name="connsiteY3" fmla="*/ 102887 h 120615"/>
                  <a:gd name="connsiteX4" fmla="*/ 17821 w 120608"/>
                  <a:gd name="connsiteY4" fmla="*/ 17593 h 120615"/>
                  <a:gd name="connsiteX5" fmla="*/ 103105 w 120608"/>
                  <a:gd name="connsiteY5" fmla="*/ 17675 h 120615"/>
                  <a:gd name="connsiteX6" fmla="*/ 120732 w 120608"/>
                  <a:gd name="connsiteY6" fmla="*/ 60346 h 12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8" h="120615">
                    <a:moveTo>
                      <a:pt x="120568" y="60346"/>
                    </a:moveTo>
                    <a:cubicBezTo>
                      <a:pt x="120593" y="76307"/>
                      <a:pt x="114287" y="91630"/>
                      <a:pt x="103034" y="102953"/>
                    </a:cubicBezTo>
                    <a:lnTo>
                      <a:pt x="103034" y="102953"/>
                    </a:lnTo>
                    <a:cubicBezTo>
                      <a:pt x="79465" y="126485"/>
                      <a:pt x="41281" y="126452"/>
                      <a:pt x="17751" y="102887"/>
                    </a:cubicBezTo>
                    <a:cubicBezTo>
                      <a:pt x="-5780" y="79306"/>
                      <a:pt x="-5748" y="41125"/>
                      <a:pt x="17821" y="17593"/>
                    </a:cubicBezTo>
                    <a:cubicBezTo>
                      <a:pt x="41391" y="-5939"/>
                      <a:pt x="79574" y="-5907"/>
                      <a:pt x="103105" y="17675"/>
                    </a:cubicBezTo>
                    <a:cubicBezTo>
                      <a:pt x="114410" y="28998"/>
                      <a:pt x="120750" y="44353"/>
                      <a:pt x="120732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D3E0C01-9745-4355-8FDC-73FB53AB887F}"/>
                  </a:ext>
                </a:extLst>
              </p:cNvPr>
              <p:cNvSpPr/>
              <p:nvPr/>
            </p:nvSpPr>
            <p:spPr>
              <a:xfrm rot="-2701801">
                <a:off x="3743641" y="2309789"/>
                <a:ext cx="9996" cy="827220"/>
              </a:xfrm>
              <a:custGeom>
                <a:avLst/>
                <a:gdLst>
                  <a:gd name="connsiteX0" fmla="*/ 124 w 9996"/>
                  <a:gd name="connsiteY0" fmla="*/ -34 h 827220"/>
                  <a:gd name="connsiteX1" fmla="*/ 10120 w 9996"/>
                  <a:gd name="connsiteY1" fmla="*/ -34 h 827220"/>
                  <a:gd name="connsiteX2" fmla="*/ 10120 w 9996"/>
                  <a:gd name="connsiteY2" fmla="*/ 827187 h 827220"/>
                  <a:gd name="connsiteX3" fmla="*/ 124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4" y="-34"/>
                    </a:moveTo>
                    <a:lnTo>
                      <a:pt x="10120" y="-34"/>
                    </a:lnTo>
                    <a:lnTo>
                      <a:pt x="10120" y="827187"/>
                    </a:lnTo>
                    <a:lnTo>
                      <a:pt x="124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F468507-D5B4-4D19-85B1-27AB68124E4B}"/>
                  </a:ext>
                </a:extLst>
              </p:cNvPr>
              <p:cNvSpPr/>
              <p:nvPr/>
            </p:nvSpPr>
            <p:spPr>
              <a:xfrm>
                <a:off x="4024178" y="2998084"/>
                <a:ext cx="119884" cy="120543"/>
              </a:xfrm>
              <a:custGeom>
                <a:avLst/>
                <a:gdLst>
                  <a:gd name="connsiteX0" fmla="*/ 102379 w 119884"/>
                  <a:gd name="connsiteY0" fmla="*/ 17598 h 120543"/>
                  <a:gd name="connsiteX1" fmla="*/ 102314 w 119884"/>
                  <a:gd name="connsiteY1" fmla="*/ 102877 h 120543"/>
                  <a:gd name="connsiteX2" fmla="*/ 59773 w 119884"/>
                  <a:gd name="connsiteY2" fmla="*/ 120510 h 120543"/>
                  <a:gd name="connsiteX3" fmla="*/ 32898 w 119884"/>
                  <a:gd name="connsiteY3" fmla="*/ 114282 h 120543"/>
                  <a:gd name="connsiteX4" fmla="*/ 124 w 119884"/>
                  <a:gd name="connsiteY4" fmla="*/ 60205 h 120543"/>
                  <a:gd name="connsiteX5" fmla="*/ 60494 w 119884"/>
                  <a:gd name="connsiteY5" fmla="*/ -34 h 120543"/>
                  <a:gd name="connsiteX6" fmla="*/ 103035 w 119884"/>
                  <a:gd name="connsiteY6" fmla="*/ 17598 h 12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884" h="120543">
                    <a:moveTo>
                      <a:pt x="102379" y="17598"/>
                    </a:moveTo>
                    <a:cubicBezTo>
                      <a:pt x="125911" y="41163"/>
                      <a:pt x="125878" y="79345"/>
                      <a:pt x="102314" y="102877"/>
                    </a:cubicBezTo>
                    <a:cubicBezTo>
                      <a:pt x="91023" y="114151"/>
                      <a:pt x="75718" y="120493"/>
                      <a:pt x="59773" y="120510"/>
                    </a:cubicBezTo>
                    <a:cubicBezTo>
                      <a:pt x="50465" y="120493"/>
                      <a:pt x="41272" y="118363"/>
                      <a:pt x="32898" y="114282"/>
                    </a:cubicBezTo>
                    <a:cubicBezTo>
                      <a:pt x="12693" y="103828"/>
                      <a:pt x="42" y="82950"/>
                      <a:pt x="124" y="60205"/>
                    </a:cubicBezTo>
                    <a:cubicBezTo>
                      <a:pt x="157" y="26906"/>
                      <a:pt x="27195" y="-67"/>
                      <a:pt x="60494" y="-34"/>
                    </a:cubicBezTo>
                    <a:cubicBezTo>
                      <a:pt x="76455" y="-18"/>
                      <a:pt x="91744" y="6324"/>
                      <a:pt x="103035" y="175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31711D1E-4237-40C2-90C7-B61909E871BA}"/>
                  </a:ext>
                </a:extLst>
              </p:cNvPr>
              <p:cNvSpPr/>
              <p:nvPr/>
            </p:nvSpPr>
            <p:spPr>
              <a:xfrm rot="-2701801">
                <a:off x="4005583" y="271812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691783F-A446-47E2-98B5-C9C3E498EA90}"/>
                  </a:ext>
                </a:extLst>
              </p:cNvPr>
              <p:cNvSpPr/>
              <p:nvPr/>
            </p:nvSpPr>
            <p:spPr>
              <a:xfrm>
                <a:off x="5364763" y="2328015"/>
                <a:ext cx="120674" cy="120708"/>
              </a:xfrm>
              <a:custGeom>
                <a:avLst/>
                <a:gdLst>
                  <a:gd name="connsiteX0" fmla="*/ 114386 w 120674"/>
                  <a:gd name="connsiteY0" fmla="*/ 33331 h 120708"/>
                  <a:gd name="connsiteX1" fmla="*/ 87527 w 120674"/>
                  <a:gd name="connsiteY1" fmla="*/ 114267 h 120708"/>
                  <a:gd name="connsiteX2" fmla="*/ 60308 w 120674"/>
                  <a:gd name="connsiteY2" fmla="*/ 120674 h 120708"/>
                  <a:gd name="connsiteX3" fmla="*/ 33597 w 120674"/>
                  <a:gd name="connsiteY3" fmla="*/ 114283 h 120708"/>
                  <a:gd name="connsiteX4" fmla="*/ 6444 w 120674"/>
                  <a:gd name="connsiteY4" fmla="*/ 33446 h 120708"/>
                  <a:gd name="connsiteX5" fmla="*/ 87281 w 120674"/>
                  <a:gd name="connsiteY5" fmla="*/ 6276 h 120708"/>
                  <a:gd name="connsiteX6" fmla="*/ 114386 w 120674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74" h="120708">
                    <a:moveTo>
                      <a:pt x="114386" y="33331"/>
                    </a:moveTo>
                    <a:cubicBezTo>
                      <a:pt x="129314" y="63106"/>
                      <a:pt x="117286" y="99338"/>
                      <a:pt x="87527" y="114267"/>
                    </a:cubicBezTo>
                    <a:cubicBezTo>
                      <a:pt x="79072" y="118511"/>
                      <a:pt x="69764" y="120707"/>
                      <a:pt x="60308" y="120674"/>
                    </a:cubicBezTo>
                    <a:cubicBezTo>
                      <a:pt x="51017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5" y="12110"/>
                      <a:pt x="108536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622D214-0E45-49E9-979B-965BB53B80CF}"/>
                  </a:ext>
                </a:extLst>
              </p:cNvPr>
              <p:cNvSpPr/>
              <p:nvPr/>
            </p:nvSpPr>
            <p:spPr>
              <a:xfrm>
                <a:off x="5476731" y="2075917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10A43C11-DB9E-49AE-8C01-FFEDDE4836B6}"/>
                  </a:ext>
                </a:extLst>
              </p:cNvPr>
              <p:cNvSpPr/>
              <p:nvPr/>
            </p:nvSpPr>
            <p:spPr>
              <a:xfrm>
                <a:off x="6035203" y="1992686"/>
                <a:ext cx="120794" cy="121084"/>
              </a:xfrm>
              <a:custGeom>
                <a:avLst/>
                <a:gdLst>
                  <a:gd name="connsiteX0" fmla="*/ 114506 w 120794"/>
                  <a:gd name="connsiteY0" fmla="*/ 33708 h 121084"/>
                  <a:gd name="connsiteX1" fmla="*/ 87648 w 120794"/>
                  <a:gd name="connsiteY1" fmla="*/ 114644 h 121084"/>
                  <a:gd name="connsiteX2" fmla="*/ 60593 w 120794"/>
                  <a:gd name="connsiteY2" fmla="*/ 121051 h 121084"/>
                  <a:gd name="connsiteX3" fmla="*/ 124 w 120794"/>
                  <a:gd name="connsiteY3" fmla="*/ 60747 h 121084"/>
                  <a:gd name="connsiteX4" fmla="*/ 60281 w 120794"/>
                  <a:gd name="connsiteY4" fmla="*/ -33 h 121084"/>
                  <a:gd name="connsiteX5" fmla="*/ 114834 w 120794"/>
                  <a:gd name="connsiteY5" fmla="*/ 33708 h 12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794" h="121084">
                    <a:moveTo>
                      <a:pt x="114506" y="33708"/>
                    </a:moveTo>
                    <a:cubicBezTo>
                      <a:pt x="129435" y="63483"/>
                      <a:pt x="117407" y="99715"/>
                      <a:pt x="87648" y="114644"/>
                    </a:cubicBezTo>
                    <a:cubicBezTo>
                      <a:pt x="79241" y="118855"/>
                      <a:pt x="69983" y="121051"/>
                      <a:pt x="60593" y="121051"/>
                    </a:cubicBezTo>
                    <a:cubicBezTo>
                      <a:pt x="27261" y="121051"/>
                      <a:pt x="223" y="94078"/>
                      <a:pt x="124" y="60747"/>
                    </a:cubicBezTo>
                    <a:cubicBezTo>
                      <a:pt x="-56" y="27350"/>
                      <a:pt x="26884" y="131"/>
                      <a:pt x="60281" y="-33"/>
                    </a:cubicBezTo>
                    <a:cubicBezTo>
                      <a:pt x="83420" y="-148"/>
                      <a:pt x="104608" y="12945"/>
                      <a:pt x="114834" y="3370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2D8746D-317E-4AB7-B16B-ABE804F1382C}"/>
                  </a:ext>
                </a:extLst>
              </p:cNvPr>
              <p:cNvSpPr/>
              <p:nvPr/>
            </p:nvSpPr>
            <p:spPr>
              <a:xfrm>
                <a:off x="6147455" y="174096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569 w 566993"/>
                  <a:gd name="connsiteY2" fmla="*/ 0 h 290051"/>
                  <a:gd name="connsiteX3" fmla="*/ 566993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6993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FF229C95-C7A3-4AE1-B42D-976E22177CD9}"/>
                  </a:ext>
                </a:extLst>
              </p:cNvPr>
              <p:cNvSpPr/>
              <p:nvPr/>
            </p:nvSpPr>
            <p:spPr>
              <a:xfrm>
                <a:off x="6705927" y="1661027"/>
                <a:ext cx="120772" cy="117628"/>
              </a:xfrm>
              <a:custGeom>
                <a:avLst/>
                <a:gdLst>
                  <a:gd name="connsiteX0" fmla="*/ 120732 w 120772"/>
                  <a:gd name="connsiteY0" fmla="*/ 57454 h 117628"/>
                  <a:gd name="connsiteX1" fmla="*/ 103198 w 120772"/>
                  <a:gd name="connsiteY1" fmla="*/ 99896 h 117628"/>
                  <a:gd name="connsiteX2" fmla="*/ 103198 w 120772"/>
                  <a:gd name="connsiteY2" fmla="*/ 99896 h 117628"/>
                  <a:gd name="connsiteX3" fmla="*/ 60592 w 120772"/>
                  <a:gd name="connsiteY3" fmla="*/ 117594 h 117628"/>
                  <a:gd name="connsiteX4" fmla="*/ 123 w 120772"/>
                  <a:gd name="connsiteY4" fmla="*/ 57290 h 117628"/>
                  <a:gd name="connsiteX5" fmla="*/ 63656 w 120772"/>
                  <a:gd name="connsiteY5" fmla="*/ 49 h 117628"/>
                  <a:gd name="connsiteX6" fmla="*/ 120896 w 120772"/>
                  <a:gd name="connsiteY6" fmla="*/ 57290 h 11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628">
                    <a:moveTo>
                      <a:pt x="120732" y="57454"/>
                    </a:moveTo>
                    <a:cubicBezTo>
                      <a:pt x="120716" y="73365"/>
                      <a:pt x="114407" y="88622"/>
                      <a:pt x="103198" y="99896"/>
                    </a:cubicBezTo>
                    <a:lnTo>
                      <a:pt x="103198" y="99896"/>
                    </a:lnTo>
                    <a:cubicBezTo>
                      <a:pt x="91875" y="111170"/>
                      <a:pt x="76569" y="117529"/>
                      <a:pt x="60592" y="117594"/>
                    </a:cubicBezTo>
                    <a:cubicBezTo>
                      <a:pt x="27260" y="117594"/>
                      <a:pt x="221" y="90621"/>
                      <a:pt x="123" y="57290"/>
                    </a:cubicBezTo>
                    <a:cubicBezTo>
                      <a:pt x="1860" y="23942"/>
                      <a:pt x="30308" y="-1688"/>
                      <a:pt x="63656" y="49"/>
                    </a:cubicBezTo>
                    <a:cubicBezTo>
                      <a:pt x="94578" y="1655"/>
                      <a:pt x="119290" y="26367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7CCDCBE-C2BA-42CB-A38F-E8D7B6D4DE0F}"/>
                  </a:ext>
                </a:extLst>
              </p:cNvPr>
              <p:cNvSpPr/>
              <p:nvPr/>
            </p:nvSpPr>
            <p:spPr>
              <a:xfrm rot="-2701801">
                <a:off x="7096500" y="1639749"/>
                <a:ext cx="9996" cy="827220"/>
              </a:xfrm>
              <a:custGeom>
                <a:avLst/>
                <a:gdLst>
                  <a:gd name="connsiteX0" fmla="*/ 123 w 9996"/>
                  <a:gd name="connsiteY0" fmla="*/ -34 h 827220"/>
                  <a:gd name="connsiteX1" fmla="*/ 10119 w 9996"/>
                  <a:gd name="connsiteY1" fmla="*/ -34 h 827220"/>
                  <a:gd name="connsiteX2" fmla="*/ 10119 w 9996"/>
                  <a:gd name="connsiteY2" fmla="*/ 827187 h 827220"/>
                  <a:gd name="connsiteX3" fmla="*/ 123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3" y="-34"/>
                    </a:moveTo>
                    <a:lnTo>
                      <a:pt x="10119" y="-34"/>
                    </a:lnTo>
                    <a:lnTo>
                      <a:pt x="10119" y="827187"/>
                    </a:lnTo>
                    <a:lnTo>
                      <a:pt x="123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446166A-5634-4F25-9996-22847BF316DB}"/>
                  </a:ext>
                </a:extLst>
              </p:cNvPr>
              <p:cNvSpPr/>
              <p:nvPr/>
            </p:nvSpPr>
            <p:spPr>
              <a:xfrm>
                <a:off x="7377077" y="2328114"/>
                <a:ext cx="120674" cy="120609"/>
              </a:xfrm>
              <a:custGeom>
                <a:avLst/>
                <a:gdLst>
                  <a:gd name="connsiteX0" fmla="*/ 103100 w 120674"/>
                  <a:gd name="connsiteY0" fmla="*/ 17664 h 120609"/>
                  <a:gd name="connsiteX1" fmla="*/ 120798 w 120674"/>
                  <a:gd name="connsiteY1" fmla="*/ 60271 h 120609"/>
                  <a:gd name="connsiteX2" fmla="*/ 60493 w 120674"/>
                  <a:gd name="connsiteY2" fmla="*/ 120575 h 120609"/>
                  <a:gd name="connsiteX3" fmla="*/ 124 w 120674"/>
                  <a:gd name="connsiteY3" fmla="*/ 60336 h 120609"/>
                  <a:gd name="connsiteX4" fmla="*/ 60346 w 120674"/>
                  <a:gd name="connsiteY4" fmla="*/ -34 h 120609"/>
                  <a:gd name="connsiteX5" fmla="*/ 103100 w 120674"/>
                  <a:gd name="connsiteY5" fmla="*/ 17664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674" h="120609">
                    <a:moveTo>
                      <a:pt x="103100" y="17664"/>
                    </a:moveTo>
                    <a:cubicBezTo>
                      <a:pt x="114489" y="28906"/>
                      <a:pt x="120864" y="44261"/>
                      <a:pt x="120798" y="60271"/>
                    </a:cubicBezTo>
                    <a:cubicBezTo>
                      <a:pt x="120700" y="93536"/>
                      <a:pt x="93759" y="120493"/>
                      <a:pt x="60493" y="120575"/>
                    </a:cubicBezTo>
                    <a:cubicBezTo>
                      <a:pt x="27195" y="120608"/>
                      <a:pt x="156" y="93651"/>
                      <a:pt x="124" y="60336"/>
                    </a:cubicBezTo>
                    <a:cubicBezTo>
                      <a:pt x="75" y="27038"/>
                      <a:pt x="27048" y="-1"/>
                      <a:pt x="60346" y="-34"/>
                    </a:cubicBezTo>
                    <a:cubicBezTo>
                      <a:pt x="76389" y="-50"/>
                      <a:pt x="91776" y="6324"/>
                      <a:pt x="103100" y="1766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1837968C-9C3F-4EB0-A362-83A07F98C7D4}"/>
                  </a:ext>
                </a:extLst>
              </p:cNvPr>
              <p:cNvSpPr/>
              <p:nvPr/>
            </p:nvSpPr>
            <p:spPr>
              <a:xfrm rot="-2701801">
                <a:off x="7358278" y="204808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3562F10-2C47-4602-8F3A-C0AE7BB36938}"/>
                  </a:ext>
                </a:extLst>
              </p:cNvPr>
              <p:cNvSpPr/>
              <p:nvPr/>
            </p:nvSpPr>
            <p:spPr>
              <a:xfrm>
                <a:off x="8044660" y="1656477"/>
                <a:ext cx="122997" cy="122341"/>
              </a:xfrm>
              <a:custGeom>
                <a:avLst/>
                <a:gdLst>
                  <a:gd name="connsiteX0" fmla="*/ 105422 w 122997"/>
                  <a:gd name="connsiteY0" fmla="*/ 19396 h 122341"/>
                  <a:gd name="connsiteX1" fmla="*/ 123120 w 122997"/>
                  <a:gd name="connsiteY1" fmla="*/ 62003 h 122341"/>
                  <a:gd name="connsiteX2" fmla="*/ 62816 w 122997"/>
                  <a:gd name="connsiteY2" fmla="*/ 122307 h 122341"/>
                  <a:gd name="connsiteX3" fmla="*/ 35941 w 122997"/>
                  <a:gd name="connsiteY3" fmla="*/ 115916 h 122341"/>
                  <a:gd name="connsiteX4" fmla="*/ 19554 w 122997"/>
                  <a:gd name="connsiteY4" fmla="*/ 104609 h 122341"/>
                  <a:gd name="connsiteX5" fmla="*/ 16080 w 122997"/>
                  <a:gd name="connsiteY5" fmla="*/ 19396 h 122341"/>
                  <a:gd name="connsiteX6" fmla="*/ 101292 w 122997"/>
                  <a:gd name="connsiteY6" fmla="*/ 15922 h 122341"/>
                  <a:gd name="connsiteX7" fmla="*/ 104767 w 122997"/>
                  <a:gd name="connsiteY7" fmla="*/ 19396 h 122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97" h="122341">
                    <a:moveTo>
                      <a:pt x="105422" y="19396"/>
                    </a:moveTo>
                    <a:cubicBezTo>
                      <a:pt x="116811" y="30638"/>
                      <a:pt x="123185" y="45993"/>
                      <a:pt x="123120" y="62003"/>
                    </a:cubicBezTo>
                    <a:cubicBezTo>
                      <a:pt x="123022" y="95269"/>
                      <a:pt x="96081" y="122226"/>
                      <a:pt x="62816" y="122307"/>
                    </a:cubicBezTo>
                    <a:cubicBezTo>
                      <a:pt x="53475" y="122307"/>
                      <a:pt x="44282" y="120128"/>
                      <a:pt x="35941" y="115916"/>
                    </a:cubicBezTo>
                    <a:cubicBezTo>
                      <a:pt x="29845" y="113147"/>
                      <a:pt x="24306" y="109312"/>
                      <a:pt x="19554" y="104609"/>
                    </a:cubicBezTo>
                    <a:cubicBezTo>
                      <a:pt x="-4929" y="82044"/>
                      <a:pt x="-6486" y="43879"/>
                      <a:pt x="16080" y="19396"/>
                    </a:cubicBezTo>
                    <a:cubicBezTo>
                      <a:pt x="38661" y="-5086"/>
                      <a:pt x="76810" y="-6643"/>
                      <a:pt x="101292" y="15922"/>
                    </a:cubicBezTo>
                    <a:cubicBezTo>
                      <a:pt x="102505" y="17037"/>
                      <a:pt x="103652" y="18200"/>
                      <a:pt x="104767" y="19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350B31F9-7E46-4443-817D-151D664FED92}"/>
                  </a:ext>
                </a:extLst>
              </p:cNvPr>
              <p:cNvSpPr/>
              <p:nvPr/>
            </p:nvSpPr>
            <p:spPr>
              <a:xfrm rot="-2701801">
                <a:off x="8028805" y="1378156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EF060DCA-1F13-45EA-B55F-4F091175F58C}"/>
                  </a:ext>
                </a:extLst>
              </p:cNvPr>
              <p:cNvSpPr/>
              <p:nvPr/>
            </p:nvSpPr>
            <p:spPr>
              <a:xfrm>
                <a:off x="8717120" y="988229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60916 w 121096"/>
                  <a:gd name="connsiteY1" fmla="*/ 120651 h 120685"/>
                  <a:gd name="connsiteX2" fmla="*/ 34205 w 121096"/>
                  <a:gd name="connsiteY2" fmla="*/ 114260 h 120685"/>
                  <a:gd name="connsiteX3" fmla="*/ 17818 w 121096"/>
                  <a:gd name="connsiteY3" fmla="*/ 102953 h 120685"/>
                  <a:gd name="connsiteX4" fmla="*/ 17752 w 121096"/>
                  <a:gd name="connsiteY4" fmla="*/ 17674 h 120685"/>
                  <a:gd name="connsiteX5" fmla="*/ 103030 w 121096"/>
                  <a:gd name="connsiteY5" fmla="*/ 17592 h 120685"/>
                  <a:gd name="connsiteX6" fmla="*/ 120729 w 121096"/>
                  <a:gd name="connsiteY6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138" y="93612"/>
                      <a:pt x="94182" y="120569"/>
                      <a:pt x="60916" y="120651"/>
                    </a:cubicBezTo>
                    <a:cubicBezTo>
                      <a:pt x="51624" y="120684"/>
                      <a:pt x="42480" y="118488"/>
                      <a:pt x="34205" y="114260"/>
                    </a:cubicBezTo>
                    <a:cubicBezTo>
                      <a:pt x="28158" y="111409"/>
                      <a:pt x="22619" y="107590"/>
                      <a:pt x="17818" y="102953"/>
                    </a:cubicBezTo>
                    <a:cubicBezTo>
                      <a:pt x="-5747" y="79421"/>
                      <a:pt x="-5780" y="41239"/>
                      <a:pt x="17752" y="17674"/>
                    </a:cubicBezTo>
                    <a:cubicBezTo>
                      <a:pt x="41284" y="-5907"/>
                      <a:pt x="79466" y="-5939"/>
                      <a:pt x="103030" y="17592"/>
                    </a:cubicBezTo>
                    <a:cubicBezTo>
                      <a:pt x="114387" y="28932"/>
                      <a:pt x="120745" y="44304"/>
                      <a:pt x="120729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E505DFD0-2317-408D-A355-E50BF030323A}"/>
                  </a:ext>
                </a:extLst>
              </p:cNvPr>
              <p:cNvSpPr/>
              <p:nvPr/>
            </p:nvSpPr>
            <p:spPr>
              <a:xfrm>
                <a:off x="8838380" y="1043530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41669C01-B2B3-4C88-AF6E-13E14C2CBA01}"/>
                  </a:ext>
                </a:extLst>
              </p:cNvPr>
              <p:cNvSpPr/>
              <p:nvPr/>
            </p:nvSpPr>
            <p:spPr>
              <a:xfrm>
                <a:off x="9388287" y="988370"/>
                <a:ext cx="120637" cy="120708"/>
              </a:xfrm>
              <a:custGeom>
                <a:avLst/>
                <a:gdLst>
                  <a:gd name="connsiteX0" fmla="*/ 114386 w 120637"/>
                  <a:gd name="connsiteY0" fmla="*/ 33331 h 120708"/>
                  <a:gd name="connsiteX1" fmla="*/ 103242 w 120637"/>
                  <a:gd name="connsiteY1" fmla="*/ 102812 h 120708"/>
                  <a:gd name="connsiteX2" fmla="*/ 60308 w 120637"/>
                  <a:gd name="connsiteY2" fmla="*/ 120674 h 120708"/>
                  <a:gd name="connsiteX3" fmla="*/ 33597 w 120637"/>
                  <a:gd name="connsiteY3" fmla="*/ 114283 h 120708"/>
                  <a:gd name="connsiteX4" fmla="*/ 6444 w 120637"/>
                  <a:gd name="connsiteY4" fmla="*/ 33446 h 120708"/>
                  <a:gd name="connsiteX5" fmla="*/ 87281 w 120637"/>
                  <a:gd name="connsiteY5" fmla="*/ 6276 h 120708"/>
                  <a:gd name="connsiteX6" fmla="*/ 114386 w 120637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37" h="120708">
                    <a:moveTo>
                      <a:pt x="114386" y="33331"/>
                    </a:moveTo>
                    <a:cubicBezTo>
                      <a:pt x="125971" y="56486"/>
                      <a:pt x="121481" y="84443"/>
                      <a:pt x="103242" y="102812"/>
                    </a:cubicBezTo>
                    <a:cubicBezTo>
                      <a:pt x="91869" y="114234"/>
                      <a:pt x="76433" y="120658"/>
                      <a:pt x="60308" y="120674"/>
                    </a:cubicBezTo>
                    <a:cubicBezTo>
                      <a:pt x="51033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4" y="12110"/>
                      <a:pt x="108535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A50A3906-5943-408C-95F9-FC36F3A7582E}"/>
                  </a:ext>
                </a:extLst>
              </p:cNvPr>
              <p:cNvSpPr/>
              <p:nvPr/>
            </p:nvSpPr>
            <p:spPr>
              <a:xfrm>
                <a:off x="9500255" y="735780"/>
                <a:ext cx="567157" cy="290379"/>
              </a:xfrm>
              <a:custGeom>
                <a:avLst/>
                <a:gdLst>
                  <a:gd name="connsiteX0" fmla="*/ 4589 w 567157"/>
                  <a:gd name="connsiteY0" fmla="*/ 290379 h 290379"/>
                  <a:gd name="connsiteX1" fmla="*/ 0 w 567157"/>
                  <a:gd name="connsiteY1" fmla="*/ 281366 h 290379"/>
                  <a:gd name="connsiteX2" fmla="*/ 562569 w 567157"/>
                  <a:gd name="connsiteY2" fmla="*/ 0 h 290379"/>
                  <a:gd name="connsiteX3" fmla="*/ 567157 w 567157"/>
                  <a:gd name="connsiteY3" fmla="*/ 9013 h 290379"/>
                  <a:gd name="connsiteX4" fmla="*/ 4589 w 567157"/>
                  <a:gd name="connsiteY4" fmla="*/ 290379 h 290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379">
                    <a:moveTo>
                      <a:pt x="4589" y="290379"/>
                    </a:moveTo>
                    <a:lnTo>
                      <a:pt x="0" y="281366"/>
                    </a:lnTo>
                    <a:lnTo>
                      <a:pt x="562569" y="0"/>
                    </a:lnTo>
                    <a:lnTo>
                      <a:pt x="567157" y="9013"/>
                    </a:lnTo>
                    <a:lnTo>
                      <a:pt x="4589" y="290379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A9447C53-1870-419D-AA8F-938CAFA34A85}"/>
                  </a:ext>
                </a:extLst>
              </p:cNvPr>
              <p:cNvSpPr/>
              <p:nvPr/>
            </p:nvSpPr>
            <p:spPr>
              <a:xfrm>
                <a:off x="10058192" y="652923"/>
                <a:ext cx="121308" cy="120555"/>
              </a:xfrm>
              <a:custGeom>
                <a:avLst/>
                <a:gdLst>
                  <a:gd name="connsiteX0" fmla="*/ 115041 w 121308"/>
                  <a:gd name="connsiteY0" fmla="*/ 33334 h 120555"/>
                  <a:gd name="connsiteX1" fmla="*/ 121432 w 121308"/>
                  <a:gd name="connsiteY1" fmla="*/ 60209 h 120555"/>
                  <a:gd name="connsiteX2" fmla="*/ 61472 w 121308"/>
                  <a:gd name="connsiteY2" fmla="*/ 120521 h 120555"/>
                  <a:gd name="connsiteX3" fmla="*/ 60308 w 121308"/>
                  <a:gd name="connsiteY3" fmla="*/ 120513 h 120555"/>
                  <a:gd name="connsiteX4" fmla="*/ 33597 w 121308"/>
                  <a:gd name="connsiteY4" fmla="*/ 114286 h 120555"/>
                  <a:gd name="connsiteX5" fmla="*/ 6444 w 121308"/>
                  <a:gd name="connsiteY5" fmla="*/ 33443 h 120555"/>
                  <a:gd name="connsiteX6" fmla="*/ 87281 w 121308"/>
                  <a:gd name="connsiteY6" fmla="*/ 6282 h 120555"/>
                  <a:gd name="connsiteX7" fmla="*/ 114385 w 121308"/>
                  <a:gd name="connsiteY7" fmla="*/ 33334 h 12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308" h="120555">
                    <a:moveTo>
                      <a:pt x="115041" y="33334"/>
                    </a:moveTo>
                    <a:cubicBezTo>
                      <a:pt x="119252" y="41668"/>
                      <a:pt x="121432" y="50873"/>
                      <a:pt x="121432" y="60209"/>
                    </a:cubicBezTo>
                    <a:cubicBezTo>
                      <a:pt x="121530" y="93424"/>
                      <a:pt x="94672" y="120426"/>
                      <a:pt x="61472" y="120521"/>
                    </a:cubicBezTo>
                    <a:cubicBezTo>
                      <a:pt x="61078" y="120521"/>
                      <a:pt x="60701" y="120520"/>
                      <a:pt x="60308" y="120513"/>
                    </a:cubicBezTo>
                    <a:cubicBezTo>
                      <a:pt x="51033" y="120570"/>
                      <a:pt x="41889" y="118437"/>
                      <a:pt x="33597" y="114286"/>
                    </a:cubicBezTo>
                    <a:cubicBezTo>
                      <a:pt x="3772" y="99462"/>
                      <a:pt x="-8386" y="63268"/>
                      <a:pt x="6444" y="33443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4" y="12116"/>
                      <a:pt x="108535" y="21610"/>
                      <a:pt x="114385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94833205-6A75-4F48-8B85-BC7E12A265FA}"/>
                  </a:ext>
                </a:extLst>
              </p:cNvPr>
              <p:cNvSpPr/>
              <p:nvPr/>
            </p:nvSpPr>
            <p:spPr>
              <a:xfrm>
                <a:off x="10170979" y="400991"/>
                <a:ext cx="566994" cy="289887"/>
              </a:xfrm>
              <a:custGeom>
                <a:avLst/>
                <a:gdLst>
                  <a:gd name="connsiteX0" fmla="*/ 4425 w 566994"/>
                  <a:gd name="connsiteY0" fmla="*/ 289888 h 289887"/>
                  <a:gd name="connsiteX1" fmla="*/ 0 w 566994"/>
                  <a:gd name="connsiteY1" fmla="*/ 280875 h 289887"/>
                  <a:gd name="connsiteX2" fmla="*/ 562405 w 566994"/>
                  <a:gd name="connsiteY2" fmla="*/ 0 h 289887"/>
                  <a:gd name="connsiteX3" fmla="*/ 566994 w 566994"/>
                  <a:gd name="connsiteY3" fmla="*/ 9013 h 289887"/>
                  <a:gd name="connsiteX4" fmla="*/ 4425 w 566994"/>
                  <a:gd name="connsiteY4" fmla="*/ 289888 h 28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4" h="289887">
                    <a:moveTo>
                      <a:pt x="4425" y="289888"/>
                    </a:moveTo>
                    <a:lnTo>
                      <a:pt x="0" y="280875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5" y="28988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6F904A92-2710-46C4-B781-DF397771B102}"/>
                  </a:ext>
                </a:extLst>
              </p:cNvPr>
              <p:cNvSpPr/>
              <p:nvPr/>
            </p:nvSpPr>
            <p:spPr>
              <a:xfrm>
                <a:off x="10729779" y="321381"/>
                <a:ext cx="120772" cy="117466"/>
              </a:xfrm>
              <a:custGeom>
                <a:avLst/>
                <a:gdLst>
                  <a:gd name="connsiteX0" fmla="*/ 120405 w 120772"/>
                  <a:gd name="connsiteY0" fmla="*/ 57290 h 117466"/>
                  <a:gd name="connsiteX1" fmla="*/ 60592 w 120772"/>
                  <a:gd name="connsiteY1" fmla="*/ 117430 h 117466"/>
                  <a:gd name="connsiteX2" fmla="*/ 33717 w 120772"/>
                  <a:gd name="connsiteY2" fmla="*/ 111203 h 117466"/>
                  <a:gd name="connsiteX3" fmla="*/ 6515 w 120772"/>
                  <a:gd name="connsiteY3" fmla="*/ 84164 h 117466"/>
                  <a:gd name="connsiteX4" fmla="*/ 123 w 120772"/>
                  <a:gd name="connsiteY4" fmla="*/ 57290 h 117466"/>
                  <a:gd name="connsiteX5" fmla="*/ 63656 w 120772"/>
                  <a:gd name="connsiteY5" fmla="*/ 49 h 117466"/>
                  <a:gd name="connsiteX6" fmla="*/ 120896 w 120772"/>
                  <a:gd name="connsiteY6" fmla="*/ 57290 h 11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466">
                    <a:moveTo>
                      <a:pt x="120405" y="57290"/>
                    </a:moveTo>
                    <a:cubicBezTo>
                      <a:pt x="120405" y="90377"/>
                      <a:pt x="93677" y="117250"/>
                      <a:pt x="60592" y="117430"/>
                    </a:cubicBezTo>
                    <a:cubicBezTo>
                      <a:pt x="51268" y="117507"/>
                      <a:pt x="42058" y="115374"/>
                      <a:pt x="33717" y="111203"/>
                    </a:cubicBezTo>
                    <a:cubicBezTo>
                      <a:pt x="21952" y="105391"/>
                      <a:pt x="12398" y="95898"/>
                      <a:pt x="6515" y="84164"/>
                    </a:cubicBezTo>
                    <a:cubicBezTo>
                      <a:pt x="2303" y="75830"/>
                      <a:pt x="123" y="66625"/>
                      <a:pt x="123" y="57290"/>
                    </a:cubicBezTo>
                    <a:cubicBezTo>
                      <a:pt x="1861" y="23939"/>
                      <a:pt x="30308" y="-1688"/>
                      <a:pt x="63656" y="49"/>
                    </a:cubicBezTo>
                    <a:cubicBezTo>
                      <a:pt x="94578" y="1662"/>
                      <a:pt x="119290" y="26369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93ADC495-039B-4214-8984-201CD3FC5C46}"/>
                  </a:ext>
                </a:extLst>
              </p:cNvPr>
              <p:cNvSpPr/>
              <p:nvPr/>
            </p:nvSpPr>
            <p:spPr>
              <a:xfrm>
                <a:off x="10850060" y="373625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7EFA697-05FC-42B5-9AB0-252EC26B447A}"/>
                  </a:ext>
                </a:extLst>
              </p:cNvPr>
              <p:cNvSpPr/>
              <p:nvPr/>
            </p:nvSpPr>
            <p:spPr>
              <a:xfrm>
                <a:off x="11399967" y="318299"/>
                <a:ext cx="120693" cy="120549"/>
              </a:xfrm>
              <a:custGeom>
                <a:avLst/>
                <a:gdLst>
                  <a:gd name="connsiteX0" fmla="*/ 114386 w 120693"/>
                  <a:gd name="connsiteY0" fmla="*/ 33334 h 120549"/>
                  <a:gd name="connsiteX1" fmla="*/ 87707 w 120693"/>
                  <a:gd name="connsiteY1" fmla="*/ 114093 h 120549"/>
                  <a:gd name="connsiteX2" fmla="*/ 60472 w 120693"/>
                  <a:gd name="connsiteY2" fmla="*/ 120513 h 120549"/>
                  <a:gd name="connsiteX3" fmla="*/ 33597 w 120693"/>
                  <a:gd name="connsiteY3" fmla="*/ 114286 h 120549"/>
                  <a:gd name="connsiteX4" fmla="*/ 6444 w 120693"/>
                  <a:gd name="connsiteY4" fmla="*/ 33444 h 120549"/>
                  <a:gd name="connsiteX5" fmla="*/ 87281 w 120693"/>
                  <a:gd name="connsiteY5" fmla="*/ 6282 h 120549"/>
                  <a:gd name="connsiteX6" fmla="*/ 114386 w 120693"/>
                  <a:gd name="connsiteY6" fmla="*/ 33334 h 1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93" h="120549">
                    <a:moveTo>
                      <a:pt x="114386" y="33334"/>
                    </a:moveTo>
                    <a:cubicBezTo>
                      <a:pt x="129314" y="63003"/>
                      <a:pt x="117368" y="99159"/>
                      <a:pt x="87707" y="114093"/>
                    </a:cubicBezTo>
                    <a:cubicBezTo>
                      <a:pt x="79252" y="118343"/>
                      <a:pt x="69927" y="120544"/>
                      <a:pt x="60472" y="120513"/>
                    </a:cubicBezTo>
                    <a:cubicBezTo>
                      <a:pt x="51148" y="120590"/>
                      <a:pt x="41938" y="118456"/>
                      <a:pt x="33597" y="114286"/>
                    </a:cubicBezTo>
                    <a:cubicBezTo>
                      <a:pt x="3773" y="99462"/>
                      <a:pt x="-8387" y="63268"/>
                      <a:pt x="6444" y="33444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5" y="12116"/>
                      <a:pt x="108535" y="21610"/>
                      <a:pt x="114386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6DC0383-DECE-4C30-ADAE-520EA880EB95}"/>
                  </a:ext>
                </a:extLst>
              </p:cNvPr>
              <p:cNvSpPr/>
              <p:nvPr/>
            </p:nvSpPr>
            <p:spPr>
              <a:xfrm>
                <a:off x="11512099" y="39164"/>
                <a:ext cx="621070" cy="317090"/>
              </a:xfrm>
              <a:custGeom>
                <a:avLst/>
                <a:gdLst>
                  <a:gd name="connsiteX0" fmla="*/ 4425 w 621070"/>
                  <a:gd name="connsiteY0" fmla="*/ 317090 h 317090"/>
                  <a:gd name="connsiteX1" fmla="*/ 0 w 621070"/>
                  <a:gd name="connsiteY1" fmla="*/ 308077 h 317090"/>
                  <a:gd name="connsiteX2" fmla="*/ 616483 w 621070"/>
                  <a:gd name="connsiteY2" fmla="*/ 0 h 317090"/>
                  <a:gd name="connsiteX3" fmla="*/ 621070 w 621070"/>
                  <a:gd name="connsiteY3" fmla="*/ 9013 h 317090"/>
                  <a:gd name="connsiteX4" fmla="*/ 4425 w 621070"/>
                  <a:gd name="connsiteY4" fmla="*/ 317090 h 3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070" h="317090">
                    <a:moveTo>
                      <a:pt x="4425" y="317090"/>
                    </a:moveTo>
                    <a:lnTo>
                      <a:pt x="0" y="308077"/>
                    </a:lnTo>
                    <a:lnTo>
                      <a:pt x="616483" y="0"/>
                    </a:lnTo>
                    <a:lnTo>
                      <a:pt x="621070" y="9013"/>
                    </a:lnTo>
                    <a:lnTo>
                      <a:pt x="4425" y="31709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9C66C6D-0B29-43FF-835B-E1E6B076AB68}"/>
                  </a:ext>
                </a:extLst>
              </p:cNvPr>
              <p:cNvSpPr/>
              <p:nvPr/>
            </p:nvSpPr>
            <p:spPr>
              <a:xfrm>
                <a:off x="12070571" y="-16059"/>
                <a:ext cx="120609" cy="120118"/>
              </a:xfrm>
              <a:custGeom>
                <a:avLst/>
                <a:gdLst>
                  <a:gd name="connsiteX0" fmla="*/ 120732 w 120609"/>
                  <a:gd name="connsiteY0" fmla="*/ 59615 h 120118"/>
                  <a:gd name="connsiteX1" fmla="*/ 60920 w 120609"/>
                  <a:gd name="connsiteY1" fmla="*/ 120084 h 120118"/>
                  <a:gd name="connsiteX2" fmla="*/ 60428 w 120609"/>
                  <a:gd name="connsiteY2" fmla="*/ 120084 h 120118"/>
                  <a:gd name="connsiteX3" fmla="*/ 33553 w 120609"/>
                  <a:gd name="connsiteY3" fmla="*/ 113856 h 120118"/>
                  <a:gd name="connsiteX4" fmla="*/ 6351 w 120609"/>
                  <a:gd name="connsiteY4" fmla="*/ 87309 h 120118"/>
                  <a:gd name="connsiteX5" fmla="*/ 123 w 120609"/>
                  <a:gd name="connsiteY5" fmla="*/ 60271 h 120118"/>
                  <a:gd name="connsiteX6" fmla="*/ 60428 w 120609"/>
                  <a:gd name="connsiteY6" fmla="*/ -34 h 120118"/>
                  <a:gd name="connsiteX7" fmla="*/ 120732 w 120609"/>
                  <a:gd name="connsiteY7" fmla="*/ 60271 h 12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609" h="120118">
                    <a:moveTo>
                      <a:pt x="120732" y="59615"/>
                    </a:moveTo>
                    <a:cubicBezTo>
                      <a:pt x="120912" y="92830"/>
                      <a:pt x="94136" y="119902"/>
                      <a:pt x="60920" y="120084"/>
                    </a:cubicBezTo>
                    <a:cubicBezTo>
                      <a:pt x="60756" y="120084"/>
                      <a:pt x="60592" y="120084"/>
                      <a:pt x="60428" y="120084"/>
                    </a:cubicBezTo>
                    <a:cubicBezTo>
                      <a:pt x="51104" y="120143"/>
                      <a:pt x="41894" y="118009"/>
                      <a:pt x="33553" y="113856"/>
                    </a:cubicBezTo>
                    <a:cubicBezTo>
                      <a:pt x="21902" y="108123"/>
                      <a:pt x="12365" y="98825"/>
                      <a:pt x="6351" y="87309"/>
                    </a:cubicBezTo>
                    <a:cubicBezTo>
                      <a:pt x="2254" y="78885"/>
                      <a:pt x="123" y="69639"/>
                      <a:pt x="123" y="60271"/>
                    </a:cubicBezTo>
                    <a:cubicBezTo>
                      <a:pt x="123" y="26966"/>
                      <a:pt x="27130" y="-34"/>
                      <a:pt x="60428" y="-34"/>
                    </a:cubicBezTo>
                    <a:cubicBezTo>
                      <a:pt x="93726" y="-34"/>
                      <a:pt x="120732" y="26966"/>
                      <a:pt x="120732" y="602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1F6C81FD-D0D7-48D6-B212-1595027090FA}"/>
                  </a:ext>
                </a:extLst>
              </p:cNvPr>
              <p:cNvSpPr/>
              <p:nvPr/>
            </p:nvSpPr>
            <p:spPr>
              <a:xfrm>
                <a:off x="4693596" y="2328038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103850 w 121096"/>
                  <a:gd name="connsiteY1" fmla="*/ 102789 h 120685"/>
                  <a:gd name="connsiteX2" fmla="*/ 60915 w 121096"/>
                  <a:gd name="connsiteY2" fmla="*/ 120651 h 120685"/>
                  <a:gd name="connsiteX3" fmla="*/ 34204 w 121096"/>
                  <a:gd name="connsiteY3" fmla="*/ 114260 h 120685"/>
                  <a:gd name="connsiteX4" fmla="*/ 17817 w 121096"/>
                  <a:gd name="connsiteY4" fmla="*/ 102953 h 120685"/>
                  <a:gd name="connsiteX5" fmla="*/ 17752 w 121096"/>
                  <a:gd name="connsiteY5" fmla="*/ 17675 h 120685"/>
                  <a:gd name="connsiteX6" fmla="*/ 103030 w 121096"/>
                  <a:gd name="connsiteY6" fmla="*/ 17593 h 120685"/>
                  <a:gd name="connsiteX7" fmla="*/ 120728 w 121096"/>
                  <a:gd name="connsiteY7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269" y="76226"/>
                      <a:pt x="115026" y="91498"/>
                      <a:pt x="103850" y="102789"/>
                    </a:cubicBezTo>
                    <a:cubicBezTo>
                      <a:pt x="92477" y="114211"/>
                      <a:pt x="77040" y="120635"/>
                      <a:pt x="60915" y="120651"/>
                    </a:cubicBezTo>
                    <a:cubicBezTo>
                      <a:pt x="51624" y="120684"/>
                      <a:pt x="42480" y="118488"/>
                      <a:pt x="34204" y="114260"/>
                    </a:cubicBezTo>
                    <a:cubicBezTo>
                      <a:pt x="28125" y="111474"/>
                      <a:pt x="22586" y="107656"/>
                      <a:pt x="17817" y="102953"/>
                    </a:cubicBezTo>
                    <a:cubicBezTo>
                      <a:pt x="-5747" y="79421"/>
                      <a:pt x="-5780" y="41239"/>
                      <a:pt x="17752" y="17675"/>
                    </a:cubicBezTo>
                    <a:cubicBezTo>
                      <a:pt x="41284" y="-5907"/>
                      <a:pt x="79466" y="-5939"/>
                      <a:pt x="103030" y="17593"/>
                    </a:cubicBezTo>
                    <a:cubicBezTo>
                      <a:pt x="114387" y="28932"/>
                      <a:pt x="120745" y="44304"/>
                      <a:pt x="120728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8F41C8E3-9CF0-4F77-9190-32A5D815E32E}"/>
                  </a:ext>
                </a:extLst>
              </p:cNvPr>
              <p:cNvSpPr/>
              <p:nvPr/>
            </p:nvSpPr>
            <p:spPr>
              <a:xfrm>
                <a:off x="4814856" y="2383339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BAA8B2CC-D6EC-4A41-B5AB-96BCA1568D4D}"/>
                  </a:ext>
                </a:extLst>
              </p:cNvPr>
              <p:cNvSpPr/>
              <p:nvPr/>
            </p:nvSpPr>
            <p:spPr>
              <a:xfrm>
                <a:off x="2011843" y="3002311"/>
                <a:ext cx="120773" cy="116974"/>
              </a:xfrm>
              <a:custGeom>
                <a:avLst/>
                <a:gdLst>
                  <a:gd name="connsiteX0" fmla="*/ 120733 w 120773"/>
                  <a:gd name="connsiteY0" fmla="*/ 55979 h 116974"/>
                  <a:gd name="connsiteX1" fmla="*/ 60759 w 120773"/>
                  <a:gd name="connsiteY1" fmla="*/ 116939 h 116974"/>
                  <a:gd name="connsiteX2" fmla="*/ 60592 w 120773"/>
                  <a:gd name="connsiteY2" fmla="*/ 116939 h 116974"/>
                  <a:gd name="connsiteX3" fmla="*/ 6515 w 120773"/>
                  <a:gd name="connsiteY3" fmla="*/ 84164 h 116974"/>
                  <a:gd name="connsiteX4" fmla="*/ 124 w 120773"/>
                  <a:gd name="connsiteY4" fmla="*/ 57290 h 116974"/>
                  <a:gd name="connsiteX5" fmla="*/ 63657 w 120773"/>
                  <a:gd name="connsiteY5" fmla="*/ 49 h 116974"/>
                  <a:gd name="connsiteX6" fmla="*/ 120897 w 120773"/>
                  <a:gd name="connsiteY6" fmla="*/ 57290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3" h="116974">
                    <a:moveTo>
                      <a:pt x="120733" y="55979"/>
                    </a:moveTo>
                    <a:cubicBezTo>
                      <a:pt x="121005" y="89375"/>
                      <a:pt x="94153" y="116660"/>
                      <a:pt x="60759" y="116939"/>
                    </a:cubicBezTo>
                    <a:cubicBezTo>
                      <a:pt x="60703" y="116939"/>
                      <a:pt x="60648" y="116939"/>
                      <a:pt x="60592" y="116939"/>
                    </a:cubicBezTo>
                    <a:cubicBezTo>
                      <a:pt x="37814" y="117135"/>
                      <a:pt x="16879" y="104452"/>
                      <a:pt x="6515" y="84164"/>
                    </a:cubicBezTo>
                    <a:cubicBezTo>
                      <a:pt x="2293" y="75840"/>
                      <a:pt x="103" y="66630"/>
                      <a:pt x="124" y="57290"/>
                    </a:cubicBezTo>
                    <a:cubicBezTo>
                      <a:pt x="1862" y="23942"/>
                      <a:pt x="30306" y="-1688"/>
                      <a:pt x="63657" y="49"/>
                    </a:cubicBezTo>
                    <a:cubicBezTo>
                      <a:pt x="94578" y="1655"/>
                      <a:pt x="119285" y="26367"/>
                      <a:pt x="120897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8E12FE6A-A1A8-44F5-BA79-0B4B4BD9605E}"/>
                  </a:ext>
                </a:extLst>
              </p:cNvPr>
              <p:cNvSpPr/>
              <p:nvPr/>
            </p:nvSpPr>
            <p:spPr>
              <a:xfrm>
                <a:off x="2132452" y="3053243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1D4F3C77-6787-4807-9C9F-7F99A3AAF553}"/>
                  </a:ext>
                </a:extLst>
              </p:cNvPr>
              <p:cNvSpPr/>
              <p:nvPr/>
            </p:nvSpPr>
            <p:spPr>
              <a:xfrm>
                <a:off x="1341116" y="3332316"/>
                <a:ext cx="120776" cy="121264"/>
              </a:xfrm>
              <a:custGeom>
                <a:avLst/>
                <a:gdLst>
                  <a:gd name="connsiteX0" fmla="*/ 114509 w 120776"/>
                  <a:gd name="connsiteY0" fmla="*/ 33888 h 121264"/>
                  <a:gd name="connsiteX1" fmla="*/ 120900 w 120776"/>
                  <a:gd name="connsiteY1" fmla="*/ 60926 h 121264"/>
                  <a:gd name="connsiteX2" fmla="*/ 103366 w 120776"/>
                  <a:gd name="connsiteY2" fmla="*/ 103369 h 121264"/>
                  <a:gd name="connsiteX3" fmla="*/ 60432 w 120776"/>
                  <a:gd name="connsiteY3" fmla="*/ 121231 h 121264"/>
                  <a:gd name="connsiteX4" fmla="*/ 33721 w 120776"/>
                  <a:gd name="connsiteY4" fmla="*/ 115003 h 121264"/>
                  <a:gd name="connsiteX5" fmla="*/ 6518 w 120776"/>
                  <a:gd name="connsiteY5" fmla="*/ 87801 h 121264"/>
                  <a:gd name="connsiteX6" fmla="*/ 127 w 120776"/>
                  <a:gd name="connsiteY6" fmla="*/ 60926 h 121264"/>
                  <a:gd name="connsiteX7" fmla="*/ 59773 w 120776"/>
                  <a:gd name="connsiteY7" fmla="*/ -34 h 121264"/>
                  <a:gd name="connsiteX8" fmla="*/ 60432 w 120776"/>
                  <a:gd name="connsiteY8" fmla="*/ -34 h 121264"/>
                  <a:gd name="connsiteX9" fmla="*/ 114509 w 120776"/>
                  <a:gd name="connsiteY9" fmla="*/ 33888 h 121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776" h="121264">
                    <a:moveTo>
                      <a:pt x="114509" y="33888"/>
                    </a:moveTo>
                    <a:cubicBezTo>
                      <a:pt x="118716" y="42278"/>
                      <a:pt x="120903" y="51536"/>
                      <a:pt x="120900" y="60926"/>
                    </a:cubicBezTo>
                    <a:cubicBezTo>
                      <a:pt x="120918" y="76838"/>
                      <a:pt x="114609" y="92111"/>
                      <a:pt x="103366" y="103369"/>
                    </a:cubicBezTo>
                    <a:cubicBezTo>
                      <a:pt x="92008" y="114807"/>
                      <a:pt x="76552" y="121231"/>
                      <a:pt x="60432" y="121231"/>
                    </a:cubicBezTo>
                    <a:cubicBezTo>
                      <a:pt x="51171" y="121214"/>
                      <a:pt x="42035" y="119084"/>
                      <a:pt x="33721" y="115003"/>
                    </a:cubicBezTo>
                    <a:cubicBezTo>
                      <a:pt x="21940" y="109137"/>
                      <a:pt x="12393" y="99583"/>
                      <a:pt x="6518" y="87801"/>
                    </a:cubicBezTo>
                    <a:cubicBezTo>
                      <a:pt x="2297" y="79476"/>
                      <a:pt x="107" y="70267"/>
                      <a:pt x="127" y="60926"/>
                    </a:cubicBezTo>
                    <a:cubicBezTo>
                      <a:pt x="-235" y="27628"/>
                      <a:pt x="26469" y="327"/>
                      <a:pt x="59773" y="-34"/>
                    </a:cubicBezTo>
                    <a:cubicBezTo>
                      <a:pt x="59992" y="-34"/>
                      <a:pt x="60212" y="-34"/>
                      <a:pt x="60432" y="-34"/>
                    </a:cubicBezTo>
                    <a:cubicBezTo>
                      <a:pt x="83455" y="15"/>
                      <a:pt x="104436" y="13191"/>
                      <a:pt x="114509" y="3388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3D4B2B8-71DD-4B69-B175-621A52FAFACF}"/>
                  </a:ext>
                </a:extLst>
              </p:cNvPr>
              <p:cNvSpPr/>
              <p:nvPr/>
            </p:nvSpPr>
            <p:spPr>
              <a:xfrm>
                <a:off x="1453371" y="308077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405 w 566993"/>
                  <a:gd name="connsiteY2" fmla="*/ 0 h 290051"/>
                  <a:gd name="connsiteX3" fmla="*/ 566994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E522E341-9630-4D57-8D71-D03A5370C64D}"/>
                  </a:ext>
                </a:extLst>
              </p:cNvPr>
              <p:cNvSpPr/>
              <p:nvPr/>
            </p:nvSpPr>
            <p:spPr>
              <a:xfrm>
                <a:off x="670559" y="3667924"/>
                <a:ext cx="120773" cy="120608"/>
              </a:xfrm>
              <a:custGeom>
                <a:avLst/>
                <a:gdLst>
                  <a:gd name="connsiteX0" fmla="*/ 114506 w 120773"/>
                  <a:gd name="connsiteY0" fmla="*/ 33395 h 120608"/>
                  <a:gd name="connsiteX1" fmla="*/ 120897 w 120773"/>
                  <a:gd name="connsiteY1" fmla="*/ 60271 h 120608"/>
                  <a:gd name="connsiteX2" fmla="*/ 103362 w 120773"/>
                  <a:gd name="connsiteY2" fmla="*/ 102713 h 120608"/>
                  <a:gd name="connsiteX3" fmla="*/ 60428 w 120773"/>
                  <a:gd name="connsiteY3" fmla="*/ 120575 h 120608"/>
                  <a:gd name="connsiteX4" fmla="*/ 33717 w 120773"/>
                  <a:gd name="connsiteY4" fmla="*/ 114348 h 120608"/>
                  <a:gd name="connsiteX5" fmla="*/ 6515 w 120773"/>
                  <a:gd name="connsiteY5" fmla="*/ 87145 h 120608"/>
                  <a:gd name="connsiteX6" fmla="*/ 124 w 120773"/>
                  <a:gd name="connsiteY6" fmla="*/ 60271 h 120608"/>
                  <a:gd name="connsiteX7" fmla="*/ 60428 w 120773"/>
                  <a:gd name="connsiteY7" fmla="*/ -34 h 120608"/>
                  <a:gd name="connsiteX8" fmla="*/ 114506 w 120773"/>
                  <a:gd name="connsiteY8" fmla="*/ 33395 h 12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773" h="120608">
                    <a:moveTo>
                      <a:pt x="114506" y="33395"/>
                    </a:moveTo>
                    <a:cubicBezTo>
                      <a:pt x="118727" y="41720"/>
                      <a:pt x="120916" y="50930"/>
                      <a:pt x="120897" y="60271"/>
                    </a:cubicBezTo>
                    <a:cubicBezTo>
                      <a:pt x="120915" y="76183"/>
                      <a:pt x="114605" y="91455"/>
                      <a:pt x="103362" y="102713"/>
                    </a:cubicBezTo>
                    <a:cubicBezTo>
                      <a:pt x="91993" y="114135"/>
                      <a:pt x="76545" y="120558"/>
                      <a:pt x="60428" y="120575"/>
                    </a:cubicBezTo>
                    <a:cubicBezTo>
                      <a:pt x="51164" y="120575"/>
                      <a:pt x="42027" y="118445"/>
                      <a:pt x="33717" y="114348"/>
                    </a:cubicBezTo>
                    <a:cubicBezTo>
                      <a:pt x="21909" y="108514"/>
                      <a:pt x="12350" y="98960"/>
                      <a:pt x="6515" y="87145"/>
                    </a:cubicBezTo>
                    <a:cubicBezTo>
                      <a:pt x="2293" y="78821"/>
                      <a:pt x="104" y="69611"/>
                      <a:pt x="124" y="60271"/>
                    </a:cubicBezTo>
                    <a:cubicBezTo>
                      <a:pt x="124" y="26972"/>
                      <a:pt x="27123" y="-34"/>
                      <a:pt x="60428" y="-34"/>
                    </a:cubicBezTo>
                    <a:cubicBezTo>
                      <a:pt x="83319" y="15"/>
                      <a:pt x="104236" y="12945"/>
                      <a:pt x="114506" y="3339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234905EF-D8CF-49BE-827A-F1D9FAC2814E}"/>
                  </a:ext>
                </a:extLst>
              </p:cNvPr>
              <p:cNvSpPr/>
              <p:nvPr/>
            </p:nvSpPr>
            <p:spPr>
              <a:xfrm>
                <a:off x="782647" y="3415726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D34223E-8287-4D39-906C-F4C66A807828}"/>
                  </a:ext>
                </a:extLst>
              </p:cNvPr>
              <p:cNvSpPr/>
              <p:nvPr/>
            </p:nvSpPr>
            <p:spPr>
              <a:xfrm>
                <a:off x="655" y="4003531"/>
                <a:ext cx="119953" cy="120609"/>
              </a:xfrm>
              <a:custGeom>
                <a:avLst/>
                <a:gdLst>
                  <a:gd name="connsiteX0" fmla="*/ 113850 w 119953"/>
                  <a:gd name="connsiteY0" fmla="*/ 33396 h 120609"/>
                  <a:gd name="connsiteX1" fmla="*/ 120077 w 119953"/>
                  <a:gd name="connsiteY1" fmla="*/ 60271 h 120609"/>
                  <a:gd name="connsiteX2" fmla="*/ 102543 w 119953"/>
                  <a:gd name="connsiteY2" fmla="*/ 102714 h 120609"/>
                  <a:gd name="connsiteX3" fmla="*/ 59773 w 119953"/>
                  <a:gd name="connsiteY3" fmla="*/ 120575 h 120609"/>
                  <a:gd name="connsiteX4" fmla="*/ 32898 w 119953"/>
                  <a:gd name="connsiteY4" fmla="*/ 114348 h 120609"/>
                  <a:gd name="connsiteX5" fmla="*/ 124 w 119953"/>
                  <a:gd name="connsiteY5" fmla="*/ 60271 h 120609"/>
                  <a:gd name="connsiteX6" fmla="*/ 60428 w 119953"/>
                  <a:gd name="connsiteY6" fmla="*/ -34 h 120609"/>
                  <a:gd name="connsiteX7" fmla="*/ 113850 w 119953"/>
                  <a:gd name="connsiteY7" fmla="*/ 33396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953" h="120609">
                    <a:moveTo>
                      <a:pt x="113850" y="33396"/>
                    </a:moveTo>
                    <a:cubicBezTo>
                      <a:pt x="117947" y="41770"/>
                      <a:pt x="120077" y="50963"/>
                      <a:pt x="120077" y="60271"/>
                    </a:cubicBezTo>
                    <a:cubicBezTo>
                      <a:pt x="120094" y="76183"/>
                      <a:pt x="113785" y="91455"/>
                      <a:pt x="102543" y="102714"/>
                    </a:cubicBezTo>
                    <a:cubicBezTo>
                      <a:pt x="91252" y="114152"/>
                      <a:pt x="75849" y="120592"/>
                      <a:pt x="59773" y="120575"/>
                    </a:cubicBezTo>
                    <a:cubicBezTo>
                      <a:pt x="50465" y="120559"/>
                      <a:pt x="41272" y="118429"/>
                      <a:pt x="32898" y="114348"/>
                    </a:cubicBezTo>
                    <a:cubicBezTo>
                      <a:pt x="12693" y="103893"/>
                      <a:pt x="42" y="83016"/>
                      <a:pt x="124" y="60271"/>
                    </a:cubicBezTo>
                    <a:cubicBezTo>
                      <a:pt x="124" y="26972"/>
                      <a:pt x="27130" y="-34"/>
                      <a:pt x="60428" y="-34"/>
                    </a:cubicBezTo>
                    <a:cubicBezTo>
                      <a:pt x="83075" y="261"/>
                      <a:pt x="103690" y="13142"/>
                      <a:pt x="113850" y="33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7FCC4E35-89AD-46BC-9432-4285AC81B4D9}"/>
                  </a:ext>
                </a:extLst>
              </p:cNvPr>
              <p:cNvSpPr/>
              <p:nvPr/>
            </p:nvSpPr>
            <p:spPr>
              <a:xfrm rot="-1591798">
                <a:off x="29800" y="3902617"/>
                <a:ext cx="683342" cy="9996"/>
              </a:xfrm>
              <a:custGeom>
                <a:avLst/>
                <a:gdLst>
                  <a:gd name="connsiteX0" fmla="*/ 123 w 683342"/>
                  <a:gd name="connsiteY0" fmla="*/ -34 h 9996"/>
                  <a:gd name="connsiteX1" fmla="*/ 683465 w 683342"/>
                  <a:gd name="connsiteY1" fmla="*/ -34 h 9996"/>
                  <a:gd name="connsiteX2" fmla="*/ 683465 w 683342"/>
                  <a:gd name="connsiteY2" fmla="*/ 9962 h 9996"/>
                  <a:gd name="connsiteX3" fmla="*/ 123 w 683342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342" h="9996">
                    <a:moveTo>
                      <a:pt x="123" y="-34"/>
                    </a:moveTo>
                    <a:lnTo>
                      <a:pt x="683465" y="-34"/>
                    </a:lnTo>
                    <a:lnTo>
                      <a:pt x="683465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AAF84152-2CDD-4664-BA75-93FE361C15D7}"/>
                  </a:ext>
                </a:extLst>
              </p:cNvPr>
              <p:cNvSpPr/>
              <p:nvPr/>
            </p:nvSpPr>
            <p:spPr>
              <a:xfrm>
                <a:off x="58174" y="1713926"/>
                <a:ext cx="12074995" cy="3693651"/>
              </a:xfrm>
              <a:custGeom>
                <a:avLst/>
                <a:gdLst>
                  <a:gd name="connsiteX0" fmla="*/ 4425 w 12074995"/>
                  <a:gd name="connsiteY0" fmla="*/ 3693652 h 3693651"/>
                  <a:gd name="connsiteX1" fmla="*/ 0 w 12074995"/>
                  <a:gd name="connsiteY1" fmla="*/ 3684639 h 3693651"/>
                  <a:gd name="connsiteX2" fmla="*/ 671543 w 12074995"/>
                  <a:gd name="connsiteY2" fmla="*/ 3349031 h 3693651"/>
                  <a:gd name="connsiteX3" fmla="*/ 1342103 w 12074995"/>
                  <a:gd name="connsiteY3" fmla="*/ 3349031 h 3693651"/>
                  <a:gd name="connsiteX4" fmla="*/ 2012827 w 12074995"/>
                  <a:gd name="connsiteY4" fmla="*/ 3014079 h 3693651"/>
                  <a:gd name="connsiteX5" fmla="*/ 2686828 w 12074995"/>
                  <a:gd name="connsiteY5" fmla="*/ 3014735 h 3693651"/>
                  <a:gd name="connsiteX6" fmla="*/ 3355094 w 12074995"/>
                  <a:gd name="connsiteY6" fmla="*/ 3348540 h 3693651"/>
                  <a:gd name="connsiteX7" fmla="*/ 4022705 w 12074995"/>
                  <a:gd name="connsiteY7" fmla="*/ 3015062 h 3693651"/>
                  <a:gd name="connsiteX8" fmla="*/ 4695231 w 12074995"/>
                  <a:gd name="connsiteY8" fmla="*/ 2343191 h 3693651"/>
                  <a:gd name="connsiteX9" fmla="*/ 5366938 w 12074995"/>
                  <a:gd name="connsiteY9" fmla="*/ 2678635 h 3693651"/>
                  <a:gd name="connsiteX10" fmla="*/ 6036187 w 12074995"/>
                  <a:gd name="connsiteY10" fmla="*/ 2344175 h 3693651"/>
                  <a:gd name="connsiteX11" fmla="*/ 6705928 w 12074995"/>
                  <a:gd name="connsiteY11" fmla="*/ 2344175 h 3693651"/>
                  <a:gd name="connsiteX12" fmla="*/ 7377635 w 12074995"/>
                  <a:gd name="connsiteY12" fmla="*/ 1673287 h 3693651"/>
                  <a:gd name="connsiteX13" fmla="*/ 8049178 w 12074995"/>
                  <a:gd name="connsiteY13" fmla="*/ 2008731 h 3693651"/>
                  <a:gd name="connsiteX14" fmla="*/ 9389151 w 12074995"/>
                  <a:gd name="connsiteY14" fmla="*/ 1339318 h 3693651"/>
                  <a:gd name="connsiteX15" fmla="*/ 10059711 w 12074995"/>
                  <a:gd name="connsiteY15" fmla="*/ 1339318 h 3693651"/>
                  <a:gd name="connsiteX16" fmla="*/ 10728632 w 12074995"/>
                  <a:gd name="connsiteY16" fmla="*/ 1005349 h 3693651"/>
                  <a:gd name="connsiteX17" fmla="*/ 11399192 w 12074995"/>
                  <a:gd name="connsiteY17" fmla="*/ 335444 h 3693651"/>
                  <a:gd name="connsiteX18" fmla="*/ 11399848 w 12074995"/>
                  <a:gd name="connsiteY18" fmla="*/ 334952 h 3693651"/>
                  <a:gd name="connsiteX19" fmla="*/ 12070408 w 12074995"/>
                  <a:gd name="connsiteY19" fmla="*/ 0 h 3693651"/>
                  <a:gd name="connsiteX20" fmla="*/ 12074996 w 12074995"/>
                  <a:gd name="connsiteY20" fmla="*/ 9013 h 3693651"/>
                  <a:gd name="connsiteX21" fmla="*/ 11405092 w 12074995"/>
                  <a:gd name="connsiteY21" fmla="*/ 343637 h 3693651"/>
                  <a:gd name="connsiteX22" fmla="*/ 10734531 w 12074995"/>
                  <a:gd name="connsiteY22" fmla="*/ 1013542 h 3693651"/>
                  <a:gd name="connsiteX23" fmla="*/ 10733876 w 12074995"/>
                  <a:gd name="connsiteY23" fmla="*/ 1013870 h 3693651"/>
                  <a:gd name="connsiteX24" fmla="*/ 10062169 w 12074995"/>
                  <a:gd name="connsiteY24" fmla="*/ 1349478 h 3693651"/>
                  <a:gd name="connsiteX25" fmla="*/ 9391609 w 12074995"/>
                  <a:gd name="connsiteY25" fmla="*/ 1349478 h 3693651"/>
                  <a:gd name="connsiteX26" fmla="*/ 8049178 w 12074995"/>
                  <a:gd name="connsiteY26" fmla="*/ 2019874 h 3693651"/>
                  <a:gd name="connsiteX27" fmla="*/ 7379602 w 12074995"/>
                  <a:gd name="connsiteY27" fmla="*/ 1685413 h 3693651"/>
                  <a:gd name="connsiteX28" fmla="*/ 6710189 w 12074995"/>
                  <a:gd name="connsiteY28" fmla="*/ 2354335 h 3693651"/>
                  <a:gd name="connsiteX29" fmla="*/ 6038645 w 12074995"/>
                  <a:gd name="connsiteY29" fmla="*/ 2354335 h 3693651"/>
                  <a:gd name="connsiteX30" fmla="*/ 5366938 w 12074995"/>
                  <a:gd name="connsiteY30" fmla="*/ 2689779 h 3693651"/>
                  <a:gd name="connsiteX31" fmla="*/ 4697198 w 12074995"/>
                  <a:gd name="connsiteY31" fmla="*/ 2355318 h 3693651"/>
                  <a:gd name="connsiteX32" fmla="*/ 4028604 w 12074995"/>
                  <a:gd name="connsiteY32" fmla="*/ 3023256 h 3693651"/>
                  <a:gd name="connsiteX33" fmla="*/ 4027949 w 12074995"/>
                  <a:gd name="connsiteY33" fmla="*/ 3023747 h 3693651"/>
                  <a:gd name="connsiteX34" fmla="*/ 3355094 w 12074995"/>
                  <a:gd name="connsiteY34" fmla="*/ 3359683 h 3693651"/>
                  <a:gd name="connsiteX35" fmla="*/ 2683387 w 12074995"/>
                  <a:gd name="connsiteY35" fmla="*/ 3024239 h 3693651"/>
                  <a:gd name="connsiteX36" fmla="*/ 2015121 w 12074995"/>
                  <a:gd name="connsiteY36" fmla="*/ 3024239 h 3693651"/>
                  <a:gd name="connsiteX37" fmla="*/ 1344561 w 12074995"/>
                  <a:gd name="connsiteY37" fmla="*/ 3359191 h 3693651"/>
                  <a:gd name="connsiteX38" fmla="*/ 674001 w 12074995"/>
                  <a:gd name="connsiteY38" fmla="*/ 3359191 h 3693651"/>
                  <a:gd name="connsiteX39" fmla="*/ 4425 w 12074995"/>
                  <a:gd name="connsiteY39" fmla="*/ 3693652 h 369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074995" h="3693651">
                    <a:moveTo>
                      <a:pt x="4425" y="3693652"/>
                    </a:moveTo>
                    <a:lnTo>
                      <a:pt x="0" y="3684639"/>
                    </a:lnTo>
                    <a:lnTo>
                      <a:pt x="671543" y="3349031"/>
                    </a:lnTo>
                    <a:lnTo>
                      <a:pt x="1342103" y="3349031"/>
                    </a:lnTo>
                    <a:lnTo>
                      <a:pt x="2012827" y="3014079"/>
                    </a:lnTo>
                    <a:lnTo>
                      <a:pt x="2686828" y="3014735"/>
                    </a:lnTo>
                    <a:lnTo>
                      <a:pt x="3355094" y="3348540"/>
                    </a:lnTo>
                    <a:lnTo>
                      <a:pt x="4022705" y="3015062"/>
                    </a:lnTo>
                    <a:lnTo>
                      <a:pt x="4695231" y="2343191"/>
                    </a:lnTo>
                    <a:lnTo>
                      <a:pt x="5366938" y="2678635"/>
                    </a:lnTo>
                    <a:lnTo>
                      <a:pt x="6036187" y="2344175"/>
                    </a:lnTo>
                    <a:lnTo>
                      <a:pt x="6705928" y="2344175"/>
                    </a:lnTo>
                    <a:lnTo>
                      <a:pt x="7377635" y="1673287"/>
                    </a:lnTo>
                    <a:lnTo>
                      <a:pt x="8049178" y="2008731"/>
                    </a:lnTo>
                    <a:lnTo>
                      <a:pt x="9389151" y="1339318"/>
                    </a:lnTo>
                    <a:lnTo>
                      <a:pt x="10059711" y="1339318"/>
                    </a:lnTo>
                    <a:lnTo>
                      <a:pt x="10728632" y="1005349"/>
                    </a:lnTo>
                    <a:lnTo>
                      <a:pt x="11399192" y="335444"/>
                    </a:lnTo>
                    <a:lnTo>
                      <a:pt x="11399848" y="334952"/>
                    </a:lnTo>
                    <a:lnTo>
                      <a:pt x="12070408" y="0"/>
                    </a:lnTo>
                    <a:lnTo>
                      <a:pt x="12074996" y="9013"/>
                    </a:lnTo>
                    <a:lnTo>
                      <a:pt x="11405092" y="343637"/>
                    </a:lnTo>
                    <a:lnTo>
                      <a:pt x="10734531" y="1013542"/>
                    </a:lnTo>
                    <a:lnTo>
                      <a:pt x="10733876" y="1013870"/>
                    </a:lnTo>
                    <a:lnTo>
                      <a:pt x="10062169" y="1349478"/>
                    </a:lnTo>
                    <a:lnTo>
                      <a:pt x="9391609" y="1349478"/>
                    </a:lnTo>
                    <a:lnTo>
                      <a:pt x="8049178" y="2019874"/>
                    </a:lnTo>
                    <a:lnTo>
                      <a:pt x="7379602" y="1685413"/>
                    </a:lnTo>
                    <a:lnTo>
                      <a:pt x="6710189" y="2354335"/>
                    </a:lnTo>
                    <a:lnTo>
                      <a:pt x="6038645" y="2354335"/>
                    </a:lnTo>
                    <a:lnTo>
                      <a:pt x="5366938" y="2689779"/>
                    </a:lnTo>
                    <a:lnTo>
                      <a:pt x="4697198" y="2355318"/>
                    </a:lnTo>
                    <a:lnTo>
                      <a:pt x="4028604" y="3023256"/>
                    </a:lnTo>
                    <a:lnTo>
                      <a:pt x="4027949" y="3023747"/>
                    </a:lnTo>
                    <a:lnTo>
                      <a:pt x="3355094" y="3359683"/>
                    </a:lnTo>
                    <a:lnTo>
                      <a:pt x="2683387" y="3024239"/>
                    </a:lnTo>
                    <a:lnTo>
                      <a:pt x="2015121" y="3024239"/>
                    </a:lnTo>
                    <a:lnTo>
                      <a:pt x="1344561" y="3359191"/>
                    </a:lnTo>
                    <a:lnTo>
                      <a:pt x="674001" y="3359191"/>
                    </a:lnTo>
                    <a:lnTo>
                      <a:pt x="4425" y="36936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12AB9D7-606D-4610-AC97-A146C24DAE10}"/>
                  </a:ext>
                </a:extLst>
              </p:cNvPr>
              <p:cNvSpPr/>
              <p:nvPr/>
            </p:nvSpPr>
            <p:spPr>
              <a:xfrm>
                <a:off x="31791" y="5369887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549" y="14829"/>
                      <a:pt x="14987" y="392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F49F6E7-23F4-4B77-9456-D407D1DC6C92}"/>
                  </a:ext>
                </a:extLst>
              </p:cNvPr>
              <p:cNvSpPr/>
              <p:nvPr/>
            </p:nvSpPr>
            <p:spPr>
              <a:xfrm>
                <a:off x="69889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8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8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8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8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BAEB89D1-D74D-4D7C-B1C0-B99BA93E3DAF}"/>
                  </a:ext>
                </a:extLst>
              </p:cNvPr>
              <p:cNvSpPr/>
              <p:nvPr/>
            </p:nvSpPr>
            <p:spPr>
              <a:xfrm>
                <a:off x="136945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7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7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7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7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7F219B3-029A-4F92-BE39-D58BE10E2BE8}"/>
                  </a:ext>
                </a:extLst>
              </p:cNvPr>
              <p:cNvSpPr/>
              <p:nvPr/>
            </p:nvSpPr>
            <p:spPr>
              <a:xfrm>
                <a:off x="2039538" y="4700311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8" y="65514"/>
                      <a:pt x="32898" y="65514"/>
                    </a:cubicBezTo>
                    <a:cubicBezTo>
                      <a:pt x="14797" y="65514"/>
                      <a:pt x="123" y="50848"/>
                      <a:pt x="123" y="32740"/>
                    </a:cubicBezTo>
                    <a:cubicBezTo>
                      <a:pt x="123" y="14632"/>
                      <a:pt x="14797" y="-34"/>
                      <a:pt x="32898" y="-34"/>
                    </a:cubicBezTo>
                    <a:cubicBezTo>
                      <a:pt x="50998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385980E-DD58-45EE-896C-D3F4F61541D7}"/>
                  </a:ext>
                </a:extLst>
              </p:cNvPr>
              <p:cNvSpPr/>
              <p:nvPr/>
            </p:nvSpPr>
            <p:spPr>
              <a:xfrm>
                <a:off x="2707321" y="4700300"/>
                <a:ext cx="67187" cy="67191"/>
              </a:xfrm>
              <a:custGeom>
                <a:avLst/>
                <a:gdLst>
                  <a:gd name="connsiteX0" fmla="*/ 67301 w 67187"/>
                  <a:gd name="connsiteY0" fmla="*/ 32751 h 67191"/>
                  <a:gd name="connsiteX1" fmla="*/ 34537 w 67187"/>
                  <a:gd name="connsiteY1" fmla="*/ 67148 h 67191"/>
                  <a:gd name="connsiteX2" fmla="*/ 134 w 67187"/>
                  <a:gd name="connsiteY2" fmla="*/ 34389 h 67191"/>
                  <a:gd name="connsiteX3" fmla="*/ 32898 w 67187"/>
                  <a:gd name="connsiteY3" fmla="*/ -7 h 67191"/>
                  <a:gd name="connsiteX4" fmla="*/ 33707 w 67187"/>
                  <a:gd name="connsiteY4" fmla="*/ -23 h 67191"/>
                  <a:gd name="connsiteX5" fmla="*/ 67291 w 67187"/>
                  <a:gd name="connsiteY5" fmla="*/ 31915 h 67191"/>
                  <a:gd name="connsiteX6" fmla="*/ 67301 w 67187"/>
                  <a:gd name="connsiteY6" fmla="*/ 32751 h 67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187" h="67191">
                    <a:moveTo>
                      <a:pt x="67301" y="32751"/>
                    </a:moveTo>
                    <a:cubicBezTo>
                      <a:pt x="67753" y="51301"/>
                      <a:pt x="53085" y="66705"/>
                      <a:pt x="34537" y="67148"/>
                    </a:cubicBezTo>
                    <a:cubicBezTo>
                      <a:pt x="15990" y="67606"/>
                      <a:pt x="586" y="52940"/>
                      <a:pt x="134" y="34389"/>
                    </a:cubicBezTo>
                    <a:cubicBezTo>
                      <a:pt x="-319" y="15839"/>
                      <a:pt x="14351" y="435"/>
                      <a:pt x="32898" y="-7"/>
                    </a:cubicBezTo>
                    <a:cubicBezTo>
                      <a:pt x="33168" y="-23"/>
                      <a:pt x="33437" y="-23"/>
                      <a:pt x="33707" y="-23"/>
                    </a:cubicBezTo>
                    <a:cubicBezTo>
                      <a:pt x="51802" y="-482"/>
                      <a:pt x="66839" y="13824"/>
                      <a:pt x="67291" y="31915"/>
                    </a:cubicBezTo>
                    <a:cubicBezTo>
                      <a:pt x="67298" y="32194"/>
                      <a:pt x="67301" y="32472"/>
                      <a:pt x="67301" y="3275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41F0C4F-AF4F-401E-A24E-5454A3D43D8C}"/>
                  </a:ext>
                </a:extLst>
              </p:cNvPr>
              <p:cNvSpPr/>
              <p:nvPr/>
            </p:nvSpPr>
            <p:spPr>
              <a:xfrm>
                <a:off x="3383280" y="5035263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9" y="65514"/>
                      <a:pt x="32898" y="65514"/>
                    </a:cubicBezTo>
                    <a:cubicBezTo>
                      <a:pt x="14796" y="65514"/>
                      <a:pt x="123" y="50848"/>
                      <a:pt x="123" y="32740"/>
                    </a:cubicBezTo>
                    <a:cubicBezTo>
                      <a:pt x="123" y="14632"/>
                      <a:pt x="14796" y="-34"/>
                      <a:pt x="32898" y="-34"/>
                    </a:cubicBezTo>
                    <a:cubicBezTo>
                      <a:pt x="50999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E2634E79-E601-4442-B213-37CCC98D1EC4}"/>
                  </a:ext>
                </a:extLst>
              </p:cNvPr>
              <p:cNvSpPr/>
              <p:nvPr/>
            </p:nvSpPr>
            <p:spPr>
              <a:xfrm>
                <a:off x="4052856" y="4699491"/>
                <a:ext cx="67187" cy="67187"/>
              </a:xfrm>
              <a:custGeom>
                <a:avLst/>
                <a:gdLst>
                  <a:gd name="connsiteX0" fmla="*/ 67187 w 67187"/>
                  <a:gd name="connsiteY0" fmla="*/ 33593 h 67187"/>
                  <a:gd name="connsiteX1" fmla="*/ 33593 w 67187"/>
                  <a:gd name="connsiteY1" fmla="*/ 67187 h 67187"/>
                  <a:gd name="connsiteX2" fmla="*/ 0 w 67187"/>
                  <a:gd name="connsiteY2" fmla="*/ 33593 h 67187"/>
                  <a:gd name="connsiteX3" fmla="*/ 33593 w 67187"/>
                  <a:gd name="connsiteY3" fmla="*/ 0 h 67187"/>
                  <a:gd name="connsiteX4" fmla="*/ 67187 w 67187"/>
                  <a:gd name="connsiteY4" fmla="*/ 33593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3"/>
                    </a:moveTo>
                    <a:cubicBezTo>
                      <a:pt x="67187" y="52146"/>
                      <a:pt x="52147" y="67187"/>
                      <a:pt x="33593" y="67187"/>
                    </a:cubicBezTo>
                    <a:cubicBezTo>
                      <a:pt x="15040" y="67187"/>
                      <a:pt x="0" y="52146"/>
                      <a:pt x="0" y="33593"/>
                    </a:cubicBezTo>
                    <a:cubicBezTo>
                      <a:pt x="0" y="15040"/>
                      <a:pt x="15040" y="0"/>
                      <a:pt x="33593" y="0"/>
                    </a:cubicBezTo>
                    <a:cubicBezTo>
                      <a:pt x="52147" y="0"/>
                      <a:pt x="67187" y="15040"/>
                      <a:pt x="67187" y="3359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55E88A8-49D2-46F0-96F4-D621B3A8ABD9}"/>
                  </a:ext>
                </a:extLst>
              </p:cNvPr>
              <p:cNvSpPr/>
              <p:nvPr/>
            </p:nvSpPr>
            <p:spPr>
              <a:xfrm>
                <a:off x="4722439" y="4033345"/>
                <a:ext cx="65555" cy="65553"/>
              </a:xfrm>
              <a:custGeom>
                <a:avLst/>
                <a:gdLst>
                  <a:gd name="connsiteX0" fmla="*/ 65666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6 w 65555"/>
                  <a:gd name="connsiteY4" fmla="*/ 31915 h 65553"/>
                  <a:gd name="connsiteX5" fmla="*/ 65666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6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5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24"/>
                      <a:pt x="65666" y="31915"/>
                    </a:cubicBezTo>
                    <a:cubicBezTo>
                      <a:pt x="65683" y="32456"/>
                      <a:pt x="65683" y="33013"/>
                      <a:pt x="65666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39385A78-7D87-4AD4-BABD-8D13EB67F739}"/>
                  </a:ext>
                </a:extLst>
              </p:cNvPr>
              <p:cNvSpPr/>
              <p:nvPr/>
            </p:nvSpPr>
            <p:spPr>
              <a:xfrm>
                <a:off x="5393000" y="4359787"/>
                <a:ext cx="65558" cy="65542"/>
              </a:xfrm>
              <a:custGeom>
                <a:avLst/>
                <a:gdLst>
                  <a:gd name="connsiteX0" fmla="*/ 65665 w 65558"/>
                  <a:gd name="connsiteY0" fmla="*/ 33559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59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59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0" y="65055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2"/>
                      <a:pt x="65682" y="32724"/>
                    </a:cubicBezTo>
                    <a:cubicBezTo>
                      <a:pt x="65682" y="33002"/>
                      <a:pt x="65665" y="33281"/>
                      <a:pt x="65665" y="335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2EFF4B6E-A563-4684-A0C7-05528ECBE0D9}"/>
                  </a:ext>
                </a:extLst>
              </p:cNvPr>
              <p:cNvSpPr/>
              <p:nvPr/>
            </p:nvSpPr>
            <p:spPr>
              <a:xfrm>
                <a:off x="606355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5BD633C9-2126-4051-A391-55881CE42639}"/>
                  </a:ext>
                </a:extLst>
              </p:cNvPr>
              <p:cNvSpPr/>
              <p:nvPr/>
            </p:nvSpPr>
            <p:spPr>
              <a:xfrm>
                <a:off x="673411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714D1E44-5A91-460E-8436-A646E2D5F9E9}"/>
                  </a:ext>
                </a:extLst>
              </p:cNvPr>
              <p:cNvSpPr/>
              <p:nvPr/>
            </p:nvSpPr>
            <p:spPr>
              <a:xfrm>
                <a:off x="7404679" y="3359682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9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9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2B7177AF-36C3-4234-B770-B51BAC2E791F}"/>
                  </a:ext>
                </a:extLst>
              </p:cNvPr>
              <p:cNvSpPr/>
              <p:nvPr/>
            </p:nvSpPr>
            <p:spPr>
              <a:xfrm>
                <a:off x="8073758" y="3694623"/>
                <a:ext cx="67199" cy="67197"/>
              </a:xfrm>
              <a:custGeom>
                <a:avLst/>
                <a:gdLst>
                  <a:gd name="connsiteX0" fmla="*/ 67310 w 67199"/>
                  <a:gd name="connsiteY0" fmla="*/ 33571 h 67197"/>
                  <a:gd name="connsiteX1" fmla="*/ 33717 w 67199"/>
                  <a:gd name="connsiteY1" fmla="*/ 67164 h 67197"/>
                  <a:gd name="connsiteX2" fmla="*/ 123 w 67199"/>
                  <a:gd name="connsiteY2" fmla="*/ 33571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1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1"/>
                    </a:moveTo>
                    <a:cubicBezTo>
                      <a:pt x="67310" y="52121"/>
                      <a:pt x="52267" y="67164"/>
                      <a:pt x="33717" y="67164"/>
                    </a:cubicBezTo>
                    <a:cubicBezTo>
                      <a:pt x="15167" y="67164"/>
                      <a:pt x="123" y="52121"/>
                      <a:pt x="123" y="33571"/>
                    </a:cubicBezTo>
                    <a:cubicBezTo>
                      <a:pt x="123" y="15021"/>
                      <a:pt x="15167" y="-23"/>
                      <a:pt x="33717" y="-23"/>
                    </a:cubicBezTo>
                    <a:cubicBezTo>
                      <a:pt x="51808" y="-482"/>
                      <a:pt x="66852" y="13824"/>
                      <a:pt x="67310" y="31915"/>
                    </a:cubicBezTo>
                    <a:cubicBezTo>
                      <a:pt x="67327" y="32456"/>
                      <a:pt x="67327" y="33014"/>
                      <a:pt x="67310" y="335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BD74CFAB-F36B-4CB7-B16D-89F4474C81A7}"/>
                  </a:ext>
                </a:extLst>
              </p:cNvPr>
              <p:cNvSpPr/>
              <p:nvPr/>
            </p:nvSpPr>
            <p:spPr>
              <a:xfrm>
                <a:off x="8744318" y="3359682"/>
                <a:ext cx="67187" cy="67187"/>
              </a:xfrm>
              <a:custGeom>
                <a:avLst/>
                <a:gdLst>
                  <a:gd name="connsiteX0" fmla="*/ 67187 w 67187"/>
                  <a:gd name="connsiteY0" fmla="*/ 33594 h 67187"/>
                  <a:gd name="connsiteX1" fmla="*/ 33594 w 67187"/>
                  <a:gd name="connsiteY1" fmla="*/ 67187 h 67187"/>
                  <a:gd name="connsiteX2" fmla="*/ 1 w 67187"/>
                  <a:gd name="connsiteY2" fmla="*/ 33594 h 67187"/>
                  <a:gd name="connsiteX3" fmla="*/ 33594 w 67187"/>
                  <a:gd name="connsiteY3" fmla="*/ 0 h 67187"/>
                  <a:gd name="connsiteX4" fmla="*/ 67187 w 67187"/>
                  <a:gd name="connsiteY4" fmla="*/ 33594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4"/>
                    </a:moveTo>
                    <a:cubicBezTo>
                      <a:pt x="67187" y="52147"/>
                      <a:pt x="52147" y="67187"/>
                      <a:pt x="33594" y="67187"/>
                    </a:cubicBezTo>
                    <a:cubicBezTo>
                      <a:pt x="15041" y="67187"/>
                      <a:pt x="1" y="52147"/>
                      <a:pt x="1" y="33594"/>
                    </a:cubicBezTo>
                    <a:cubicBezTo>
                      <a:pt x="1" y="15040"/>
                      <a:pt x="15042" y="0"/>
                      <a:pt x="33594" y="0"/>
                    </a:cubicBezTo>
                    <a:cubicBezTo>
                      <a:pt x="52148" y="0"/>
                      <a:pt x="67187" y="15040"/>
                      <a:pt x="67187" y="3359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C1EA6CC2-E8DF-41AF-897B-D4FE0D0A502A}"/>
                  </a:ext>
                </a:extLst>
              </p:cNvPr>
              <p:cNvSpPr/>
              <p:nvPr/>
            </p:nvSpPr>
            <p:spPr>
              <a:xfrm>
                <a:off x="9416522" y="3024719"/>
                <a:ext cx="65555" cy="65553"/>
              </a:xfrm>
              <a:custGeom>
                <a:avLst/>
                <a:gdLst>
                  <a:gd name="connsiteX0" fmla="*/ 65667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7 w 65555"/>
                  <a:gd name="connsiteY4" fmla="*/ 31915 h 65553"/>
                  <a:gd name="connsiteX5" fmla="*/ 65667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7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4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08"/>
                      <a:pt x="65667" y="31915"/>
                    </a:cubicBezTo>
                    <a:cubicBezTo>
                      <a:pt x="65683" y="32456"/>
                      <a:pt x="65683" y="33013"/>
                      <a:pt x="65667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BF882E43-B2BD-4B1F-9847-CB25DD5A7AFC}"/>
                  </a:ext>
                </a:extLst>
              </p:cNvPr>
              <p:cNvSpPr/>
              <p:nvPr/>
            </p:nvSpPr>
            <p:spPr>
              <a:xfrm>
                <a:off x="10087083" y="3024730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957C1F7B-C7E5-41FE-8637-749E4F2C1009}"/>
                  </a:ext>
                </a:extLst>
              </p:cNvPr>
              <p:cNvSpPr/>
              <p:nvPr/>
            </p:nvSpPr>
            <p:spPr>
              <a:xfrm>
                <a:off x="10757479" y="2689777"/>
                <a:ext cx="65558" cy="65542"/>
              </a:xfrm>
              <a:custGeom>
                <a:avLst/>
                <a:gdLst>
                  <a:gd name="connsiteX0" fmla="*/ 65666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2 w 65558"/>
                  <a:gd name="connsiteY3" fmla="*/ -34 h 65542"/>
                  <a:gd name="connsiteX4" fmla="*/ 65682 w 65558"/>
                  <a:gd name="connsiteY4" fmla="*/ 32724 h 65542"/>
                  <a:gd name="connsiteX5" fmla="*/ 65666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6" y="33560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7" y="14141"/>
                      <a:pt x="15111" y="-34"/>
                      <a:pt x="32892" y="-34"/>
                    </a:cubicBezTo>
                    <a:cubicBezTo>
                      <a:pt x="50999" y="-34"/>
                      <a:pt x="65666" y="14633"/>
                      <a:pt x="65682" y="32724"/>
                    </a:cubicBezTo>
                    <a:cubicBezTo>
                      <a:pt x="65682" y="33003"/>
                      <a:pt x="65666" y="33281"/>
                      <a:pt x="65666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A47F4064-4C3D-431B-9062-3A920B0DE5D7}"/>
                  </a:ext>
                </a:extLst>
              </p:cNvPr>
              <p:cNvSpPr/>
              <p:nvPr/>
            </p:nvSpPr>
            <p:spPr>
              <a:xfrm>
                <a:off x="11428204" y="2020528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6" y="51651"/>
                      <a:pt x="50179" y="65957"/>
                      <a:pt x="32088" y="65498"/>
                    </a:cubicBezTo>
                    <a:cubicBezTo>
                      <a:pt x="13980" y="65056"/>
                      <a:pt x="-310" y="50012"/>
                      <a:pt x="133" y="31921"/>
                    </a:cubicBezTo>
                    <a:cubicBezTo>
                      <a:pt x="576" y="14141"/>
                      <a:pt x="15110" y="-34"/>
                      <a:pt x="32891" y="-34"/>
                    </a:cubicBezTo>
                    <a:cubicBezTo>
                      <a:pt x="50998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66C6F90C-9361-4696-9671-446013967C9B}"/>
                  </a:ext>
                </a:extLst>
              </p:cNvPr>
              <p:cNvSpPr/>
              <p:nvPr/>
            </p:nvSpPr>
            <p:spPr>
              <a:xfrm>
                <a:off x="12097282" y="1684910"/>
                <a:ext cx="67199" cy="67197"/>
              </a:xfrm>
              <a:custGeom>
                <a:avLst/>
                <a:gdLst>
                  <a:gd name="connsiteX0" fmla="*/ 67310 w 67199"/>
                  <a:gd name="connsiteY0" fmla="*/ 33570 h 67197"/>
                  <a:gd name="connsiteX1" fmla="*/ 33717 w 67199"/>
                  <a:gd name="connsiteY1" fmla="*/ 67164 h 67197"/>
                  <a:gd name="connsiteX2" fmla="*/ 123 w 67199"/>
                  <a:gd name="connsiteY2" fmla="*/ 33570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0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0"/>
                    </a:moveTo>
                    <a:cubicBezTo>
                      <a:pt x="67310" y="52120"/>
                      <a:pt x="52267" y="67164"/>
                      <a:pt x="33717" y="67164"/>
                    </a:cubicBezTo>
                    <a:cubicBezTo>
                      <a:pt x="15166" y="67164"/>
                      <a:pt x="123" y="52120"/>
                      <a:pt x="123" y="33570"/>
                    </a:cubicBezTo>
                    <a:cubicBezTo>
                      <a:pt x="123" y="15020"/>
                      <a:pt x="15166" y="-23"/>
                      <a:pt x="33717" y="-23"/>
                    </a:cubicBezTo>
                    <a:cubicBezTo>
                      <a:pt x="51808" y="-482"/>
                      <a:pt x="66851" y="13807"/>
                      <a:pt x="67310" y="31915"/>
                    </a:cubicBezTo>
                    <a:cubicBezTo>
                      <a:pt x="67327" y="32456"/>
                      <a:pt x="67327" y="33013"/>
                      <a:pt x="67310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20" name="Graphic 5">
              <a:extLst>
                <a:ext uri="{FF2B5EF4-FFF2-40B4-BE49-F238E27FC236}">
                  <a16:creationId xmlns:a16="http://schemas.microsoft.com/office/drawing/2014/main" id="{4B077439-2F22-47A5-9FC4-1C82765B71B4}"/>
                </a:ext>
              </a:extLst>
            </p:cNvPr>
            <p:cNvGrpSpPr/>
            <p:nvPr/>
          </p:nvGrpSpPr>
          <p:grpSpPr>
            <a:xfrm>
              <a:off x="1696228" y="-222807"/>
              <a:ext cx="8848212" cy="5146939"/>
              <a:chOff x="1696228" y="-222807"/>
              <a:chExt cx="8848212" cy="5146939"/>
            </a:xfrm>
            <a:grpFill/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B56415D-9066-4F7A-A1EA-18F2746BE8B7}"/>
                  </a:ext>
                </a:extLst>
              </p:cNvPr>
              <p:cNvSpPr/>
              <p:nvPr/>
            </p:nvSpPr>
            <p:spPr>
              <a:xfrm>
                <a:off x="2177517" y="4387317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48957 w 98322"/>
                  <a:gd name="connsiteY7" fmla="*/ 88456 h 98322"/>
                  <a:gd name="connsiteX8" fmla="*/ 49285 w 98322"/>
                  <a:gd name="connsiteY8" fmla="*/ 88456 h 98322"/>
                  <a:gd name="connsiteX9" fmla="*/ 87458 w 98322"/>
                  <a:gd name="connsiteY9" fmla="*/ 48963 h 98322"/>
                  <a:gd name="connsiteX10" fmla="*/ 76815 w 98322"/>
                  <a:gd name="connsiteY10" fmla="*/ 22908 h 98322"/>
                  <a:gd name="connsiteX11" fmla="*/ 49285 w 98322"/>
                  <a:gd name="connsiteY11" fmla="*/ 10126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3" y="98289"/>
                      <a:pt x="123" y="76281"/>
                      <a:pt x="123" y="49127"/>
                    </a:cubicBezTo>
                    <a:cubicBezTo>
                      <a:pt x="123" y="21974"/>
                      <a:pt x="22133" y="-34"/>
                      <a:pt x="49285" y="-34"/>
                    </a:cubicBezTo>
                    <a:cubicBezTo>
                      <a:pt x="76437" y="-34"/>
                      <a:pt x="98446" y="21974"/>
                      <a:pt x="98446" y="49127"/>
                    </a:cubicBezTo>
                    <a:cubicBezTo>
                      <a:pt x="98446" y="76281"/>
                      <a:pt x="76437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6" y="10782"/>
                      <a:pt x="10447" y="28168"/>
                      <a:pt x="10447" y="49619"/>
                    </a:cubicBezTo>
                    <a:cubicBezTo>
                      <a:pt x="10357" y="70972"/>
                      <a:pt x="27598" y="88358"/>
                      <a:pt x="48957" y="88456"/>
                    </a:cubicBezTo>
                    <a:cubicBezTo>
                      <a:pt x="49065" y="88456"/>
                      <a:pt x="49175" y="88456"/>
                      <a:pt x="49285" y="88456"/>
                    </a:cubicBezTo>
                    <a:cubicBezTo>
                      <a:pt x="70731" y="88096"/>
                      <a:pt x="87822" y="70414"/>
                      <a:pt x="87458" y="48963"/>
                    </a:cubicBezTo>
                    <a:cubicBezTo>
                      <a:pt x="87295" y="39263"/>
                      <a:pt x="83496" y="29954"/>
                      <a:pt x="76815" y="22908"/>
                    </a:cubicBezTo>
                    <a:cubicBezTo>
                      <a:pt x="69787" y="15042"/>
                      <a:pt x="59828" y="10421"/>
                      <a:pt x="49285" y="1012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C34F478-0301-4B2B-8637-2E876DDD532B}"/>
                  </a:ext>
                </a:extLst>
              </p:cNvPr>
              <p:cNvSpPr/>
              <p:nvPr/>
            </p:nvSpPr>
            <p:spPr>
              <a:xfrm rot="-2701801">
                <a:off x="2169921" y="4188919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0BC196A-5784-489A-9AC1-EB1787AD8914}"/>
                  </a:ext>
                </a:extLst>
              </p:cNvPr>
              <p:cNvSpPr/>
              <p:nvPr/>
            </p:nvSpPr>
            <p:spPr>
              <a:xfrm rot="-2701801">
                <a:off x="1649115" y="4689286"/>
                <a:ext cx="640571" cy="9668"/>
              </a:xfrm>
              <a:custGeom>
                <a:avLst/>
                <a:gdLst>
                  <a:gd name="connsiteX0" fmla="*/ 123 w 640571"/>
                  <a:gd name="connsiteY0" fmla="*/ -34 h 9668"/>
                  <a:gd name="connsiteX1" fmla="*/ 640695 w 640571"/>
                  <a:gd name="connsiteY1" fmla="*/ -34 h 9668"/>
                  <a:gd name="connsiteX2" fmla="*/ 640695 w 640571"/>
                  <a:gd name="connsiteY2" fmla="*/ 9635 h 9668"/>
                  <a:gd name="connsiteX3" fmla="*/ 123 w 640571"/>
                  <a:gd name="connsiteY3" fmla="*/ 9635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0571" h="9668">
                    <a:moveTo>
                      <a:pt x="123" y="-34"/>
                    </a:moveTo>
                    <a:lnTo>
                      <a:pt x="640695" y="-34"/>
                    </a:lnTo>
                    <a:lnTo>
                      <a:pt x="640695" y="9635"/>
                    </a:lnTo>
                    <a:lnTo>
                      <a:pt x="123" y="963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61591F5-0C90-437F-9752-EB116AC4E450}"/>
                  </a:ext>
                </a:extLst>
              </p:cNvPr>
              <p:cNvSpPr/>
              <p:nvPr/>
            </p:nvSpPr>
            <p:spPr>
              <a:xfrm>
                <a:off x="2656719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778 w 105816"/>
                  <a:gd name="connsiteY7" fmla="*/ 49049 h 98332"/>
                  <a:gd name="connsiteX8" fmla="*/ 56779 w 105816"/>
                  <a:gd name="connsiteY8" fmla="*/ 88051 h 98332"/>
                  <a:gd name="connsiteX9" fmla="*/ 95685 w 105816"/>
                  <a:gd name="connsiteY9" fmla="*/ 48951 h 98332"/>
                  <a:gd name="connsiteX10" fmla="*/ 84309 w 105816"/>
                  <a:gd name="connsiteY10" fmla="*/ 21519 h 98332"/>
                  <a:gd name="connsiteX11" fmla="*/ 56779 w 105816"/>
                  <a:gd name="connsiteY11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29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304" y="10212"/>
                      <a:pt x="17868" y="27566"/>
                      <a:pt x="17778" y="49049"/>
                    </a:cubicBezTo>
                    <a:cubicBezTo>
                      <a:pt x="17868" y="70549"/>
                      <a:pt x="35276" y="87969"/>
                      <a:pt x="56779" y="88051"/>
                    </a:cubicBezTo>
                    <a:cubicBezTo>
                      <a:pt x="78318" y="88002"/>
                      <a:pt x="95738" y="70500"/>
                      <a:pt x="95685" y="48951"/>
                    </a:cubicBezTo>
                    <a:cubicBezTo>
                      <a:pt x="95659" y="38660"/>
                      <a:pt x="91571" y="28812"/>
                      <a:pt x="84309" y="21519"/>
                    </a:cubicBezTo>
                    <a:cubicBezTo>
                      <a:pt x="76968" y="14292"/>
                      <a:pt x="67083" y="10229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46D2181-F8F1-4EAC-875B-BF13060689EC}"/>
                  </a:ext>
                </a:extLst>
              </p:cNvPr>
              <p:cNvSpPr/>
              <p:nvPr/>
            </p:nvSpPr>
            <p:spPr>
              <a:xfrm>
                <a:off x="2757129" y="3946012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4ED836E-1C64-4A7C-88B9-2202BFD57891}"/>
                  </a:ext>
                </a:extLst>
              </p:cNvPr>
              <p:cNvSpPr/>
              <p:nvPr/>
            </p:nvSpPr>
            <p:spPr>
              <a:xfrm>
                <a:off x="3143416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614 w 105816"/>
                  <a:gd name="connsiteY7" fmla="*/ 49049 h 98332"/>
                  <a:gd name="connsiteX8" fmla="*/ 56451 w 105816"/>
                  <a:gd name="connsiteY8" fmla="*/ 88215 h 98332"/>
                  <a:gd name="connsiteX9" fmla="*/ 95617 w 105816"/>
                  <a:gd name="connsiteY9" fmla="*/ 49377 h 98332"/>
                  <a:gd name="connsiteX10" fmla="*/ 95617 w 105816"/>
                  <a:gd name="connsiteY10" fmla="*/ 49049 h 98332"/>
                  <a:gd name="connsiteX11" fmla="*/ 57107 w 105816"/>
                  <a:gd name="connsiteY11" fmla="*/ 10212 h 98332"/>
                  <a:gd name="connsiteX12" fmla="*/ 56779 w 105816"/>
                  <a:gd name="connsiteY12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31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40" y="10114"/>
                      <a:pt x="17706" y="27517"/>
                      <a:pt x="17614" y="49049"/>
                    </a:cubicBezTo>
                    <a:cubicBezTo>
                      <a:pt x="17524" y="70582"/>
                      <a:pt x="34912" y="88116"/>
                      <a:pt x="56451" y="88215"/>
                    </a:cubicBezTo>
                    <a:cubicBezTo>
                      <a:pt x="77992" y="88297"/>
                      <a:pt x="95526" y="70910"/>
                      <a:pt x="95617" y="49377"/>
                    </a:cubicBezTo>
                    <a:cubicBezTo>
                      <a:pt x="95617" y="49262"/>
                      <a:pt x="95617" y="49164"/>
                      <a:pt x="95617" y="49049"/>
                    </a:cubicBezTo>
                    <a:cubicBezTo>
                      <a:pt x="95707" y="27697"/>
                      <a:pt x="78466" y="10311"/>
                      <a:pt x="57107" y="10212"/>
                    </a:cubicBezTo>
                    <a:cubicBezTo>
                      <a:pt x="56999" y="10212"/>
                      <a:pt x="56889" y="10212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11D6F9C-B603-4691-AF11-EF9D1E3B01C7}"/>
                  </a:ext>
                </a:extLst>
              </p:cNvPr>
              <p:cNvSpPr/>
              <p:nvPr/>
            </p:nvSpPr>
            <p:spPr>
              <a:xfrm rot="-2701201">
                <a:off x="3143255" y="3702904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B685903-63C5-48D4-9D93-D1FA09C66742}"/>
                  </a:ext>
                </a:extLst>
              </p:cNvPr>
              <p:cNvSpPr/>
              <p:nvPr/>
            </p:nvSpPr>
            <p:spPr>
              <a:xfrm>
                <a:off x="3629949" y="3414821"/>
                <a:ext cx="105326" cy="98332"/>
              </a:xfrm>
              <a:custGeom>
                <a:avLst/>
                <a:gdLst>
                  <a:gd name="connsiteX0" fmla="*/ 56779 w 105326"/>
                  <a:gd name="connsiteY0" fmla="*/ 97719 h 98332"/>
                  <a:gd name="connsiteX1" fmla="*/ 704 w 105326"/>
                  <a:gd name="connsiteY1" fmla="*/ 56620 h 98332"/>
                  <a:gd name="connsiteX2" fmla="*/ 41801 w 105326"/>
                  <a:gd name="connsiteY2" fmla="*/ 544 h 98332"/>
                  <a:gd name="connsiteX3" fmla="*/ 56779 w 105326"/>
                  <a:gd name="connsiteY3" fmla="*/ 544 h 98332"/>
                  <a:gd name="connsiteX4" fmla="*/ 78410 w 105326"/>
                  <a:gd name="connsiteY4" fmla="*/ 5624 h 98332"/>
                  <a:gd name="connsiteX5" fmla="*/ 78410 w 105326"/>
                  <a:gd name="connsiteY5" fmla="*/ 5624 h 98332"/>
                  <a:gd name="connsiteX6" fmla="*/ 105449 w 105326"/>
                  <a:gd name="connsiteY6" fmla="*/ 49213 h 98332"/>
                  <a:gd name="connsiteX7" fmla="*/ 56779 w 105326"/>
                  <a:gd name="connsiteY7" fmla="*/ 97719 h 98332"/>
                  <a:gd name="connsiteX8" fmla="*/ 56779 w 105326"/>
                  <a:gd name="connsiteY8" fmla="*/ 10212 h 98332"/>
                  <a:gd name="connsiteX9" fmla="*/ 17942 w 105326"/>
                  <a:gd name="connsiteY9" fmla="*/ 49213 h 98332"/>
                  <a:gd name="connsiteX10" fmla="*/ 29249 w 105326"/>
                  <a:gd name="connsiteY10" fmla="*/ 76580 h 98332"/>
                  <a:gd name="connsiteX11" fmla="*/ 84178 w 105326"/>
                  <a:gd name="connsiteY11" fmla="*/ 76138 h 98332"/>
                  <a:gd name="connsiteX12" fmla="*/ 83736 w 105326"/>
                  <a:gd name="connsiteY12" fmla="*/ 21224 h 98332"/>
                  <a:gd name="connsiteX13" fmla="*/ 74150 w 105326"/>
                  <a:gd name="connsiteY13" fmla="*/ 14309 h 98332"/>
                  <a:gd name="connsiteX14" fmla="*/ 56779 w 105326"/>
                  <a:gd name="connsiteY14" fmla="*/ 10868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532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1" y="544"/>
                    </a:cubicBezTo>
                    <a:cubicBezTo>
                      <a:pt x="46767" y="-226"/>
                      <a:pt x="51814" y="-226"/>
                      <a:pt x="56779" y="544"/>
                    </a:cubicBezTo>
                    <a:cubicBezTo>
                      <a:pt x="64301" y="478"/>
                      <a:pt x="71708" y="2215"/>
                      <a:pt x="78410" y="5624"/>
                    </a:cubicBezTo>
                    <a:lnTo>
                      <a:pt x="78410" y="5624"/>
                    </a:lnTo>
                    <a:cubicBezTo>
                      <a:pt x="95059" y="13752"/>
                      <a:pt x="105564" y="30696"/>
                      <a:pt x="105449" y="49213"/>
                    </a:cubicBezTo>
                    <a:cubicBezTo>
                      <a:pt x="105088" y="75924"/>
                      <a:pt x="83490" y="97457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96" y="10294"/>
                      <a:pt x="17942" y="27730"/>
                      <a:pt x="17942" y="49213"/>
                    </a:cubicBezTo>
                    <a:cubicBezTo>
                      <a:pt x="17858" y="59488"/>
                      <a:pt x="21937" y="69353"/>
                      <a:pt x="29249" y="76580"/>
                    </a:cubicBezTo>
                    <a:cubicBezTo>
                      <a:pt x="44538" y="91623"/>
                      <a:pt x="69119" y="91426"/>
                      <a:pt x="84178" y="76138"/>
                    </a:cubicBezTo>
                    <a:cubicBezTo>
                      <a:pt x="99222" y="60848"/>
                      <a:pt x="99025" y="36267"/>
                      <a:pt x="83736" y="21224"/>
                    </a:cubicBezTo>
                    <a:cubicBezTo>
                      <a:pt x="80917" y="18438"/>
                      <a:pt x="77673" y="16111"/>
                      <a:pt x="74150" y="14309"/>
                    </a:cubicBezTo>
                    <a:cubicBezTo>
                      <a:pt x="68693" y="11867"/>
                      <a:pt x="62760" y="10704"/>
                      <a:pt x="56779" y="108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41AA479-23FF-48A7-8C2D-BA651C4B7912}"/>
                  </a:ext>
                </a:extLst>
              </p:cNvPr>
              <p:cNvSpPr/>
              <p:nvPr/>
            </p:nvSpPr>
            <p:spPr>
              <a:xfrm rot="-3816599">
                <a:off x="3429223" y="2973705"/>
                <a:ext cx="998301" cy="9668"/>
              </a:xfrm>
              <a:custGeom>
                <a:avLst/>
                <a:gdLst>
                  <a:gd name="connsiteX0" fmla="*/ 124 w 998301"/>
                  <a:gd name="connsiteY0" fmla="*/ -34 h 9668"/>
                  <a:gd name="connsiteX1" fmla="*/ 998425 w 998301"/>
                  <a:gd name="connsiteY1" fmla="*/ -34 h 9668"/>
                  <a:gd name="connsiteX2" fmla="*/ 998425 w 998301"/>
                  <a:gd name="connsiteY2" fmla="*/ 9634 h 9668"/>
                  <a:gd name="connsiteX3" fmla="*/ 124 w 998301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8301" h="9668">
                    <a:moveTo>
                      <a:pt x="124" y="-34"/>
                    </a:moveTo>
                    <a:lnTo>
                      <a:pt x="998425" y="-34"/>
                    </a:lnTo>
                    <a:lnTo>
                      <a:pt x="998425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F1E3896-16B5-4AA9-A991-DF4B5A22296D}"/>
                  </a:ext>
                </a:extLst>
              </p:cNvPr>
              <p:cNvSpPr/>
              <p:nvPr/>
            </p:nvSpPr>
            <p:spPr>
              <a:xfrm>
                <a:off x="4120822" y="2442652"/>
                <a:ext cx="98345" cy="98330"/>
              </a:xfrm>
              <a:custGeom>
                <a:avLst/>
                <a:gdLst>
                  <a:gd name="connsiteX0" fmla="*/ 49162 w 98345"/>
                  <a:gd name="connsiteY0" fmla="*/ 98297 h 98330"/>
                  <a:gd name="connsiteX1" fmla="*/ 27531 w 98345"/>
                  <a:gd name="connsiteY1" fmla="*/ 93217 h 98330"/>
                  <a:gd name="connsiteX2" fmla="*/ 5211 w 98345"/>
                  <a:gd name="connsiteY2" fmla="*/ 27373 h 98330"/>
                  <a:gd name="connsiteX3" fmla="*/ 71055 w 98345"/>
                  <a:gd name="connsiteY3" fmla="*/ 5054 h 98330"/>
                  <a:gd name="connsiteX4" fmla="*/ 93374 w 98345"/>
                  <a:gd name="connsiteY4" fmla="*/ 70897 h 98330"/>
                  <a:gd name="connsiteX5" fmla="*/ 49162 w 98345"/>
                  <a:gd name="connsiteY5" fmla="*/ 98297 h 98330"/>
                  <a:gd name="connsiteX6" fmla="*/ 49162 w 98345"/>
                  <a:gd name="connsiteY6" fmla="*/ 10789 h 98330"/>
                  <a:gd name="connsiteX7" fmla="*/ 9980 w 98345"/>
                  <a:gd name="connsiteY7" fmla="*/ 49283 h 98330"/>
                  <a:gd name="connsiteX8" fmla="*/ 31791 w 98345"/>
                  <a:gd name="connsiteY8" fmla="*/ 84531 h 98330"/>
                  <a:gd name="connsiteX9" fmla="*/ 76692 w 98345"/>
                  <a:gd name="connsiteY9" fmla="*/ 76994 h 98330"/>
                  <a:gd name="connsiteX10" fmla="*/ 87999 w 98345"/>
                  <a:gd name="connsiteY10" fmla="*/ 49627 h 98330"/>
                  <a:gd name="connsiteX11" fmla="*/ 49162 w 98345"/>
                  <a:gd name="connsiteY11" fmla="*/ 10789 h 9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45" h="98330">
                    <a:moveTo>
                      <a:pt x="49162" y="98297"/>
                    </a:moveTo>
                    <a:cubicBezTo>
                      <a:pt x="41657" y="98280"/>
                      <a:pt x="34266" y="96543"/>
                      <a:pt x="27531" y="93217"/>
                    </a:cubicBezTo>
                    <a:cubicBezTo>
                      <a:pt x="3180" y="81205"/>
                      <a:pt x="-6800" y="51724"/>
                      <a:pt x="5211" y="27373"/>
                    </a:cubicBezTo>
                    <a:cubicBezTo>
                      <a:pt x="17240" y="3022"/>
                      <a:pt x="46720" y="-6958"/>
                      <a:pt x="71055" y="5054"/>
                    </a:cubicBezTo>
                    <a:cubicBezTo>
                      <a:pt x="95406" y="17082"/>
                      <a:pt x="105402" y="46562"/>
                      <a:pt x="93374" y="70897"/>
                    </a:cubicBezTo>
                    <a:cubicBezTo>
                      <a:pt x="85066" y="87727"/>
                      <a:pt x="67925" y="98346"/>
                      <a:pt x="49162" y="98297"/>
                    </a:cubicBezTo>
                    <a:close/>
                    <a:moveTo>
                      <a:pt x="49162" y="10789"/>
                    </a:moveTo>
                    <a:cubicBezTo>
                      <a:pt x="27711" y="10593"/>
                      <a:pt x="10177" y="27832"/>
                      <a:pt x="9980" y="49283"/>
                    </a:cubicBezTo>
                    <a:cubicBezTo>
                      <a:pt x="9849" y="64261"/>
                      <a:pt x="18338" y="77960"/>
                      <a:pt x="31791" y="84531"/>
                    </a:cubicBezTo>
                    <a:cubicBezTo>
                      <a:pt x="46851" y="91775"/>
                      <a:pt x="64828" y="88743"/>
                      <a:pt x="76692" y="76994"/>
                    </a:cubicBezTo>
                    <a:cubicBezTo>
                      <a:pt x="84001" y="69767"/>
                      <a:pt x="88081" y="59902"/>
                      <a:pt x="87999" y="49627"/>
                    </a:cubicBezTo>
                    <a:cubicBezTo>
                      <a:pt x="87999" y="28176"/>
                      <a:pt x="70613" y="10789"/>
                      <a:pt x="49162" y="107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D2DBB2D-7265-4554-9E0A-5BCC641E4838}"/>
                  </a:ext>
                </a:extLst>
              </p:cNvPr>
              <p:cNvSpPr/>
              <p:nvPr/>
            </p:nvSpPr>
            <p:spPr>
              <a:xfrm>
                <a:off x="4197718" y="2519679"/>
                <a:ext cx="434585" cy="431472"/>
              </a:xfrm>
              <a:custGeom>
                <a:avLst/>
                <a:gdLst>
                  <a:gd name="connsiteX0" fmla="*/ 427703 w 434585"/>
                  <a:gd name="connsiteY0" fmla="*/ 431472 h 431472"/>
                  <a:gd name="connsiteX1" fmla="*/ 0 w 434585"/>
                  <a:gd name="connsiteY1" fmla="*/ 6883 h 431472"/>
                  <a:gd name="connsiteX2" fmla="*/ 6719 w 434585"/>
                  <a:gd name="connsiteY2" fmla="*/ 0 h 431472"/>
                  <a:gd name="connsiteX3" fmla="*/ 434586 w 434585"/>
                  <a:gd name="connsiteY3" fmla="*/ 424590 h 431472"/>
                  <a:gd name="connsiteX4" fmla="*/ 427703 w 434585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585" h="431472">
                    <a:moveTo>
                      <a:pt x="427703" y="431472"/>
                    </a:moveTo>
                    <a:lnTo>
                      <a:pt x="0" y="6883"/>
                    </a:lnTo>
                    <a:lnTo>
                      <a:pt x="6719" y="0"/>
                    </a:lnTo>
                    <a:lnTo>
                      <a:pt x="434586" y="424590"/>
                    </a:lnTo>
                    <a:lnTo>
                      <a:pt x="427703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D0F11B8-6FD5-46CD-B785-56D6B3A76DDF}"/>
                  </a:ext>
                </a:extLst>
              </p:cNvPr>
              <p:cNvSpPr/>
              <p:nvPr/>
            </p:nvSpPr>
            <p:spPr>
              <a:xfrm>
                <a:off x="4610837" y="2928122"/>
                <a:ext cx="105816" cy="98901"/>
              </a:xfrm>
              <a:custGeom>
                <a:avLst/>
                <a:gdLst>
                  <a:gd name="connsiteX0" fmla="*/ 49285 w 105816"/>
                  <a:gd name="connsiteY0" fmla="*/ 98868 h 98901"/>
                  <a:gd name="connsiteX1" fmla="*/ 123 w 105816"/>
                  <a:gd name="connsiteY1" fmla="*/ 49706 h 98901"/>
                  <a:gd name="connsiteX2" fmla="*/ 49285 w 105816"/>
                  <a:gd name="connsiteY2" fmla="*/ 545 h 98901"/>
                  <a:gd name="connsiteX3" fmla="*/ 105361 w 105816"/>
                  <a:gd name="connsiteY3" fmla="*/ 41644 h 98901"/>
                  <a:gd name="connsiteX4" fmla="*/ 64263 w 105816"/>
                  <a:gd name="connsiteY4" fmla="*/ 97721 h 98901"/>
                  <a:gd name="connsiteX5" fmla="*/ 49285 w 105816"/>
                  <a:gd name="connsiteY5" fmla="*/ 97721 h 98901"/>
                  <a:gd name="connsiteX6" fmla="*/ 49285 w 105816"/>
                  <a:gd name="connsiteY6" fmla="*/ 11361 h 98901"/>
                  <a:gd name="connsiteX7" fmla="*/ 10283 w 105816"/>
                  <a:gd name="connsiteY7" fmla="*/ 50362 h 98901"/>
                  <a:gd name="connsiteX8" fmla="*/ 51726 w 105816"/>
                  <a:gd name="connsiteY8" fmla="*/ 86758 h 98901"/>
                  <a:gd name="connsiteX9" fmla="*/ 88122 w 105816"/>
                  <a:gd name="connsiteY9" fmla="*/ 50362 h 98901"/>
                  <a:gd name="connsiteX10" fmla="*/ 76815 w 105816"/>
                  <a:gd name="connsiteY10" fmla="*/ 22832 h 98901"/>
                  <a:gd name="connsiteX11" fmla="*/ 76815 w 105816"/>
                  <a:gd name="connsiteY11" fmla="*/ 22832 h 98901"/>
                  <a:gd name="connsiteX12" fmla="*/ 49285 w 105816"/>
                  <a:gd name="connsiteY12" fmla="*/ 10869 h 98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1">
                    <a:moveTo>
                      <a:pt x="49285" y="98868"/>
                    </a:moveTo>
                    <a:cubicBezTo>
                      <a:pt x="22131" y="98868"/>
                      <a:pt x="123" y="76860"/>
                      <a:pt x="123" y="49706"/>
                    </a:cubicBezTo>
                    <a:cubicBezTo>
                      <a:pt x="123" y="22553"/>
                      <a:pt x="22131" y="545"/>
                      <a:pt x="49285" y="545"/>
                    </a:cubicBezTo>
                    <a:cubicBezTo>
                      <a:pt x="76127" y="-3584"/>
                      <a:pt x="101232" y="14818"/>
                      <a:pt x="105361" y="41644"/>
                    </a:cubicBezTo>
                    <a:cubicBezTo>
                      <a:pt x="109491" y="68486"/>
                      <a:pt x="91088" y="93591"/>
                      <a:pt x="64263" y="97721"/>
                    </a:cubicBezTo>
                    <a:cubicBezTo>
                      <a:pt x="59297" y="98491"/>
                      <a:pt x="54250" y="98491"/>
                      <a:pt x="49285" y="97721"/>
                    </a:cubicBezTo>
                    <a:close/>
                    <a:moveTo>
                      <a:pt x="49285" y="11361"/>
                    </a:moveTo>
                    <a:cubicBezTo>
                      <a:pt x="27785" y="11443"/>
                      <a:pt x="10365" y="28862"/>
                      <a:pt x="10283" y="50362"/>
                    </a:cubicBezTo>
                    <a:cubicBezTo>
                      <a:pt x="11676" y="71862"/>
                      <a:pt x="30243" y="88151"/>
                      <a:pt x="51726" y="86758"/>
                    </a:cubicBezTo>
                    <a:cubicBezTo>
                      <a:pt x="71276" y="85479"/>
                      <a:pt x="86860" y="69912"/>
                      <a:pt x="88122" y="50362"/>
                    </a:cubicBezTo>
                    <a:cubicBezTo>
                      <a:pt x="88220" y="40038"/>
                      <a:pt x="84140" y="30107"/>
                      <a:pt x="76815" y="22832"/>
                    </a:cubicBezTo>
                    <a:lnTo>
                      <a:pt x="76815" y="22832"/>
                    </a:lnTo>
                    <a:cubicBezTo>
                      <a:pt x="69605" y="15310"/>
                      <a:pt x="59690" y="11000"/>
                      <a:pt x="49285" y="1086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96C4EA6-545B-454E-988E-45ED4A216A08}"/>
                  </a:ext>
                </a:extLst>
              </p:cNvPr>
              <p:cNvSpPr/>
              <p:nvPr/>
            </p:nvSpPr>
            <p:spPr>
              <a:xfrm rot="-2701801">
                <a:off x="4603205" y="2730422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D30FAF9-5956-4AC7-84EC-AA09DACE68CA}"/>
                  </a:ext>
                </a:extLst>
              </p:cNvPr>
              <p:cNvSpPr/>
              <p:nvPr/>
            </p:nvSpPr>
            <p:spPr>
              <a:xfrm>
                <a:off x="5097534" y="244266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1 h 98322"/>
                  <a:gd name="connsiteX6" fmla="*/ 11103 w 98322"/>
                  <a:gd name="connsiteY6" fmla="*/ 50274 h 98322"/>
                  <a:gd name="connsiteX7" fmla="*/ 21754 w 98322"/>
                  <a:gd name="connsiteY7" fmla="*/ 76330 h 98322"/>
                  <a:gd name="connsiteX8" fmla="*/ 49285 w 98322"/>
                  <a:gd name="connsiteY8" fmla="*/ 87637 h 98322"/>
                  <a:gd name="connsiteX9" fmla="*/ 88122 w 98322"/>
                  <a:gd name="connsiteY9" fmla="*/ 48800 h 98322"/>
                  <a:gd name="connsiteX10" fmla="*/ 76815 w 98322"/>
                  <a:gd name="connsiteY10" fmla="*/ 21269 h 98322"/>
                  <a:gd name="connsiteX11" fmla="*/ 49285 w 98322"/>
                  <a:gd name="connsiteY11" fmla="*/ 10781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1"/>
                    </a:moveTo>
                    <a:cubicBezTo>
                      <a:pt x="27834" y="11142"/>
                      <a:pt x="10742" y="28824"/>
                      <a:pt x="11103" y="50274"/>
                    </a:cubicBezTo>
                    <a:cubicBezTo>
                      <a:pt x="11283" y="59975"/>
                      <a:pt x="15069" y="69283"/>
                      <a:pt x="21754" y="76330"/>
                    </a:cubicBezTo>
                    <a:cubicBezTo>
                      <a:pt x="29030" y="83671"/>
                      <a:pt x="38961" y="87752"/>
                      <a:pt x="49285" y="87637"/>
                    </a:cubicBezTo>
                    <a:cubicBezTo>
                      <a:pt x="70736" y="87637"/>
                      <a:pt x="88122" y="70250"/>
                      <a:pt x="88122" y="48800"/>
                    </a:cubicBezTo>
                    <a:cubicBezTo>
                      <a:pt x="88106" y="38492"/>
                      <a:pt x="84042" y="28611"/>
                      <a:pt x="76815" y="21269"/>
                    </a:cubicBezTo>
                    <a:cubicBezTo>
                      <a:pt x="69375" y="14272"/>
                      <a:pt x="59477" y="10503"/>
                      <a:pt x="49285" y="1078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999F114-D1CB-4035-9E35-39CCB539897F}"/>
                  </a:ext>
                </a:extLst>
              </p:cNvPr>
              <p:cNvSpPr/>
              <p:nvPr/>
            </p:nvSpPr>
            <p:spPr>
              <a:xfrm rot="-2701201">
                <a:off x="5089933" y="2244500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A7EB95E-C4A1-4227-A1ED-94E56975BC0E}"/>
                  </a:ext>
                </a:extLst>
              </p:cNvPr>
              <p:cNvSpPr/>
              <p:nvPr/>
            </p:nvSpPr>
            <p:spPr>
              <a:xfrm>
                <a:off x="5584067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21754 w 98322"/>
                  <a:gd name="connsiteY7" fmla="*/ 77149 h 98322"/>
                  <a:gd name="connsiteX8" fmla="*/ 76913 w 98322"/>
                  <a:gd name="connsiteY8" fmla="*/ 77575 h 98322"/>
                  <a:gd name="connsiteX9" fmla="*/ 77323 w 98322"/>
                  <a:gd name="connsiteY9" fmla="*/ 22416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782"/>
                      <a:pt x="10447" y="28168"/>
                      <a:pt x="10447" y="49619"/>
                    </a:cubicBezTo>
                    <a:cubicBezTo>
                      <a:pt x="10349" y="59943"/>
                      <a:pt x="14429" y="69874"/>
                      <a:pt x="21754" y="77149"/>
                    </a:cubicBezTo>
                    <a:cubicBezTo>
                      <a:pt x="36863" y="92488"/>
                      <a:pt x="61559" y="92684"/>
                      <a:pt x="76913" y="77575"/>
                    </a:cubicBezTo>
                    <a:cubicBezTo>
                      <a:pt x="92252" y="62450"/>
                      <a:pt x="92448" y="37755"/>
                      <a:pt x="77323" y="22416"/>
                    </a:cubicBezTo>
                    <a:cubicBezTo>
                      <a:pt x="69932" y="14911"/>
                      <a:pt x="59821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2C2BDA36-2D17-47D8-968A-F3D9FCB536F7}"/>
                  </a:ext>
                </a:extLst>
              </p:cNvPr>
              <p:cNvSpPr/>
              <p:nvPr/>
            </p:nvSpPr>
            <p:spPr>
              <a:xfrm>
                <a:off x="5677145" y="2001355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F4D2AFD4-E94D-44D3-B82F-976B3BF45BF5}"/>
                  </a:ext>
                </a:extLst>
              </p:cNvPr>
              <p:cNvSpPr/>
              <p:nvPr/>
            </p:nvSpPr>
            <p:spPr>
              <a:xfrm>
                <a:off x="6070763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578 w 98322"/>
                  <a:gd name="connsiteY6" fmla="*/ 49750 h 98322"/>
                  <a:gd name="connsiteX7" fmla="*/ 49563 w 98322"/>
                  <a:gd name="connsiteY7" fmla="*/ 88456 h 98322"/>
                  <a:gd name="connsiteX8" fmla="*/ 88253 w 98322"/>
                  <a:gd name="connsiteY8" fmla="*/ 49488 h 98322"/>
                  <a:gd name="connsiteX9" fmla="*/ 76815 w 98322"/>
                  <a:gd name="connsiteY9" fmla="*/ 22089 h 98322"/>
                  <a:gd name="connsiteX10" fmla="*/ 49285 w 98322"/>
                  <a:gd name="connsiteY10" fmla="*/ 11437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863"/>
                      <a:pt x="10513" y="28299"/>
                      <a:pt x="10578" y="49750"/>
                    </a:cubicBezTo>
                    <a:cubicBezTo>
                      <a:pt x="10660" y="71201"/>
                      <a:pt x="28113" y="88538"/>
                      <a:pt x="49563" y="88456"/>
                    </a:cubicBezTo>
                    <a:cubicBezTo>
                      <a:pt x="71014" y="88375"/>
                      <a:pt x="88335" y="70939"/>
                      <a:pt x="88253" y="49488"/>
                    </a:cubicBezTo>
                    <a:cubicBezTo>
                      <a:pt x="88221" y="39197"/>
                      <a:pt x="84107" y="29348"/>
                      <a:pt x="76815" y="22089"/>
                    </a:cubicBezTo>
                    <a:cubicBezTo>
                      <a:pt x="69375" y="15091"/>
                      <a:pt x="59494" y="11273"/>
                      <a:pt x="49285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FE8EC93-6692-45F9-ADC9-871CC7FA3964}"/>
                  </a:ext>
                </a:extLst>
              </p:cNvPr>
              <p:cNvSpPr/>
              <p:nvPr/>
            </p:nvSpPr>
            <p:spPr>
              <a:xfrm rot="-2701801">
                <a:off x="6062991" y="1758063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9295C41-253E-4E7B-A3AF-B9302D67FED5}"/>
                  </a:ext>
                </a:extLst>
              </p:cNvPr>
              <p:cNvSpPr/>
              <p:nvPr/>
            </p:nvSpPr>
            <p:spPr>
              <a:xfrm>
                <a:off x="6549966" y="1470819"/>
                <a:ext cx="105816" cy="98900"/>
              </a:xfrm>
              <a:custGeom>
                <a:avLst/>
                <a:gdLst>
                  <a:gd name="connsiteX0" fmla="*/ 56779 w 105816"/>
                  <a:gd name="connsiteY0" fmla="*/ 97719 h 98900"/>
                  <a:gd name="connsiteX1" fmla="*/ 703 w 105816"/>
                  <a:gd name="connsiteY1" fmla="*/ 56620 h 98900"/>
                  <a:gd name="connsiteX2" fmla="*/ 41801 w 105816"/>
                  <a:gd name="connsiteY2" fmla="*/ 544 h 98900"/>
                  <a:gd name="connsiteX3" fmla="*/ 56779 w 105816"/>
                  <a:gd name="connsiteY3" fmla="*/ 544 h 98900"/>
                  <a:gd name="connsiteX4" fmla="*/ 105940 w 105816"/>
                  <a:gd name="connsiteY4" fmla="*/ 49705 h 98900"/>
                  <a:gd name="connsiteX5" fmla="*/ 56779 w 105816"/>
                  <a:gd name="connsiteY5" fmla="*/ 98866 h 98900"/>
                  <a:gd name="connsiteX6" fmla="*/ 56779 w 105816"/>
                  <a:gd name="connsiteY6" fmla="*/ 10212 h 98900"/>
                  <a:gd name="connsiteX7" fmla="*/ 17778 w 105816"/>
                  <a:gd name="connsiteY7" fmla="*/ 49213 h 98900"/>
                  <a:gd name="connsiteX8" fmla="*/ 29248 w 105816"/>
                  <a:gd name="connsiteY8" fmla="*/ 76580 h 98900"/>
                  <a:gd name="connsiteX9" fmla="*/ 84309 w 105816"/>
                  <a:gd name="connsiteY9" fmla="*/ 76580 h 98900"/>
                  <a:gd name="connsiteX10" fmla="*/ 95616 w 105816"/>
                  <a:gd name="connsiteY10" fmla="*/ 49213 h 98900"/>
                  <a:gd name="connsiteX11" fmla="*/ 57107 w 105816"/>
                  <a:gd name="connsiteY11" fmla="*/ 9720 h 98900"/>
                  <a:gd name="connsiteX12" fmla="*/ 56779 w 105816"/>
                  <a:gd name="connsiteY12" fmla="*/ 9720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0">
                    <a:moveTo>
                      <a:pt x="56779" y="97719"/>
                    </a:moveTo>
                    <a:cubicBezTo>
                      <a:pt x="29937" y="101849"/>
                      <a:pt x="4832" y="83446"/>
                      <a:pt x="703" y="56620"/>
                    </a:cubicBezTo>
                    <a:cubicBezTo>
                      <a:pt x="-3427" y="29778"/>
                      <a:pt x="14975" y="4673"/>
                      <a:pt x="41801" y="544"/>
                    </a:cubicBezTo>
                    <a:cubicBezTo>
                      <a:pt x="46766" y="-226"/>
                      <a:pt x="51814" y="-226"/>
                      <a:pt x="56779" y="544"/>
                    </a:cubicBezTo>
                    <a:cubicBezTo>
                      <a:pt x="83932" y="544"/>
                      <a:pt x="105940" y="22552"/>
                      <a:pt x="105940" y="49705"/>
                    </a:cubicBezTo>
                    <a:cubicBezTo>
                      <a:pt x="105940" y="76858"/>
                      <a:pt x="83932" y="98866"/>
                      <a:pt x="56779" y="98866"/>
                    </a:cubicBezTo>
                    <a:close/>
                    <a:moveTo>
                      <a:pt x="56779" y="10212"/>
                    </a:moveTo>
                    <a:cubicBezTo>
                      <a:pt x="35279" y="10294"/>
                      <a:pt x="17876" y="27714"/>
                      <a:pt x="17778" y="49213"/>
                    </a:cubicBezTo>
                    <a:cubicBezTo>
                      <a:pt x="17794" y="59504"/>
                      <a:pt x="21924" y="69353"/>
                      <a:pt x="29248" y="76580"/>
                    </a:cubicBezTo>
                    <a:cubicBezTo>
                      <a:pt x="44652" y="91312"/>
                      <a:pt x="68905" y="91312"/>
                      <a:pt x="84309" y="76580"/>
                    </a:cubicBezTo>
                    <a:cubicBezTo>
                      <a:pt x="91585" y="69337"/>
                      <a:pt x="95665" y="59488"/>
                      <a:pt x="95616" y="49213"/>
                    </a:cubicBezTo>
                    <a:cubicBezTo>
                      <a:pt x="95895" y="27681"/>
                      <a:pt x="78656" y="9999"/>
                      <a:pt x="57107" y="9720"/>
                    </a:cubicBezTo>
                    <a:cubicBezTo>
                      <a:pt x="56992" y="9720"/>
                      <a:pt x="56894" y="9720"/>
                      <a:pt x="56779" y="9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FE20F63-56DE-4507-AA66-CA8E4AA263C8}"/>
                  </a:ext>
                </a:extLst>
              </p:cNvPr>
              <p:cNvSpPr/>
              <p:nvPr/>
            </p:nvSpPr>
            <p:spPr>
              <a:xfrm rot="-2701801">
                <a:off x="6844984" y="1462898"/>
                <a:ext cx="9668" cy="600259"/>
              </a:xfrm>
              <a:custGeom>
                <a:avLst/>
                <a:gdLst>
                  <a:gd name="connsiteX0" fmla="*/ 123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3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3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3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CCB5457-9D87-471C-B91E-41836DB5D6F8}"/>
                  </a:ext>
                </a:extLst>
              </p:cNvPr>
              <p:cNvSpPr/>
              <p:nvPr/>
            </p:nvSpPr>
            <p:spPr>
              <a:xfrm>
                <a:off x="7043993" y="1962724"/>
                <a:ext cx="97338" cy="91397"/>
              </a:xfrm>
              <a:custGeom>
                <a:avLst/>
                <a:gdLst>
                  <a:gd name="connsiteX0" fmla="*/ 49285 w 97338"/>
                  <a:gd name="connsiteY0" fmla="*/ 91364 h 91397"/>
                  <a:gd name="connsiteX1" fmla="*/ 123 w 97338"/>
                  <a:gd name="connsiteY1" fmla="*/ 42203 h 91397"/>
                  <a:gd name="connsiteX2" fmla="*/ 55724 w 97338"/>
                  <a:gd name="connsiteY2" fmla="*/ 465 h 91397"/>
                  <a:gd name="connsiteX3" fmla="*/ 97462 w 97338"/>
                  <a:gd name="connsiteY3" fmla="*/ 42203 h 91397"/>
                  <a:gd name="connsiteX4" fmla="*/ 49285 w 97338"/>
                  <a:gd name="connsiteY4" fmla="*/ 91364 h 91397"/>
                  <a:gd name="connsiteX5" fmla="*/ 49285 w 97338"/>
                  <a:gd name="connsiteY5" fmla="*/ 3857 h 91397"/>
                  <a:gd name="connsiteX6" fmla="*/ 10447 w 97338"/>
                  <a:gd name="connsiteY6" fmla="*/ 42366 h 91397"/>
                  <a:gd name="connsiteX7" fmla="*/ 10447 w 97338"/>
                  <a:gd name="connsiteY7" fmla="*/ 42694 h 91397"/>
                  <a:gd name="connsiteX8" fmla="*/ 49285 w 97338"/>
                  <a:gd name="connsiteY8" fmla="*/ 81859 h 91397"/>
                  <a:gd name="connsiteX9" fmla="*/ 88450 w 97338"/>
                  <a:gd name="connsiteY9" fmla="*/ 43022 h 91397"/>
                  <a:gd name="connsiteX10" fmla="*/ 49612 w 97338"/>
                  <a:gd name="connsiteY10" fmla="*/ 3857 h 91397"/>
                  <a:gd name="connsiteX11" fmla="*/ 49285 w 97338"/>
                  <a:gd name="connsiteY11" fmla="*/ 3857 h 9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338" h="91397">
                    <a:moveTo>
                      <a:pt x="49285" y="91364"/>
                    </a:moveTo>
                    <a:cubicBezTo>
                      <a:pt x="22131" y="91364"/>
                      <a:pt x="123" y="69356"/>
                      <a:pt x="123" y="42203"/>
                    </a:cubicBezTo>
                    <a:cubicBezTo>
                      <a:pt x="3958" y="15328"/>
                      <a:pt x="28850" y="-3370"/>
                      <a:pt x="55724" y="465"/>
                    </a:cubicBezTo>
                    <a:cubicBezTo>
                      <a:pt x="77372" y="3546"/>
                      <a:pt x="94382" y="20555"/>
                      <a:pt x="97462" y="42203"/>
                    </a:cubicBezTo>
                    <a:cubicBezTo>
                      <a:pt x="97462" y="68979"/>
                      <a:pt x="76045" y="90823"/>
                      <a:pt x="49285" y="91364"/>
                    </a:cubicBezTo>
                    <a:close/>
                    <a:moveTo>
                      <a:pt x="49285" y="3857"/>
                    </a:moveTo>
                    <a:cubicBezTo>
                      <a:pt x="27932" y="3759"/>
                      <a:pt x="10545" y="21014"/>
                      <a:pt x="10447" y="42366"/>
                    </a:cubicBezTo>
                    <a:cubicBezTo>
                      <a:pt x="10447" y="42481"/>
                      <a:pt x="10447" y="42580"/>
                      <a:pt x="10447" y="42694"/>
                    </a:cubicBezTo>
                    <a:cubicBezTo>
                      <a:pt x="10349" y="64227"/>
                      <a:pt x="27752" y="81761"/>
                      <a:pt x="49285" y="81859"/>
                    </a:cubicBezTo>
                    <a:cubicBezTo>
                      <a:pt x="70817" y="81941"/>
                      <a:pt x="88351" y="64555"/>
                      <a:pt x="88450" y="43022"/>
                    </a:cubicBezTo>
                    <a:cubicBezTo>
                      <a:pt x="88532" y="21489"/>
                      <a:pt x="71145" y="3955"/>
                      <a:pt x="49612" y="3857"/>
                    </a:cubicBezTo>
                    <a:cubicBezTo>
                      <a:pt x="49498" y="3857"/>
                      <a:pt x="49399" y="3857"/>
                      <a:pt x="49285" y="385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07FA8F3-21B8-48B9-94F1-58E44F3E02C5}"/>
                  </a:ext>
                </a:extLst>
              </p:cNvPr>
              <p:cNvSpPr/>
              <p:nvPr/>
            </p:nvSpPr>
            <p:spPr>
              <a:xfrm rot="-2701801">
                <a:off x="7036550" y="1758651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284AAE4E-BA35-4217-9048-D9F2BC94677A}"/>
                  </a:ext>
                </a:extLst>
              </p:cNvPr>
              <p:cNvSpPr/>
              <p:nvPr/>
            </p:nvSpPr>
            <p:spPr>
              <a:xfrm>
                <a:off x="7530690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783 h 98322"/>
                  <a:gd name="connsiteX7" fmla="*/ 21755 w 98322"/>
                  <a:gd name="connsiteY7" fmla="*/ 77149 h 98322"/>
                  <a:gd name="connsiteX8" fmla="*/ 76913 w 98322"/>
                  <a:gd name="connsiteY8" fmla="*/ 77576 h 98322"/>
                  <a:gd name="connsiteX9" fmla="*/ 77323 w 98322"/>
                  <a:gd name="connsiteY9" fmla="*/ 22417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2" y="98289"/>
                      <a:pt x="123" y="76281"/>
                      <a:pt x="123" y="49127"/>
                    </a:cubicBezTo>
                    <a:cubicBezTo>
                      <a:pt x="123" y="21974"/>
                      <a:pt x="22132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01" y="10880"/>
                      <a:pt x="10447" y="28299"/>
                      <a:pt x="10447" y="49783"/>
                    </a:cubicBezTo>
                    <a:cubicBezTo>
                      <a:pt x="10398" y="60058"/>
                      <a:pt x="14479" y="69906"/>
                      <a:pt x="21755" y="77149"/>
                    </a:cubicBezTo>
                    <a:cubicBezTo>
                      <a:pt x="36863" y="92488"/>
                      <a:pt x="61559" y="92684"/>
                      <a:pt x="76913" y="77576"/>
                    </a:cubicBezTo>
                    <a:cubicBezTo>
                      <a:pt x="92252" y="62450"/>
                      <a:pt x="92448" y="37755"/>
                      <a:pt x="77323" y="22417"/>
                    </a:cubicBezTo>
                    <a:cubicBezTo>
                      <a:pt x="69933" y="14911"/>
                      <a:pt x="59822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E17E6BE-D259-47C4-AC14-06FC4084F8B1}"/>
                  </a:ext>
                </a:extLst>
              </p:cNvPr>
              <p:cNvSpPr/>
              <p:nvPr/>
            </p:nvSpPr>
            <p:spPr>
              <a:xfrm>
                <a:off x="7623769" y="1515150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B9C7402-A9BB-4416-80BA-79549A1C63F7}"/>
                  </a:ext>
                </a:extLst>
              </p:cNvPr>
              <p:cNvSpPr/>
              <p:nvPr/>
            </p:nvSpPr>
            <p:spPr>
              <a:xfrm>
                <a:off x="8017387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283 w 98322"/>
                  <a:gd name="connsiteY6" fmla="*/ 49783 h 98322"/>
                  <a:gd name="connsiteX7" fmla="*/ 49285 w 98322"/>
                  <a:gd name="connsiteY7" fmla="*/ 88784 h 98322"/>
                  <a:gd name="connsiteX8" fmla="*/ 88286 w 98322"/>
                  <a:gd name="connsiteY8" fmla="*/ 49783 h 98322"/>
                  <a:gd name="connsiteX9" fmla="*/ 49285 w 98322"/>
                  <a:gd name="connsiteY9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782"/>
                      <a:pt x="10283" y="28250"/>
                      <a:pt x="10283" y="49783"/>
                    </a:cubicBezTo>
                    <a:cubicBezTo>
                      <a:pt x="10283" y="71316"/>
                      <a:pt x="27752" y="88784"/>
                      <a:pt x="49285" y="88784"/>
                    </a:cubicBezTo>
                    <a:cubicBezTo>
                      <a:pt x="70817" y="88784"/>
                      <a:pt x="88286" y="71316"/>
                      <a:pt x="88286" y="49783"/>
                    </a:cubicBezTo>
                    <a:cubicBezTo>
                      <a:pt x="88204" y="28283"/>
                      <a:pt x="70784" y="10864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5769B57-7C37-4C86-AD0D-00F1016114C5}"/>
                  </a:ext>
                </a:extLst>
              </p:cNvPr>
              <p:cNvSpPr/>
              <p:nvPr/>
            </p:nvSpPr>
            <p:spPr>
              <a:xfrm rot="-2701801">
                <a:off x="8009652" y="1271857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4E8C96E-5F46-4E8E-B645-C44D61FD74EE}"/>
                  </a:ext>
                </a:extLst>
              </p:cNvPr>
              <p:cNvSpPr/>
              <p:nvPr/>
            </p:nvSpPr>
            <p:spPr>
              <a:xfrm>
                <a:off x="8504120" y="984049"/>
                <a:ext cx="98328" cy="98320"/>
              </a:xfrm>
              <a:custGeom>
                <a:avLst/>
                <a:gdLst>
                  <a:gd name="connsiteX0" fmla="*/ 49248 w 98328"/>
                  <a:gd name="connsiteY0" fmla="*/ 98284 h 98320"/>
                  <a:gd name="connsiteX1" fmla="*/ 14835 w 98328"/>
                  <a:gd name="connsiteY1" fmla="*/ 84192 h 98320"/>
                  <a:gd name="connsiteX2" fmla="*/ 14212 w 98328"/>
                  <a:gd name="connsiteY2" fmla="*/ 14678 h 98320"/>
                  <a:gd name="connsiteX3" fmla="*/ 83743 w 98328"/>
                  <a:gd name="connsiteY3" fmla="*/ 14055 h 98320"/>
                  <a:gd name="connsiteX4" fmla="*/ 84349 w 98328"/>
                  <a:gd name="connsiteY4" fmla="*/ 83569 h 98320"/>
                  <a:gd name="connsiteX5" fmla="*/ 49248 w 98328"/>
                  <a:gd name="connsiteY5" fmla="*/ 98284 h 98320"/>
                  <a:gd name="connsiteX6" fmla="*/ 49248 w 98328"/>
                  <a:gd name="connsiteY6" fmla="*/ 10777 h 98320"/>
                  <a:gd name="connsiteX7" fmla="*/ 10345 w 98328"/>
                  <a:gd name="connsiteY7" fmla="*/ 49877 h 98320"/>
                  <a:gd name="connsiteX8" fmla="*/ 21717 w 98328"/>
                  <a:gd name="connsiteY8" fmla="*/ 77309 h 98320"/>
                  <a:gd name="connsiteX9" fmla="*/ 76778 w 98328"/>
                  <a:gd name="connsiteY9" fmla="*/ 77309 h 98320"/>
                  <a:gd name="connsiteX10" fmla="*/ 76680 w 98328"/>
                  <a:gd name="connsiteY10" fmla="*/ 22150 h 98320"/>
                  <a:gd name="connsiteX11" fmla="*/ 49248 w 98328"/>
                  <a:gd name="connsiteY11" fmla="*/ 10777 h 9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8" h="98320">
                    <a:moveTo>
                      <a:pt x="49248" y="98284"/>
                    </a:moveTo>
                    <a:cubicBezTo>
                      <a:pt x="36351" y="98399"/>
                      <a:pt x="23946" y="93319"/>
                      <a:pt x="14835" y="84192"/>
                    </a:cubicBezTo>
                    <a:cubicBezTo>
                      <a:pt x="-4535" y="65166"/>
                      <a:pt x="-4813" y="34031"/>
                      <a:pt x="14212" y="14678"/>
                    </a:cubicBezTo>
                    <a:cubicBezTo>
                      <a:pt x="33254" y="-4692"/>
                      <a:pt x="64373" y="-4971"/>
                      <a:pt x="83743" y="14055"/>
                    </a:cubicBezTo>
                    <a:cubicBezTo>
                      <a:pt x="103112" y="33080"/>
                      <a:pt x="103391" y="64216"/>
                      <a:pt x="84349" y="83569"/>
                    </a:cubicBezTo>
                    <a:cubicBezTo>
                      <a:pt x="75106" y="92991"/>
                      <a:pt x="62456" y="98301"/>
                      <a:pt x="49248" y="98284"/>
                    </a:cubicBezTo>
                    <a:close/>
                    <a:moveTo>
                      <a:pt x="49248" y="10777"/>
                    </a:moveTo>
                    <a:cubicBezTo>
                      <a:pt x="27715" y="10827"/>
                      <a:pt x="10296" y="28328"/>
                      <a:pt x="10345" y="49877"/>
                    </a:cubicBezTo>
                    <a:cubicBezTo>
                      <a:pt x="10361" y="60168"/>
                      <a:pt x="14458" y="70017"/>
                      <a:pt x="21717" y="77309"/>
                    </a:cubicBezTo>
                    <a:cubicBezTo>
                      <a:pt x="37187" y="91877"/>
                      <a:pt x="61309" y="91877"/>
                      <a:pt x="76778" y="77309"/>
                    </a:cubicBezTo>
                    <a:cubicBezTo>
                      <a:pt x="91985" y="62053"/>
                      <a:pt x="91936" y="37357"/>
                      <a:pt x="76680" y="22150"/>
                    </a:cubicBezTo>
                    <a:cubicBezTo>
                      <a:pt x="69404" y="14891"/>
                      <a:pt x="59539" y="10810"/>
                      <a:pt x="49248" y="1077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E649697-E0E4-4FB4-AC59-DC0DDCA7AE44}"/>
                  </a:ext>
                </a:extLst>
              </p:cNvPr>
              <p:cNvSpPr/>
              <p:nvPr/>
            </p:nvSpPr>
            <p:spPr>
              <a:xfrm rot="-2701801">
                <a:off x="8791645" y="976692"/>
                <a:ext cx="9668" cy="600259"/>
              </a:xfrm>
              <a:custGeom>
                <a:avLst/>
                <a:gdLst>
                  <a:gd name="connsiteX0" fmla="*/ 124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4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4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9A0EF4E9-F1EA-4978-A9B2-F667B15592F7}"/>
                  </a:ext>
                </a:extLst>
              </p:cNvPr>
              <p:cNvSpPr/>
              <p:nvPr/>
            </p:nvSpPr>
            <p:spPr>
              <a:xfrm>
                <a:off x="8990616" y="1470950"/>
                <a:ext cx="96675" cy="97621"/>
              </a:xfrm>
              <a:custGeom>
                <a:avLst/>
                <a:gdLst>
                  <a:gd name="connsiteX0" fmla="*/ 49285 w 96675"/>
                  <a:gd name="connsiteY0" fmla="*/ 97588 h 97621"/>
                  <a:gd name="connsiteX1" fmla="*/ 124 w 96675"/>
                  <a:gd name="connsiteY1" fmla="*/ 48427 h 97621"/>
                  <a:gd name="connsiteX2" fmla="*/ 14381 w 96675"/>
                  <a:gd name="connsiteY2" fmla="*/ 14014 h 97621"/>
                  <a:gd name="connsiteX3" fmla="*/ 83207 w 96675"/>
                  <a:gd name="connsiteY3" fmla="*/ 14014 h 97621"/>
                  <a:gd name="connsiteX4" fmla="*/ 83207 w 96675"/>
                  <a:gd name="connsiteY4" fmla="*/ 14014 h 97621"/>
                  <a:gd name="connsiteX5" fmla="*/ 81568 w 96675"/>
                  <a:gd name="connsiteY5" fmla="*/ 83512 h 97621"/>
                  <a:gd name="connsiteX6" fmla="*/ 48794 w 96675"/>
                  <a:gd name="connsiteY6" fmla="*/ 97096 h 97621"/>
                  <a:gd name="connsiteX7" fmla="*/ 49285 w 96675"/>
                  <a:gd name="connsiteY7" fmla="*/ 10081 h 97621"/>
                  <a:gd name="connsiteX8" fmla="*/ 10579 w 96675"/>
                  <a:gd name="connsiteY8" fmla="*/ 49050 h 97621"/>
                  <a:gd name="connsiteX9" fmla="*/ 49564 w 96675"/>
                  <a:gd name="connsiteY9" fmla="*/ 87756 h 97621"/>
                  <a:gd name="connsiteX10" fmla="*/ 88254 w 96675"/>
                  <a:gd name="connsiteY10" fmla="*/ 48787 h 97621"/>
                  <a:gd name="connsiteX11" fmla="*/ 76815 w 96675"/>
                  <a:gd name="connsiteY11" fmla="*/ 21388 h 97621"/>
                  <a:gd name="connsiteX12" fmla="*/ 76815 w 96675"/>
                  <a:gd name="connsiteY12" fmla="*/ 21388 h 97621"/>
                  <a:gd name="connsiteX13" fmla="*/ 49285 w 96675"/>
                  <a:gd name="connsiteY13" fmla="*/ 9589 h 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6675" h="97621">
                    <a:moveTo>
                      <a:pt x="49285" y="97588"/>
                    </a:moveTo>
                    <a:cubicBezTo>
                      <a:pt x="22132" y="97588"/>
                      <a:pt x="124" y="75580"/>
                      <a:pt x="124" y="48427"/>
                    </a:cubicBezTo>
                    <a:cubicBezTo>
                      <a:pt x="75" y="35514"/>
                      <a:pt x="5204" y="23109"/>
                      <a:pt x="14381" y="14014"/>
                    </a:cubicBezTo>
                    <a:cubicBezTo>
                      <a:pt x="33505" y="-4717"/>
                      <a:pt x="64083" y="-4717"/>
                      <a:pt x="83207" y="14014"/>
                    </a:cubicBezTo>
                    <a:lnTo>
                      <a:pt x="83207" y="14014"/>
                    </a:lnTo>
                    <a:cubicBezTo>
                      <a:pt x="101954" y="33662"/>
                      <a:pt x="101216" y="64781"/>
                      <a:pt x="81568" y="83512"/>
                    </a:cubicBezTo>
                    <a:cubicBezTo>
                      <a:pt x="72719" y="91967"/>
                      <a:pt x="61035" y="96802"/>
                      <a:pt x="48794" y="97096"/>
                    </a:cubicBezTo>
                    <a:close/>
                    <a:moveTo>
                      <a:pt x="49285" y="10081"/>
                    </a:moveTo>
                    <a:cubicBezTo>
                      <a:pt x="27835" y="10163"/>
                      <a:pt x="10513" y="27599"/>
                      <a:pt x="10579" y="49050"/>
                    </a:cubicBezTo>
                    <a:cubicBezTo>
                      <a:pt x="10661" y="70500"/>
                      <a:pt x="28113" y="87838"/>
                      <a:pt x="49564" y="87756"/>
                    </a:cubicBezTo>
                    <a:cubicBezTo>
                      <a:pt x="71015" y="87674"/>
                      <a:pt x="88335" y="70238"/>
                      <a:pt x="88254" y="48787"/>
                    </a:cubicBezTo>
                    <a:cubicBezTo>
                      <a:pt x="88221" y="38496"/>
                      <a:pt x="84108" y="28648"/>
                      <a:pt x="76815" y="21388"/>
                    </a:cubicBezTo>
                    <a:lnTo>
                      <a:pt x="76815" y="21388"/>
                    </a:lnTo>
                    <a:cubicBezTo>
                      <a:pt x="69572" y="13948"/>
                      <a:pt x="59675" y="9704"/>
                      <a:pt x="49285" y="95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AD2A8A4-6B62-4919-B5AC-67C6C53A4803}"/>
                  </a:ext>
                </a:extLst>
              </p:cNvPr>
              <p:cNvSpPr/>
              <p:nvPr/>
            </p:nvSpPr>
            <p:spPr>
              <a:xfrm rot="-2710800">
                <a:off x="8982322" y="1271769"/>
                <a:ext cx="598456" cy="9668"/>
              </a:xfrm>
              <a:custGeom>
                <a:avLst/>
                <a:gdLst>
                  <a:gd name="connsiteX0" fmla="*/ 123 w 598456"/>
                  <a:gd name="connsiteY0" fmla="*/ -34 h 9668"/>
                  <a:gd name="connsiteX1" fmla="*/ 598580 w 598456"/>
                  <a:gd name="connsiteY1" fmla="*/ -34 h 9668"/>
                  <a:gd name="connsiteX2" fmla="*/ 598580 w 598456"/>
                  <a:gd name="connsiteY2" fmla="*/ 9634 h 9668"/>
                  <a:gd name="connsiteX3" fmla="*/ 123 w 59845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456" h="9668">
                    <a:moveTo>
                      <a:pt x="123" y="-34"/>
                    </a:moveTo>
                    <a:lnTo>
                      <a:pt x="598580" y="-34"/>
                    </a:lnTo>
                    <a:lnTo>
                      <a:pt x="598580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49AB3BB-7CA5-459A-96FA-67EB9C90C3EF}"/>
                  </a:ext>
                </a:extLst>
              </p:cNvPr>
              <p:cNvSpPr/>
              <p:nvPr/>
            </p:nvSpPr>
            <p:spPr>
              <a:xfrm>
                <a:off x="9474691" y="984044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382 w 98322"/>
                  <a:gd name="connsiteY6" fmla="*/ 49881 h 98322"/>
                  <a:gd name="connsiteX7" fmla="*/ 21755 w 98322"/>
                  <a:gd name="connsiteY7" fmla="*/ 77313 h 98322"/>
                  <a:gd name="connsiteX8" fmla="*/ 76815 w 98322"/>
                  <a:gd name="connsiteY8" fmla="*/ 80558 h 98322"/>
                  <a:gd name="connsiteX9" fmla="*/ 80060 w 98322"/>
                  <a:gd name="connsiteY9" fmla="*/ 25497 h 98322"/>
                  <a:gd name="connsiteX10" fmla="*/ 76815 w 98322"/>
                  <a:gd name="connsiteY10" fmla="*/ 22253 h 98322"/>
                  <a:gd name="connsiteX11" fmla="*/ 76815 w 98322"/>
                  <a:gd name="connsiteY11" fmla="*/ 22253 h 98322"/>
                  <a:gd name="connsiteX12" fmla="*/ 49285 w 98322"/>
                  <a:gd name="connsiteY12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831"/>
                      <a:pt x="10332" y="28332"/>
                      <a:pt x="10382" y="49881"/>
                    </a:cubicBezTo>
                    <a:cubicBezTo>
                      <a:pt x="10398" y="60172"/>
                      <a:pt x="14495" y="70021"/>
                      <a:pt x="21755" y="77313"/>
                    </a:cubicBezTo>
                    <a:cubicBezTo>
                      <a:pt x="36060" y="93422"/>
                      <a:pt x="60723" y="94864"/>
                      <a:pt x="76815" y="80558"/>
                    </a:cubicBezTo>
                    <a:cubicBezTo>
                      <a:pt x="92924" y="66252"/>
                      <a:pt x="94366" y="41606"/>
                      <a:pt x="80060" y="25497"/>
                    </a:cubicBezTo>
                    <a:cubicBezTo>
                      <a:pt x="79044" y="24350"/>
                      <a:pt x="77962" y="23269"/>
                      <a:pt x="76815" y="22253"/>
                    </a:cubicBezTo>
                    <a:lnTo>
                      <a:pt x="76815" y="22253"/>
                    </a:lnTo>
                    <a:cubicBezTo>
                      <a:pt x="69556" y="14878"/>
                      <a:pt x="59641" y="10733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5E7A64C-5FCA-4A53-A9F4-F690820C5B31}"/>
                  </a:ext>
                </a:extLst>
              </p:cNvPr>
              <p:cNvSpPr/>
              <p:nvPr/>
            </p:nvSpPr>
            <p:spPr>
              <a:xfrm>
                <a:off x="9551547" y="575022"/>
                <a:ext cx="434094" cy="431472"/>
              </a:xfrm>
              <a:custGeom>
                <a:avLst/>
                <a:gdLst>
                  <a:gd name="connsiteX0" fmla="*/ 6882 w 434094"/>
                  <a:gd name="connsiteY0" fmla="*/ 431472 h 431472"/>
                  <a:gd name="connsiteX1" fmla="*/ 0 w 434094"/>
                  <a:gd name="connsiteY1" fmla="*/ 424590 h 431472"/>
                  <a:gd name="connsiteX2" fmla="*/ 427212 w 434094"/>
                  <a:gd name="connsiteY2" fmla="*/ 0 h 431472"/>
                  <a:gd name="connsiteX3" fmla="*/ 434094 w 434094"/>
                  <a:gd name="connsiteY3" fmla="*/ 7046 h 431472"/>
                  <a:gd name="connsiteX4" fmla="*/ 6882 w 434094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094" h="431472">
                    <a:moveTo>
                      <a:pt x="6882" y="431472"/>
                    </a:moveTo>
                    <a:lnTo>
                      <a:pt x="0" y="424590"/>
                    </a:lnTo>
                    <a:lnTo>
                      <a:pt x="427212" y="0"/>
                    </a:lnTo>
                    <a:lnTo>
                      <a:pt x="434094" y="7046"/>
                    </a:lnTo>
                    <a:lnTo>
                      <a:pt x="6882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AE0DEBE-DA43-4637-8D71-0F7E83EBD88C}"/>
                  </a:ext>
                </a:extLst>
              </p:cNvPr>
              <p:cNvSpPr/>
              <p:nvPr/>
            </p:nvSpPr>
            <p:spPr>
              <a:xfrm rot="-2701801">
                <a:off x="9950409" y="284774"/>
                <a:ext cx="644176" cy="9668"/>
              </a:xfrm>
              <a:custGeom>
                <a:avLst/>
                <a:gdLst>
                  <a:gd name="connsiteX0" fmla="*/ 124 w 644176"/>
                  <a:gd name="connsiteY0" fmla="*/ -34 h 9668"/>
                  <a:gd name="connsiteX1" fmla="*/ 644301 w 644176"/>
                  <a:gd name="connsiteY1" fmla="*/ -34 h 9668"/>
                  <a:gd name="connsiteX2" fmla="*/ 644301 w 644176"/>
                  <a:gd name="connsiteY2" fmla="*/ 9634 h 9668"/>
                  <a:gd name="connsiteX3" fmla="*/ 124 w 64417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176" h="9668">
                    <a:moveTo>
                      <a:pt x="124" y="-34"/>
                    </a:moveTo>
                    <a:lnTo>
                      <a:pt x="644301" y="-34"/>
                    </a:lnTo>
                    <a:lnTo>
                      <a:pt x="644301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500833C3-02AB-46E2-86D2-729297173746}"/>
                  </a:ext>
                </a:extLst>
              </p:cNvPr>
              <p:cNvSpPr/>
              <p:nvPr/>
            </p:nvSpPr>
            <p:spPr>
              <a:xfrm>
                <a:off x="9964215" y="497348"/>
                <a:ext cx="98324" cy="98323"/>
              </a:xfrm>
              <a:custGeom>
                <a:avLst/>
                <a:gdLst>
                  <a:gd name="connsiteX0" fmla="*/ 49080 w 98324"/>
                  <a:gd name="connsiteY0" fmla="*/ 98289 h 98323"/>
                  <a:gd name="connsiteX1" fmla="*/ 14503 w 98324"/>
                  <a:gd name="connsiteY1" fmla="*/ 83868 h 98323"/>
                  <a:gd name="connsiteX2" fmla="*/ 14552 w 98324"/>
                  <a:gd name="connsiteY2" fmla="*/ 14344 h 98323"/>
                  <a:gd name="connsiteX3" fmla="*/ 84066 w 98324"/>
                  <a:gd name="connsiteY3" fmla="*/ 14388 h 98323"/>
                  <a:gd name="connsiteX4" fmla="*/ 84034 w 98324"/>
                  <a:gd name="connsiteY4" fmla="*/ 83912 h 98323"/>
                  <a:gd name="connsiteX5" fmla="*/ 49080 w 98324"/>
                  <a:gd name="connsiteY5" fmla="*/ 98289 h 98323"/>
                  <a:gd name="connsiteX6" fmla="*/ 49080 w 98324"/>
                  <a:gd name="connsiteY6" fmla="*/ 10781 h 98323"/>
                  <a:gd name="connsiteX7" fmla="*/ 11078 w 98324"/>
                  <a:gd name="connsiteY7" fmla="*/ 50435 h 98323"/>
                  <a:gd name="connsiteX8" fmla="*/ 50735 w 98324"/>
                  <a:gd name="connsiteY8" fmla="*/ 88438 h 98323"/>
                  <a:gd name="connsiteX9" fmla="*/ 88737 w 98324"/>
                  <a:gd name="connsiteY9" fmla="*/ 50274 h 98323"/>
                  <a:gd name="connsiteX10" fmla="*/ 49571 w 98324"/>
                  <a:gd name="connsiteY10" fmla="*/ 11432 h 98323"/>
                  <a:gd name="connsiteX11" fmla="*/ 49080 w 98324"/>
                  <a:gd name="connsiteY11" fmla="*/ 11437 h 9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4" h="98323">
                    <a:moveTo>
                      <a:pt x="49080" y="98289"/>
                    </a:moveTo>
                    <a:cubicBezTo>
                      <a:pt x="36069" y="98362"/>
                      <a:pt x="23598" y="93158"/>
                      <a:pt x="14503" y="83868"/>
                    </a:cubicBezTo>
                    <a:cubicBezTo>
                      <a:pt x="-4686" y="64657"/>
                      <a:pt x="-4670" y="33530"/>
                      <a:pt x="14552" y="14344"/>
                    </a:cubicBezTo>
                    <a:cubicBezTo>
                      <a:pt x="33758" y="-4844"/>
                      <a:pt x="64877" y="-4824"/>
                      <a:pt x="84066" y="14388"/>
                    </a:cubicBezTo>
                    <a:cubicBezTo>
                      <a:pt x="103255" y="33599"/>
                      <a:pt x="103239" y="64726"/>
                      <a:pt x="84034" y="83912"/>
                    </a:cubicBezTo>
                    <a:cubicBezTo>
                      <a:pt x="74759" y="93169"/>
                      <a:pt x="62173" y="98344"/>
                      <a:pt x="49080" y="98289"/>
                    </a:cubicBezTo>
                    <a:close/>
                    <a:moveTo>
                      <a:pt x="49080" y="10781"/>
                    </a:moveTo>
                    <a:cubicBezTo>
                      <a:pt x="27629" y="11237"/>
                      <a:pt x="10619" y="28991"/>
                      <a:pt x="11078" y="50435"/>
                    </a:cubicBezTo>
                    <a:cubicBezTo>
                      <a:pt x="11537" y="71879"/>
                      <a:pt x="29284" y="88894"/>
                      <a:pt x="50735" y="88438"/>
                    </a:cubicBezTo>
                    <a:cubicBezTo>
                      <a:pt x="71596" y="87996"/>
                      <a:pt x="88376" y="71142"/>
                      <a:pt x="88737" y="50274"/>
                    </a:cubicBezTo>
                    <a:cubicBezTo>
                      <a:pt x="88655" y="28735"/>
                      <a:pt x="71120" y="11345"/>
                      <a:pt x="49571" y="11432"/>
                    </a:cubicBezTo>
                    <a:cubicBezTo>
                      <a:pt x="49408" y="11432"/>
                      <a:pt x="49244" y="11434"/>
                      <a:pt x="49080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DB8B4FF-7B80-4FEC-B3C7-774E3B5B7D24}"/>
                  </a:ext>
                </a:extLst>
              </p:cNvPr>
              <p:cNvSpPr/>
              <p:nvPr/>
            </p:nvSpPr>
            <p:spPr>
              <a:xfrm>
                <a:off x="3643138" y="1962573"/>
                <a:ext cx="87289" cy="87288"/>
              </a:xfrm>
              <a:custGeom>
                <a:avLst/>
                <a:gdLst>
                  <a:gd name="connsiteX0" fmla="*/ 74562 w 87289"/>
                  <a:gd name="connsiteY0" fmla="*/ 12529 h 87288"/>
                  <a:gd name="connsiteX1" fmla="*/ 74627 w 87289"/>
                  <a:gd name="connsiteY1" fmla="*/ 74407 h 87288"/>
                  <a:gd name="connsiteX2" fmla="*/ 43590 w 87289"/>
                  <a:gd name="connsiteY2" fmla="*/ 87255 h 87288"/>
                  <a:gd name="connsiteX3" fmla="*/ 24253 w 87289"/>
                  <a:gd name="connsiteY3" fmla="*/ 82830 h 87288"/>
                  <a:gd name="connsiteX4" fmla="*/ 4785 w 87289"/>
                  <a:gd name="connsiteY4" fmla="*/ 24099 h 87288"/>
                  <a:gd name="connsiteX5" fmla="*/ 63517 w 87289"/>
                  <a:gd name="connsiteY5" fmla="*/ 4631 h 87288"/>
                  <a:gd name="connsiteX6" fmla="*/ 74562 w 87289"/>
                  <a:gd name="connsiteY6" fmla="*/ 12529 h 8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289" h="87288">
                    <a:moveTo>
                      <a:pt x="74562" y="12529"/>
                    </a:moveTo>
                    <a:cubicBezTo>
                      <a:pt x="91670" y="29605"/>
                      <a:pt x="91703" y="57299"/>
                      <a:pt x="74627" y="74407"/>
                    </a:cubicBezTo>
                    <a:cubicBezTo>
                      <a:pt x="66401" y="82650"/>
                      <a:pt x="55241" y="87271"/>
                      <a:pt x="43590" y="87255"/>
                    </a:cubicBezTo>
                    <a:cubicBezTo>
                      <a:pt x="36888" y="87238"/>
                      <a:pt x="30284" y="85731"/>
                      <a:pt x="24253" y="82830"/>
                    </a:cubicBezTo>
                    <a:cubicBezTo>
                      <a:pt x="2658" y="71982"/>
                      <a:pt x="-6058" y="45697"/>
                      <a:pt x="4785" y="24099"/>
                    </a:cubicBezTo>
                    <a:cubicBezTo>
                      <a:pt x="15627" y="2500"/>
                      <a:pt x="41918" y="-6218"/>
                      <a:pt x="63517" y="4631"/>
                    </a:cubicBezTo>
                    <a:cubicBezTo>
                      <a:pt x="67581" y="6663"/>
                      <a:pt x="71317" y="9334"/>
                      <a:pt x="74562" y="1252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A6EC330E-816F-4B18-AD80-D9E3BC42457F}"/>
                  </a:ext>
                </a:extLst>
              </p:cNvPr>
              <p:cNvSpPr/>
              <p:nvPr/>
            </p:nvSpPr>
            <p:spPr>
              <a:xfrm rot="-2701801">
                <a:off x="3629898" y="1759379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B78AE16-5D90-437D-936C-DDA91AEFCA42}"/>
                  </a:ext>
                </a:extLst>
              </p:cNvPr>
              <p:cNvSpPr/>
              <p:nvPr/>
            </p:nvSpPr>
            <p:spPr>
              <a:xfrm>
                <a:off x="4129708" y="1476210"/>
                <a:ext cx="87511" cy="87614"/>
              </a:xfrm>
              <a:custGeom>
                <a:avLst/>
                <a:gdLst>
                  <a:gd name="connsiteX0" fmla="*/ 87471 w 87511"/>
                  <a:gd name="connsiteY0" fmla="*/ 43658 h 87614"/>
                  <a:gd name="connsiteX1" fmla="*/ 74853 w 87511"/>
                  <a:gd name="connsiteY1" fmla="*/ 74630 h 87614"/>
                  <a:gd name="connsiteX2" fmla="*/ 74853 w 87511"/>
                  <a:gd name="connsiteY2" fmla="*/ 74630 h 87614"/>
                  <a:gd name="connsiteX3" fmla="*/ 24381 w 87511"/>
                  <a:gd name="connsiteY3" fmla="*/ 82987 h 87614"/>
                  <a:gd name="connsiteX4" fmla="*/ 12910 w 87511"/>
                  <a:gd name="connsiteY4" fmla="*/ 74630 h 87614"/>
                  <a:gd name="connsiteX5" fmla="*/ 12975 w 87511"/>
                  <a:gd name="connsiteY5" fmla="*/ 12752 h 87614"/>
                  <a:gd name="connsiteX6" fmla="*/ 74853 w 87511"/>
                  <a:gd name="connsiteY6" fmla="*/ 12818 h 87614"/>
                  <a:gd name="connsiteX7" fmla="*/ 87635 w 87511"/>
                  <a:gd name="connsiteY7" fmla="*/ 43658 h 87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11" h="87614">
                    <a:moveTo>
                      <a:pt x="87471" y="43658"/>
                    </a:moveTo>
                    <a:cubicBezTo>
                      <a:pt x="87520" y="55244"/>
                      <a:pt x="82981" y="66371"/>
                      <a:pt x="74853" y="74630"/>
                    </a:cubicBezTo>
                    <a:lnTo>
                      <a:pt x="74853" y="74630"/>
                    </a:lnTo>
                    <a:cubicBezTo>
                      <a:pt x="61612" y="88035"/>
                      <a:pt x="41243" y="91410"/>
                      <a:pt x="24381" y="82987"/>
                    </a:cubicBezTo>
                    <a:cubicBezTo>
                      <a:pt x="20103" y="80890"/>
                      <a:pt x="16220" y="78055"/>
                      <a:pt x="12910" y="74630"/>
                    </a:cubicBezTo>
                    <a:cubicBezTo>
                      <a:pt x="-4166" y="57522"/>
                      <a:pt x="-4133" y="29827"/>
                      <a:pt x="12975" y="12752"/>
                    </a:cubicBezTo>
                    <a:cubicBezTo>
                      <a:pt x="30083" y="-4323"/>
                      <a:pt x="57777" y="-4290"/>
                      <a:pt x="74853" y="12818"/>
                    </a:cubicBezTo>
                    <a:cubicBezTo>
                      <a:pt x="83030" y="21011"/>
                      <a:pt x="87618" y="32089"/>
                      <a:pt x="87635" y="4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F35B7AE6-0E52-4AAA-BBCF-588C6B9BC6F9}"/>
                  </a:ext>
                </a:extLst>
              </p:cNvPr>
              <p:cNvSpPr/>
              <p:nvPr/>
            </p:nvSpPr>
            <p:spPr>
              <a:xfrm>
                <a:off x="4201651" y="1548416"/>
                <a:ext cx="429997" cy="429342"/>
              </a:xfrm>
              <a:custGeom>
                <a:avLst/>
                <a:gdLst>
                  <a:gd name="connsiteX0" fmla="*/ 424754 w 429997"/>
                  <a:gd name="connsiteY0" fmla="*/ 429342 h 429342"/>
                  <a:gd name="connsiteX1" fmla="*/ 0 w 429997"/>
                  <a:gd name="connsiteY1" fmla="*/ 5080 h 429342"/>
                  <a:gd name="connsiteX2" fmla="*/ 5244 w 429997"/>
                  <a:gd name="connsiteY2" fmla="*/ 0 h 429342"/>
                  <a:gd name="connsiteX3" fmla="*/ 429998 w 429997"/>
                  <a:gd name="connsiteY3" fmla="*/ 424262 h 429342"/>
                  <a:gd name="connsiteX4" fmla="*/ 424754 w 429997"/>
                  <a:gd name="connsiteY4" fmla="*/ 429342 h 42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97" h="429342">
                    <a:moveTo>
                      <a:pt x="424754" y="429342"/>
                    </a:moveTo>
                    <a:lnTo>
                      <a:pt x="0" y="5080"/>
                    </a:lnTo>
                    <a:lnTo>
                      <a:pt x="5244" y="0"/>
                    </a:lnTo>
                    <a:lnTo>
                      <a:pt x="429998" y="424262"/>
                    </a:lnTo>
                    <a:lnTo>
                      <a:pt x="424754" y="42934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A44380A-4C3F-4022-BA80-EECB06B1E477}"/>
                  </a:ext>
                </a:extLst>
              </p:cNvPr>
              <p:cNvSpPr/>
              <p:nvPr/>
            </p:nvSpPr>
            <p:spPr>
              <a:xfrm>
                <a:off x="4615712" y="1961986"/>
                <a:ext cx="88039" cy="87875"/>
              </a:xfrm>
              <a:custGeom>
                <a:avLst/>
                <a:gdLst>
                  <a:gd name="connsiteX0" fmla="*/ 75381 w 88039"/>
                  <a:gd name="connsiteY0" fmla="*/ 13116 h 87875"/>
                  <a:gd name="connsiteX1" fmla="*/ 88163 w 88039"/>
                  <a:gd name="connsiteY1" fmla="*/ 44088 h 87875"/>
                  <a:gd name="connsiteX2" fmla="*/ 44409 w 88039"/>
                  <a:gd name="connsiteY2" fmla="*/ 87842 h 87875"/>
                  <a:gd name="connsiteX3" fmla="*/ 24909 w 88039"/>
                  <a:gd name="connsiteY3" fmla="*/ 83417 h 87875"/>
                  <a:gd name="connsiteX4" fmla="*/ 4523 w 88039"/>
                  <a:gd name="connsiteY4" fmla="*/ 24751 h 87875"/>
                  <a:gd name="connsiteX5" fmla="*/ 63189 w 88039"/>
                  <a:gd name="connsiteY5" fmla="*/ 4366 h 87875"/>
                  <a:gd name="connsiteX6" fmla="*/ 75381 w 88039"/>
                  <a:gd name="connsiteY6" fmla="*/ 13116 h 8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039" h="87875">
                    <a:moveTo>
                      <a:pt x="75381" y="13116"/>
                    </a:moveTo>
                    <a:cubicBezTo>
                      <a:pt x="83542" y="21359"/>
                      <a:pt x="88130" y="32486"/>
                      <a:pt x="88163" y="44088"/>
                    </a:cubicBezTo>
                    <a:cubicBezTo>
                      <a:pt x="88081" y="68210"/>
                      <a:pt x="68531" y="87760"/>
                      <a:pt x="44409" y="87842"/>
                    </a:cubicBezTo>
                    <a:cubicBezTo>
                      <a:pt x="37658" y="87842"/>
                      <a:pt x="31005" y="86318"/>
                      <a:pt x="24909" y="83417"/>
                    </a:cubicBezTo>
                    <a:cubicBezTo>
                      <a:pt x="3081" y="72847"/>
                      <a:pt x="-6047" y="46579"/>
                      <a:pt x="4523" y="24751"/>
                    </a:cubicBezTo>
                    <a:cubicBezTo>
                      <a:pt x="15093" y="2924"/>
                      <a:pt x="41361" y="-6204"/>
                      <a:pt x="63189" y="4366"/>
                    </a:cubicBezTo>
                    <a:cubicBezTo>
                      <a:pt x="67728" y="6562"/>
                      <a:pt x="71841" y="9528"/>
                      <a:pt x="75381" y="131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26D7155-38CD-435A-9A77-DB5903F3C494}"/>
                  </a:ext>
                </a:extLst>
              </p:cNvPr>
              <p:cNvSpPr/>
              <p:nvPr/>
            </p:nvSpPr>
            <p:spPr>
              <a:xfrm rot="-2701801">
                <a:off x="4603293" y="1759312"/>
                <a:ext cx="600259" cy="7374"/>
              </a:xfrm>
              <a:custGeom>
                <a:avLst/>
                <a:gdLst>
                  <a:gd name="connsiteX0" fmla="*/ 124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4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4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0F0F261-6C7D-41C7-9F5A-FF638D4F1319}"/>
                  </a:ext>
                </a:extLst>
              </p:cNvPr>
              <p:cNvSpPr/>
              <p:nvPr/>
            </p:nvSpPr>
            <p:spPr>
              <a:xfrm>
                <a:off x="5589511" y="1476241"/>
                <a:ext cx="87617" cy="87579"/>
              </a:xfrm>
              <a:custGeom>
                <a:avLst/>
                <a:gdLst>
                  <a:gd name="connsiteX0" fmla="*/ 83005 w 87617"/>
                  <a:gd name="connsiteY0" fmla="*/ 24127 h 87579"/>
                  <a:gd name="connsiteX1" fmla="*/ 74976 w 87617"/>
                  <a:gd name="connsiteY1" fmla="*/ 74599 h 87579"/>
                  <a:gd name="connsiteX2" fmla="*/ 43840 w 87617"/>
                  <a:gd name="connsiteY2" fmla="*/ 87545 h 87579"/>
                  <a:gd name="connsiteX3" fmla="*/ 24503 w 87617"/>
                  <a:gd name="connsiteY3" fmla="*/ 82957 h 87579"/>
                  <a:gd name="connsiteX4" fmla="*/ 4659 w 87617"/>
                  <a:gd name="connsiteY4" fmla="*/ 24340 h 87579"/>
                  <a:gd name="connsiteX5" fmla="*/ 63275 w 87617"/>
                  <a:gd name="connsiteY5" fmla="*/ 4512 h 87579"/>
                  <a:gd name="connsiteX6" fmla="*/ 83005 w 87617"/>
                  <a:gd name="connsiteY6" fmla="*/ 24127 h 87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17" h="87579">
                    <a:moveTo>
                      <a:pt x="83005" y="24127"/>
                    </a:moveTo>
                    <a:cubicBezTo>
                      <a:pt x="91560" y="40907"/>
                      <a:pt x="88315" y="61293"/>
                      <a:pt x="74976" y="74599"/>
                    </a:cubicBezTo>
                    <a:cubicBezTo>
                      <a:pt x="66700" y="82826"/>
                      <a:pt x="55508" y="87480"/>
                      <a:pt x="43840" y="87545"/>
                    </a:cubicBezTo>
                    <a:cubicBezTo>
                      <a:pt x="37121" y="87561"/>
                      <a:pt x="30501" y="85988"/>
                      <a:pt x="24503" y="82957"/>
                    </a:cubicBezTo>
                    <a:cubicBezTo>
                      <a:pt x="2840" y="72256"/>
                      <a:pt x="-6042" y="46004"/>
                      <a:pt x="4659" y="24340"/>
                    </a:cubicBezTo>
                    <a:cubicBezTo>
                      <a:pt x="15376" y="2676"/>
                      <a:pt x="41612" y="-6206"/>
                      <a:pt x="63275" y="4512"/>
                    </a:cubicBezTo>
                    <a:cubicBezTo>
                      <a:pt x="71813" y="8723"/>
                      <a:pt x="78745" y="15622"/>
                      <a:pt x="83005" y="2412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858D507-B8AB-47CE-8BDA-8CD8F34C50C5}"/>
                  </a:ext>
                </a:extLst>
              </p:cNvPr>
              <p:cNvSpPr/>
              <p:nvPr/>
            </p:nvSpPr>
            <p:spPr>
              <a:xfrm>
                <a:off x="5670918" y="1293269"/>
                <a:ext cx="411480" cy="210410"/>
              </a:xfrm>
              <a:custGeom>
                <a:avLst/>
                <a:gdLst>
                  <a:gd name="connsiteX0" fmla="*/ 3278 w 411480"/>
                  <a:gd name="connsiteY0" fmla="*/ 210410 h 210410"/>
                  <a:gd name="connsiteX1" fmla="*/ 0 w 411480"/>
                  <a:gd name="connsiteY1" fmla="*/ 203856 h 210410"/>
                  <a:gd name="connsiteX2" fmla="*/ 408203 w 411480"/>
                  <a:gd name="connsiteY2" fmla="*/ 0 h 210410"/>
                  <a:gd name="connsiteX3" fmla="*/ 411480 w 411480"/>
                  <a:gd name="connsiteY3" fmla="*/ 6391 h 210410"/>
                  <a:gd name="connsiteX4" fmla="*/ 3278 w 411480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410">
                    <a:moveTo>
                      <a:pt x="3278" y="210410"/>
                    </a:moveTo>
                    <a:lnTo>
                      <a:pt x="0" y="203856"/>
                    </a:lnTo>
                    <a:lnTo>
                      <a:pt x="408203" y="0"/>
                    </a:lnTo>
                    <a:lnTo>
                      <a:pt x="411480" y="6391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E1E41A0-0A47-40B5-84C8-2FF3068E8B72}"/>
                  </a:ext>
                </a:extLst>
              </p:cNvPr>
              <p:cNvSpPr/>
              <p:nvPr/>
            </p:nvSpPr>
            <p:spPr>
              <a:xfrm>
                <a:off x="6076171" y="1233128"/>
                <a:ext cx="87498" cy="87507"/>
              </a:xfrm>
              <a:custGeom>
                <a:avLst/>
                <a:gdLst>
                  <a:gd name="connsiteX0" fmla="*/ 83042 w 87498"/>
                  <a:gd name="connsiteY0" fmla="*/ 24219 h 87507"/>
                  <a:gd name="connsiteX1" fmla="*/ 75012 w 87498"/>
                  <a:gd name="connsiteY1" fmla="*/ 74527 h 87507"/>
                  <a:gd name="connsiteX2" fmla="*/ 43877 w 87498"/>
                  <a:gd name="connsiteY2" fmla="*/ 87473 h 87507"/>
                  <a:gd name="connsiteX3" fmla="*/ 123 w 87498"/>
                  <a:gd name="connsiteY3" fmla="*/ 43720 h 87507"/>
                  <a:gd name="connsiteX4" fmla="*/ 43877 w 87498"/>
                  <a:gd name="connsiteY4" fmla="*/ -34 h 87507"/>
                  <a:gd name="connsiteX5" fmla="*/ 83042 w 87498"/>
                  <a:gd name="connsiteY5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498" h="87507">
                    <a:moveTo>
                      <a:pt x="83042" y="24219"/>
                    </a:moveTo>
                    <a:cubicBezTo>
                      <a:pt x="91367" y="40983"/>
                      <a:pt x="88139" y="61188"/>
                      <a:pt x="75012" y="74527"/>
                    </a:cubicBezTo>
                    <a:cubicBezTo>
                      <a:pt x="66770" y="82819"/>
                      <a:pt x="55561" y="87473"/>
                      <a:pt x="43877" y="87473"/>
                    </a:cubicBezTo>
                    <a:cubicBezTo>
                      <a:pt x="19706" y="87473"/>
                      <a:pt x="123" y="67891"/>
                      <a:pt x="123" y="43720"/>
                    </a:cubicBezTo>
                    <a:cubicBezTo>
                      <a:pt x="123" y="19549"/>
                      <a:pt x="19722" y="-34"/>
                      <a:pt x="43877" y="-34"/>
                    </a:cubicBezTo>
                    <a:cubicBezTo>
                      <a:pt x="60477" y="-34"/>
                      <a:pt x="75651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28579E6-312B-4C19-981F-90FB5A7B7F60}"/>
                  </a:ext>
                </a:extLst>
              </p:cNvPr>
              <p:cNvSpPr/>
              <p:nvPr/>
            </p:nvSpPr>
            <p:spPr>
              <a:xfrm>
                <a:off x="6157451" y="1050084"/>
                <a:ext cx="411643" cy="210574"/>
              </a:xfrm>
              <a:custGeom>
                <a:avLst/>
                <a:gdLst>
                  <a:gd name="connsiteX0" fmla="*/ 3278 w 411643"/>
                  <a:gd name="connsiteY0" fmla="*/ 210574 h 210574"/>
                  <a:gd name="connsiteX1" fmla="*/ 0 w 411643"/>
                  <a:gd name="connsiteY1" fmla="*/ 204019 h 210574"/>
                  <a:gd name="connsiteX2" fmla="*/ 408367 w 411643"/>
                  <a:gd name="connsiteY2" fmla="*/ 0 h 210574"/>
                  <a:gd name="connsiteX3" fmla="*/ 411644 w 411643"/>
                  <a:gd name="connsiteY3" fmla="*/ 6555 h 210574"/>
                  <a:gd name="connsiteX4" fmla="*/ 3278 w 411643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367" y="0"/>
                    </a:lnTo>
                    <a:lnTo>
                      <a:pt x="411644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529FCA3-4682-4883-83E0-48D8E3A7FD20}"/>
                  </a:ext>
                </a:extLst>
              </p:cNvPr>
              <p:cNvSpPr/>
              <p:nvPr/>
            </p:nvSpPr>
            <p:spPr>
              <a:xfrm>
                <a:off x="6562862" y="989927"/>
                <a:ext cx="87512" cy="87523"/>
              </a:xfrm>
              <a:custGeom>
                <a:avLst/>
                <a:gdLst>
                  <a:gd name="connsiteX0" fmla="*/ 87636 w 87512"/>
                  <a:gd name="connsiteY0" fmla="*/ 43900 h 87523"/>
                  <a:gd name="connsiteX1" fmla="*/ 74854 w 87512"/>
                  <a:gd name="connsiteY1" fmla="*/ 74708 h 87523"/>
                  <a:gd name="connsiteX2" fmla="*/ 74854 w 87512"/>
                  <a:gd name="connsiteY2" fmla="*/ 74708 h 87523"/>
                  <a:gd name="connsiteX3" fmla="*/ 43883 w 87512"/>
                  <a:gd name="connsiteY3" fmla="*/ 87490 h 87523"/>
                  <a:gd name="connsiteX4" fmla="*/ 24382 w 87512"/>
                  <a:gd name="connsiteY4" fmla="*/ 82901 h 87523"/>
                  <a:gd name="connsiteX5" fmla="*/ 4718 w 87512"/>
                  <a:gd name="connsiteY5" fmla="*/ 63237 h 87523"/>
                  <a:gd name="connsiteX6" fmla="*/ 24382 w 87512"/>
                  <a:gd name="connsiteY6" fmla="*/ 4571 h 87523"/>
                  <a:gd name="connsiteX7" fmla="*/ 83048 w 87512"/>
                  <a:gd name="connsiteY7" fmla="*/ 24219 h 87523"/>
                  <a:gd name="connsiteX8" fmla="*/ 87636 w 87512"/>
                  <a:gd name="connsiteY8" fmla="*/ 43736 h 87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512" h="87523">
                    <a:moveTo>
                      <a:pt x="87636" y="43900"/>
                    </a:moveTo>
                    <a:cubicBezTo>
                      <a:pt x="87636" y="55453"/>
                      <a:pt x="83032" y="66547"/>
                      <a:pt x="74854" y="74708"/>
                    </a:cubicBezTo>
                    <a:lnTo>
                      <a:pt x="74854" y="74708"/>
                    </a:lnTo>
                    <a:cubicBezTo>
                      <a:pt x="66612" y="82885"/>
                      <a:pt x="55485" y="87473"/>
                      <a:pt x="43883" y="87490"/>
                    </a:cubicBezTo>
                    <a:cubicBezTo>
                      <a:pt x="37115" y="87506"/>
                      <a:pt x="30429" y="85933"/>
                      <a:pt x="24382" y="82901"/>
                    </a:cubicBezTo>
                    <a:cubicBezTo>
                      <a:pt x="15877" y="78657"/>
                      <a:pt x="8962" y="71742"/>
                      <a:pt x="4718" y="63237"/>
                    </a:cubicBezTo>
                    <a:cubicBezTo>
                      <a:pt x="-6048" y="41606"/>
                      <a:pt x="2751" y="15337"/>
                      <a:pt x="24382" y="4571"/>
                    </a:cubicBezTo>
                    <a:cubicBezTo>
                      <a:pt x="46013" y="-6212"/>
                      <a:pt x="72282" y="2588"/>
                      <a:pt x="83048" y="24219"/>
                    </a:cubicBezTo>
                    <a:cubicBezTo>
                      <a:pt x="86063" y="30282"/>
                      <a:pt x="87636" y="36968"/>
                      <a:pt x="87636" y="4373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8B70E8B-992C-44B4-8B52-318AF439CF5E}"/>
                  </a:ext>
                </a:extLst>
              </p:cNvPr>
              <p:cNvSpPr/>
              <p:nvPr/>
            </p:nvSpPr>
            <p:spPr>
              <a:xfrm rot="-2701801">
                <a:off x="6846117" y="976711"/>
                <a:ext cx="7374" cy="600259"/>
              </a:xfrm>
              <a:custGeom>
                <a:avLst/>
                <a:gdLst>
                  <a:gd name="connsiteX0" fmla="*/ 124 w 7374"/>
                  <a:gd name="connsiteY0" fmla="*/ -34 h 600259"/>
                  <a:gd name="connsiteX1" fmla="*/ 7498 w 7374"/>
                  <a:gd name="connsiteY1" fmla="*/ -34 h 600259"/>
                  <a:gd name="connsiteX2" fmla="*/ 7498 w 7374"/>
                  <a:gd name="connsiteY2" fmla="*/ 600225 h 600259"/>
                  <a:gd name="connsiteX3" fmla="*/ 124 w 7374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74" h="600259">
                    <a:moveTo>
                      <a:pt x="124" y="-34"/>
                    </a:moveTo>
                    <a:lnTo>
                      <a:pt x="7498" y="-34"/>
                    </a:lnTo>
                    <a:lnTo>
                      <a:pt x="7498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7521A32-27C6-46FD-85CA-8A45102327A6}"/>
                  </a:ext>
                </a:extLst>
              </p:cNvPr>
              <p:cNvSpPr/>
              <p:nvPr/>
            </p:nvSpPr>
            <p:spPr>
              <a:xfrm>
                <a:off x="7049230" y="1476149"/>
                <a:ext cx="87842" cy="87671"/>
              </a:xfrm>
              <a:custGeom>
                <a:avLst/>
                <a:gdLst>
                  <a:gd name="connsiteX0" fmla="*/ 75020 w 87842"/>
                  <a:gd name="connsiteY0" fmla="*/ 12912 h 87671"/>
                  <a:gd name="connsiteX1" fmla="*/ 87966 w 87842"/>
                  <a:gd name="connsiteY1" fmla="*/ 43720 h 87671"/>
                  <a:gd name="connsiteX2" fmla="*/ 44048 w 87842"/>
                  <a:gd name="connsiteY2" fmla="*/ 87638 h 87671"/>
                  <a:gd name="connsiteX3" fmla="*/ 24711 w 87842"/>
                  <a:gd name="connsiteY3" fmla="*/ 83049 h 87671"/>
                  <a:gd name="connsiteX4" fmla="*/ 4555 w 87842"/>
                  <a:gd name="connsiteY4" fmla="*/ 24547 h 87671"/>
                  <a:gd name="connsiteX5" fmla="*/ 44048 w 87842"/>
                  <a:gd name="connsiteY5" fmla="*/ -34 h 87671"/>
                  <a:gd name="connsiteX6" fmla="*/ 75020 w 87842"/>
                  <a:gd name="connsiteY6" fmla="*/ 12912 h 8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842" h="87671">
                    <a:moveTo>
                      <a:pt x="75020" y="12912"/>
                    </a:moveTo>
                    <a:cubicBezTo>
                      <a:pt x="83295" y="21024"/>
                      <a:pt x="87966" y="32134"/>
                      <a:pt x="87966" y="43720"/>
                    </a:cubicBezTo>
                    <a:cubicBezTo>
                      <a:pt x="87966" y="67973"/>
                      <a:pt x="68301" y="87638"/>
                      <a:pt x="44048" y="87638"/>
                    </a:cubicBezTo>
                    <a:cubicBezTo>
                      <a:pt x="37329" y="87638"/>
                      <a:pt x="30709" y="86064"/>
                      <a:pt x="24711" y="83049"/>
                    </a:cubicBezTo>
                    <a:cubicBezTo>
                      <a:pt x="2998" y="72463"/>
                      <a:pt x="-6031" y="46276"/>
                      <a:pt x="4555" y="24547"/>
                    </a:cubicBezTo>
                    <a:cubicBezTo>
                      <a:pt x="11913" y="9455"/>
                      <a:pt x="27251" y="-99"/>
                      <a:pt x="44048" y="-34"/>
                    </a:cubicBezTo>
                    <a:cubicBezTo>
                      <a:pt x="55699" y="-66"/>
                      <a:pt x="66859" y="4604"/>
                      <a:pt x="75020" y="129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955609C-E251-4D3A-9C7B-A6E20ADA2308}"/>
                  </a:ext>
                </a:extLst>
              </p:cNvPr>
              <p:cNvSpPr/>
              <p:nvPr/>
            </p:nvSpPr>
            <p:spPr>
              <a:xfrm>
                <a:off x="7121668" y="1062211"/>
                <a:ext cx="429833" cy="429505"/>
              </a:xfrm>
              <a:custGeom>
                <a:avLst/>
                <a:gdLst>
                  <a:gd name="connsiteX0" fmla="*/ 5080 w 429833"/>
                  <a:gd name="connsiteY0" fmla="*/ 429506 h 429505"/>
                  <a:gd name="connsiteX1" fmla="*/ 0 w 429833"/>
                  <a:gd name="connsiteY1" fmla="*/ 424262 h 429505"/>
                  <a:gd name="connsiteX2" fmla="*/ 424754 w 429833"/>
                  <a:gd name="connsiteY2" fmla="*/ 0 h 429505"/>
                  <a:gd name="connsiteX3" fmla="*/ 429834 w 429833"/>
                  <a:gd name="connsiteY3" fmla="*/ 5244 h 429505"/>
                  <a:gd name="connsiteX4" fmla="*/ 5080 w 429833"/>
                  <a:gd name="connsiteY4" fmla="*/ 429506 h 42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33" h="429505">
                    <a:moveTo>
                      <a:pt x="5080" y="429506"/>
                    </a:moveTo>
                    <a:lnTo>
                      <a:pt x="0" y="424262"/>
                    </a:lnTo>
                    <a:lnTo>
                      <a:pt x="424754" y="0"/>
                    </a:lnTo>
                    <a:lnTo>
                      <a:pt x="429834" y="5244"/>
                    </a:lnTo>
                    <a:lnTo>
                      <a:pt x="5080" y="42950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2E1B1BD-3A50-40DA-8812-733822013B5F}"/>
                  </a:ext>
                </a:extLst>
              </p:cNvPr>
              <p:cNvSpPr/>
              <p:nvPr/>
            </p:nvSpPr>
            <p:spPr>
              <a:xfrm>
                <a:off x="7536425" y="990042"/>
                <a:ext cx="87508" cy="87572"/>
              </a:xfrm>
              <a:custGeom>
                <a:avLst/>
                <a:gdLst>
                  <a:gd name="connsiteX0" fmla="*/ 74849 w 87508"/>
                  <a:gd name="connsiteY0" fmla="*/ 12814 h 87572"/>
                  <a:gd name="connsiteX1" fmla="*/ 87631 w 87508"/>
                  <a:gd name="connsiteY1" fmla="*/ 43785 h 87572"/>
                  <a:gd name="connsiteX2" fmla="*/ 43877 w 87508"/>
                  <a:gd name="connsiteY2" fmla="*/ 87539 h 87572"/>
                  <a:gd name="connsiteX3" fmla="*/ 24377 w 87508"/>
                  <a:gd name="connsiteY3" fmla="*/ 82950 h 87572"/>
                  <a:gd name="connsiteX4" fmla="*/ 12905 w 87508"/>
                  <a:gd name="connsiteY4" fmla="*/ 74757 h 87572"/>
                  <a:gd name="connsiteX5" fmla="*/ 124 w 87508"/>
                  <a:gd name="connsiteY5" fmla="*/ 43785 h 87572"/>
                  <a:gd name="connsiteX6" fmla="*/ 43811 w 87508"/>
                  <a:gd name="connsiteY6" fmla="*/ -34 h 87572"/>
                  <a:gd name="connsiteX7" fmla="*/ 74849 w 87508"/>
                  <a:gd name="connsiteY7" fmla="*/ 12814 h 8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08" h="87572">
                    <a:moveTo>
                      <a:pt x="74849" y="12814"/>
                    </a:moveTo>
                    <a:cubicBezTo>
                      <a:pt x="83108" y="20991"/>
                      <a:pt x="87729" y="32167"/>
                      <a:pt x="87631" y="43785"/>
                    </a:cubicBezTo>
                    <a:cubicBezTo>
                      <a:pt x="87631" y="67956"/>
                      <a:pt x="68032" y="87539"/>
                      <a:pt x="43877" y="87539"/>
                    </a:cubicBezTo>
                    <a:cubicBezTo>
                      <a:pt x="37109" y="87539"/>
                      <a:pt x="30440" y="85966"/>
                      <a:pt x="24377" y="82950"/>
                    </a:cubicBezTo>
                    <a:cubicBezTo>
                      <a:pt x="20165" y="80804"/>
                      <a:pt x="16298" y="78051"/>
                      <a:pt x="12905" y="74757"/>
                    </a:cubicBezTo>
                    <a:cubicBezTo>
                      <a:pt x="4744" y="66514"/>
                      <a:pt x="156" y="55387"/>
                      <a:pt x="124" y="43785"/>
                    </a:cubicBezTo>
                    <a:cubicBezTo>
                      <a:pt x="90" y="19614"/>
                      <a:pt x="19641" y="-1"/>
                      <a:pt x="43811" y="-34"/>
                    </a:cubicBezTo>
                    <a:cubicBezTo>
                      <a:pt x="55446" y="-50"/>
                      <a:pt x="66622" y="4571"/>
                      <a:pt x="74849" y="128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8146E45C-C372-4A72-B435-BDAA6B5D33A2}"/>
                  </a:ext>
                </a:extLst>
              </p:cNvPr>
              <p:cNvSpPr/>
              <p:nvPr/>
            </p:nvSpPr>
            <p:spPr>
              <a:xfrm rot="-2701801">
                <a:off x="7522893" y="786803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71E0E2E3-D1B1-4000-9482-E912835BB0CC}"/>
                  </a:ext>
                </a:extLst>
              </p:cNvPr>
              <p:cNvSpPr/>
              <p:nvPr/>
            </p:nvSpPr>
            <p:spPr>
              <a:xfrm>
                <a:off x="8022794" y="503902"/>
                <a:ext cx="87507" cy="87505"/>
              </a:xfrm>
              <a:custGeom>
                <a:avLst/>
                <a:gdLst>
                  <a:gd name="connsiteX0" fmla="*/ 87631 w 87507"/>
                  <a:gd name="connsiteY0" fmla="*/ 43720 h 87505"/>
                  <a:gd name="connsiteX1" fmla="*/ 43878 w 87507"/>
                  <a:gd name="connsiteY1" fmla="*/ 87472 h 87505"/>
                  <a:gd name="connsiteX2" fmla="*/ 24377 w 87507"/>
                  <a:gd name="connsiteY2" fmla="*/ 82885 h 87505"/>
                  <a:gd name="connsiteX3" fmla="*/ 124 w 87507"/>
                  <a:gd name="connsiteY3" fmla="*/ 43720 h 87505"/>
                  <a:gd name="connsiteX4" fmla="*/ 43878 w 87507"/>
                  <a:gd name="connsiteY4" fmla="*/ -34 h 87505"/>
                  <a:gd name="connsiteX5" fmla="*/ 87631 w 87507"/>
                  <a:gd name="connsiteY5" fmla="*/ 43720 h 8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07" h="87505">
                    <a:moveTo>
                      <a:pt x="87631" y="43720"/>
                    </a:moveTo>
                    <a:cubicBezTo>
                      <a:pt x="87631" y="67884"/>
                      <a:pt x="68032" y="87472"/>
                      <a:pt x="43878" y="87472"/>
                    </a:cubicBezTo>
                    <a:cubicBezTo>
                      <a:pt x="37110" y="87470"/>
                      <a:pt x="30440" y="85900"/>
                      <a:pt x="24377" y="82885"/>
                    </a:cubicBezTo>
                    <a:cubicBezTo>
                      <a:pt x="9465" y="75547"/>
                      <a:pt x="42" y="60339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95C0B955-4289-47E9-A3E0-6330C9F2D757}"/>
                  </a:ext>
                </a:extLst>
              </p:cNvPr>
              <p:cNvSpPr/>
              <p:nvPr/>
            </p:nvSpPr>
            <p:spPr>
              <a:xfrm>
                <a:off x="8110301" y="544051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3268895-EFEA-4DFF-AEBE-C84A5B26AF8F}"/>
                  </a:ext>
                </a:extLst>
              </p:cNvPr>
              <p:cNvSpPr/>
              <p:nvPr/>
            </p:nvSpPr>
            <p:spPr>
              <a:xfrm>
                <a:off x="8509327" y="504106"/>
                <a:ext cx="87514" cy="86983"/>
              </a:xfrm>
              <a:custGeom>
                <a:avLst/>
                <a:gdLst>
                  <a:gd name="connsiteX0" fmla="*/ 83206 w 87514"/>
                  <a:gd name="connsiteY0" fmla="*/ 24016 h 86983"/>
                  <a:gd name="connsiteX1" fmla="*/ 63050 w 87514"/>
                  <a:gd name="connsiteY1" fmla="*/ 82516 h 86983"/>
                  <a:gd name="connsiteX2" fmla="*/ 4548 w 87514"/>
                  <a:gd name="connsiteY2" fmla="*/ 62357 h 86983"/>
                  <a:gd name="connsiteX3" fmla="*/ 123 w 87514"/>
                  <a:gd name="connsiteY3" fmla="*/ 43516 h 86983"/>
                  <a:gd name="connsiteX4" fmla="*/ 44401 w 87514"/>
                  <a:gd name="connsiteY4" fmla="*/ -32 h 86983"/>
                  <a:gd name="connsiteX5" fmla="*/ 83206 w 87514"/>
                  <a:gd name="connsiteY5" fmla="*/ 24016 h 8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14" h="86983">
                    <a:moveTo>
                      <a:pt x="83206" y="24016"/>
                    </a:moveTo>
                    <a:cubicBezTo>
                      <a:pt x="93792" y="45737"/>
                      <a:pt x="84763" y="71928"/>
                      <a:pt x="63050" y="82516"/>
                    </a:cubicBezTo>
                    <a:cubicBezTo>
                      <a:pt x="41321" y="93104"/>
                      <a:pt x="15134" y="84078"/>
                      <a:pt x="4548" y="62357"/>
                    </a:cubicBezTo>
                    <a:cubicBezTo>
                      <a:pt x="1680" y="56485"/>
                      <a:pt x="172" y="50048"/>
                      <a:pt x="123" y="43516"/>
                    </a:cubicBezTo>
                    <a:cubicBezTo>
                      <a:pt x="320" y="19262"/>
                      <a:pt x="20149" y="-235"/>
                      <a:pt x="44401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A57181B-A8FB-44DD-A328-CDD750E31C29}"/>
                  </a:ext>
                </a:extLst>
              </p:cNvPr>
              <p:cNvSpPr/>
              <p:nvPr/>
            </p:nvSpPr>
            <p:spPr>
              <a:xfrm>
                <a:off x="8590771" y="320695"/>
                <a:ext cx="411643" cy="210738"/>
              </a:xfrm>
              <a:custGeom>
                <a:avLst/>
                <a:gdLst>
                  <a:gd name="connsiteX0" fmla="*/ 3278 w 411643"/>
                  <a:gd name="connsiteY0" fmla="*/ 210738 h 210738"/>
                  <a:gd name="connsiteX1" fmla="*/ 0 w 411643"/>
                  <a:gd name="connsiteY1" fmla="*/ 204183 h 210738"/>
                  <a:gd name="connsiteX2" fmla="*/ 408203 w 411643"/>
                  <a:gd name="connsiteY2" fmla="*/ 0 h 210738"/>
                  <a:gd name="connsiteX3" fmla="*/ 411644 w 411643"/>
                  <a:gd name="connsiteY3" fmla="*/ 6555 h 210738"/>
                  <a:gd name="connsiteX4" fmla="*/ 3278 w 411643"/>
                  <a:gd name="connsiteY4" fmla="*/ 210738 h 210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738">
                    <a:moveTo>
                      <a:pt x="3278" y="210738"/>
                    </a:moveTo>
                    <a:lnTo>
                      <a:pt x="0" y="204183"/>
                    </a:lnTo>
                    <a:lnTo>
                      <a:pt x="408203" y="0"/>
                    </a:lnTo>
                    <a:lnTo>
                      <a:pt x="411644" y="6555"/>
                    </a:lnTo>
                    <a:lnTo>
                      <a:pt x="3278" y="2107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F34E5D50-BAE5-497E-A1DD-1CC4D77020DA}"/>
                  </a:ext>
                </a:extLst>
              </p:cNvPr>
              <p:cNvSpPr/>
              <p:nvPr/>
            </p:nvSpPr>
            <p:spPr>
              <a:xfrm>
                <a:off x="8996024" y="260266"/>
                <a:ext cx="87677" cy="87304"/>
              </a:xfrm>
              <a:custGeom>
                <a:avLst/>
                <a:gdLst>
                  <a:gd name="connsiteX0" fmla="*/ 83206 w 87677"/>
                  <a:gd name="connsiteY0" fmla="*/ 24016 h 87304"/>
                  <a:gd name="connsiteX1" fmla="*/ 63542 w 87677"/>
                  <a:gd name="connsiteY1" fmla="*/ 82685 h 87304"/>
                  <a:gd name="connsiteX2" fmla="*/ 43877 w 87677"/>
                  <a:gd name="connsiteY2" fmla="*/ 87270 h 87304"/>
                  <a:gd name="connsiteX3" fmla="*/ 24541 w 87677"/>
                  <a:gd name="connsiteY3" fmla="*/ 82682 h 87304"/>
                  <a:gd name="connsiteX4" fmla="*/ 4712 w 87677"/>
                  <a:gd name="connsiteY4" fmla="*/ 63017 h 87304"/>
                  <a:gd name="connsiteX5" fmla="*/ 124 w 87677"/>
                  <a:gd name="connsiteY5" fmla="*/ 43516 h 87304"/>
                  <a:gd name="connsiteX6" fmla="*/ 44402 w 87677"/>
                  <a:gd name="connsiteY6" fmla="*/ -32 h 87304"/>
                  <a:gd name="connsiteX7" fmla="*/ 83206 w 87677"/>
                  <a:gd name="connsiteY7" fmla="*/ 24016 h 8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7" h="87304">
                    <a:moveTo>
                      <a:pt x="83206" y="24016"/>
                    </a:moveTo>
                    <a:cubicBezTo>
                      <a:pt x="93973" y="45647"/>
                      <a:pt x="85173" y="71914"/>
                      <a:pt x="63542" y="82685"/>
                    </a:cubicBezTo>
                    <a:cubicBezTo>
                      <a:pt x="57429" y="85725"/>
                      <a:pt x="50695" y="87295"/>
                      <a:pt x="43877" y="87270"/>
                    </a:cubicBezTo>
                    <a:cubicBezTo>
                      <a:pt x="37158" y="87286"/>
                      <a:pt x="30538" y="85713"/>
                      <a:pt x="24541" y="82682"/>
                    </a:cubicBezTo>
                    <a:cubicBezTo>
                      <a:pt x="15954" y="78488"/>
                      <a:pt x="8973" y="71576"/>
                      <a:pt x="4712" y="63017"/>
                    </a:cubicBezTo>
                    <a:cubicBezTo>
                      <a:pt x="1664" y="56972"/>
                      <a:pt x="91" y="50288"/>
                      <a:pt x="124" y="43516"/>
                    </a:cubicBezTo>
                    <a:cubicBezTo>
                      <a:pt x="321" y="19262"/>
                      <a:pt x="20149" y="-236"/>
                      <a:pt x="44402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96858DC-F38B-46F3-8ADD-0B19E65EB438}"/>
                  </a:ext>
                </a:extLst>
              </p:cNvPr>
              <p:cNvSpPr/>
              <p:nvPr/>
            </p:nvSpPr>
            <p:spPr>
              <a:xfrm rot="-1595401">
                <a:off x="9055302" y="179728"/>
                <a:ext cx="456216" cy="7374"/>
              </a:xfrm>
              <a:custGeom>
                <a:avLst/>
                <a:gdLst>
                  <a:gd name="connsiteX0" fmla="*/ 123 w 456216"/>
                  <a:gd name="connsiteY0" fmla="*/ -34 h 7374"/>
                  <a:gd name="connsiteX1" fmla="*/ 456340 w 456216"/>
                  <a:gd name="connsiteY1" fmla="*/ -34 h 7374"/>
                  <a:gd name="connsiteX2" fmla="*/ 456340 w 456216"/>
                  <a:gd name="connsiteY2" fmla="*/ 7340 h 7374"/>
                  <a:gd name="connsiteX3" fmla="*/ 123 w 456216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6216" h="7374">
                    <a:moveTo>
                      <a:pt x="123" y="-34"/>
                    </a:moveTo>
                    <a:lnTo>
                      <a:pt x="456340" y="-34"/>
                    </a:lnTo>
                    <a:lnTo>
                      <a:pt x="456340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83F5137F-C881-4E39-8729-1D4FA0105CB0}"/>
                  </a:ext>
                </a:extLst>
              </p:cNvPr>
              <p:cNvSpPr/>
              <p:nvPr/>
            </p:nvSpPr>
            <p:spPr>
              <a:xfrm>
                <a:off x="9482720" y="17697"/>
                <a:ext cx="87508" cy="87507"/>
              </a:xfrm>
              <a:custGeom>
                <a:avLst/>
                <a:gdLst>
                  <a:gd name="connsiteX0" fmla="*/ 87631 w 87508"/>
                  <a:gd name="connsiteY0" fmla="*/ 43720 h 87507"/>
                  <a:gd name="connsiteX1" fmla="*/ 75013 w 87508"/>
                  <a:gd name="connsiteY1" fmla="*/ 74527 h 87507"/>
                  <a:gd name="connsiteX2" fmla="*/ 43878 w 87508"/>
                  <a:gd name="connsiteY2" fmla="*/ 87473 h 87507"/>
                  <a:gd name="connsiteX3" fmla="*/ 4712 w 87508"/>
                  <a:gd name="connsiteY3" fmla="*/ 63220 h 87507"/>
                  <a:gd name="connsiteX4" fmla="*/ 124 w 87508"/>
                  <a:gd name="connsiteY4" fmla="*/ 43720 h 87507"/>
                  <a:gd name="connsiteX5" fmla="*/ 43878 w 87508"/>
                  <a:gd name="connsiteY5" fmla="*/ -34 h 87507"/>
                  <a:gd name="connsiteX6" fmla="*/ 87631 w 87508"/>
                  <a:gd name="connsiteY6" fmla="*/ 43720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8" h="87507">
                    <a:moveTo>
                      <a:pt x="87631" y="43720"/>
                    </a:moveTo>
                    <a:cubicBezTo>
                      <a:pt x="87697" y="55261"/>
                      <a:pt x="83158" y="66352"/>
                      <a:pt x="75013" y="74527"/>
                    </a:cubicBezTo>
                    <a:cubicBezTo>
                      <a:pt x="66771" y="82814"/>
                      <a:pt x="55561" y="87473"/>
                      <a:pt x="43878" y="87473"/>
                    </a:cubicBezTo>
                    <a:cubicBezTo>
                      <a:pt x="27278" y="87472"/>
                      <a:pt x="12103" y="78078"/>
                      <a:pt x="4712" y="63220"/>
                    </a:cubicBezTo>
                    <a:cubicBezTo>
                      <a:pt x="1664" y="57175"/>
                      <a:pt x="91" y="50491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994E9802-6E69-46F7-9F50-718300A4EE8A}"/>
                  </a:ext>
                </a:extLst>
              </p:cNvPr>
              <p:cNvSpPr/>
              <p:nvPr/>
            </p:nvSpPr>
            <p:spPr>
              <a:xfrm>
                <a:off x="9570392" y="57846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7902760-2107-4242-ACBA-4F392C3B32C5}"/>
                  </a:ext>
                </a:extLst>
              </p:cNvPr>
              <p:cNvSpPr/>
              <p:nvPr/>
            </p:nvSpPr>
            <p:spPr>
              <a:xfrm>
                <a:off x="9969909" y="17702"/>
                <a:ext cx="87507" cy="87502"/>
              </a:xfrm>
              <a:custGeom>
                <a:avLst/>
                <a:gdLst>
                  <a:gd name="connsiteX0" fmla="*/ 83042 w 87507"/>
                  <a:gd name="connsiteY0" fmla="*/ 24214 h 87502"/>
                  <a:gd name="connsiteX1" fmla="*/ 87631 w 87507"/>
                  <a:gd name="connsiteY1" fmla="*/ 43715 h 87502"/>
                  <a:gd name="connsiteX2" fmla="*/ 44205 w 87507"/>
                  <a:gd name="connsiteY2" fmla="*/ 87468 h 87502"/>
                  <a:gd name="connsiteX3" fmla="*/ 43877 w 87507"/>
                  <a:gd name="connsiteY3" fmla="*/ 87468 h 87502"/>
                  <a:gd name="connsiteX4" fmla="*/ 123 w 87507"/>
                  <a:gd name="connsiteY4" fmla="*/ 43715 h 87502"/>
                  <a:gd name="connsiteX5" fmla="*/ 43877 w 87507"/>
                  <a:gd name="connsiteY5" fmla="*/ -34 h 87502"/>
                  <a:gd name="connsiteX6" fmla="*/ 83042 w 87507"/>
                  <a:gd name="connsiteY6" fmla="*/ 24214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7" h="87502">
                    <a:moveTo>
                      <a:pt x="83042" y="24214"/>
                    </a:moveTo>
                    <a:cubicBezTo>
                      <a:pt x="86074" y="30266"/>
                      <a:pt x="87647" y="36945"/>
                      <a:pt x="87631" y="43715"/>
                    </a:cubicBezTo>
                    <a:cubicBezTo>
                      <a:pt x="87729" y="67789"/>
                      <a:pt x="68277" y="87378"/>
                      <a:pt x="44205" y="87468"/>
                    </a:cubicBezTo>
                    <a:cubicBezTo>
                      <a:pt x="44090" y="87468"/>
                      <a:pt x="43992" y="87468"/>
                      <a:pt x="43877" y="87468"/>
                    </a:cubicBezTo>
                    <a:cubicBezTo>
                      <a:pt x="19706" y="87468"/>
                      <a:pt x="123" y="67879"/>
                      <a:pt x="123" y="43715"/>
                    </a:cubicBezTo>
                    <a:cubicBezTo>
                      <a:pt x="123" y="19550"/>
                      <a:pt x="19722" y="-37"/>
                      <a:pt x="43877" y="-34"/>
                    </a:cubicBezTo>
                    <a:cubicBezTo>
                      <a:pt x="60477" y="-32"/>
                      <a:pt x="75635" y="9359"/>
                      <a:pt x="83042" y="242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6602FB7-D92B-4FB9-8F60-D74B3359ABA3}"/>
                  </a:ext>
                </a:extLst>
              </p:cNvPr>
              <p:cNvSpPr/>
              <p:nvPr/>
            </p:nvSpPr>
            <p:spPr>
              <a:xfrm>
                <a:off x="10050698" y="-184846"/>
                <a:ext cx="450809" cy="230074"/>
              </a:xfrm>
              <a:custGeom>
                <a:avLst/>
                <a:gdLst>
                  <a:gd name="connsiteX0" fmla="*/ 3278 w 450809"/>
                  <a:gd name="connsiteY0" fmla="*/ 230075 h 230074"/>
                  <a:gd name="connsiteX1" fmla="*/ 0 w 450809"/>
                  <a:gd name="connsiteY1" fmla="*/ 223520 h 230074"/>
                  <a:gd name="connsiteX2" fmla="*/ 447532 w 450809"/>
                  <a:gd name="connsiteY2" fmla="*/ 0 h 230074"/>
                  <a:gd name="connsiteX3" fmla="*/ 450809 w 450809"/>
                  <a:gd name="connsiteY3" fmla="*/ 6555 h 230074"/>
                  <a:gd name="connsiteX4" fmla="*/ 3278 w 450809"/>
                  <a:gd name="connsiteY4" fmla="*/ 230075 h 23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09" h="230074">
                    <a:moveTo>
                      <a:pt x="3278" y="230075"/>
                    </a:moveTo>
                    <a:lnTo>
                      <a:pt x="0" y="223520"/>
                    </a:lnTo>
                    <a:lnTo>
                      <a:pt x="447532" y="0"/>
                    </a:lnTo>
                    <a:lnTo>
                      <a:pt x="450809" y="6555"/>
                    </a:lnTo>
                    <a:lnTo>
                      <a:pt x="3278" y="23007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E38D802-D093-4CAB-BF26-C0E700907222}"/>
                  </a:ext>
                </a:extLst>
              </p:cNvPr>
              <p:cNvSpPr/>
              <p:nvPr/>
            </p:nvSpPr>
            <p:spPr>
              <a:xfrm>
                <a:off x="10456770" y="-222807"/>
                <a:ext cx="87670" cy="84994"/>
              </a:xfrm>
              <a:custGeom>
                <a:avLst/>
                <a:gdLst>
                  <a:gd name="connsiteX0" fmla="*/ 87794 w 87670"/>
                  <a:gd name="connsiteY0" fmla="*/ 41204 h 84994"/>
                  <a:gd name="connsiteX1" fmla="*/ 75012 w 87670"/>
                  <a:gd name="connsiteY1" fmla="*/ 72012 h 84994"/>
                  <a:gd name="connsiteX2" fmla="*/ 24540 w 87670"/>
                  <a:gd name="connsiteY2" fmla="*/ 80369 h 84994"/>
                  <a:gd name="connsiteX3" fmla="*/ 4711 w 87670"/>
                  <a:gd name="connsiteY3" fmla="*/ 60705 h 84994"/>
                  <a:gd name="connsiteX4" fmla="*/ 124 w 87670"/>
                  <a:gd name="connsiteY4" fmla="*/ 41204 h 84994"/>
                  <a:gd name="connsiteX5" fmla="*/ 46646 w 87670"/>
                  <a:gd name="connsiteY5" fmla="*/ 49 h 84994"/>
                  <a:gd name="connsiteX6" fmla="*/ 87794 w 87670"/>
                  <a:gd name="connsiteY6" fmla="*/ 41204 h 84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0" h="84994">
                    <a:moveTo>
                      <a:pt x="87794" y="41204"/>
                    </a:moveTo>
                    <a:cubicBezTo>
                      <a:pt x="87794" y="52762"/>
                      <a:pt x="83189" y="63843"/>
                      <a:pt x="75012" y="72012"/>
                    </a:cubicBezTo>
                    <a:cubicBezTo>
                      <a:pt x="61755" y="85416"/>
                      <a:pt x="41402" y="88787"/>
                      <a:pt x="24540" y="80369"/>
                    </a:cubicBezTo>
                    <a:cubicBezTo>
                      <a:pt x="15986" y="76126"/>
                      <a:pt x="9021" y="69227"/>
                      <a:pt x="4711" y="60705"/>
                    </a:cubicBezTo>
                    <a:cubicBezTo>
                      <a:pt x="1680" y="54653"/>
                      <a:pt x="107" y="47973"/>
                      <a:pt x="124" y="41204"/>
                    </a:cubicBezTo>
                    <a:cubicBezTo>
                      <a:pt x="1598" y="16994"/>
                      <a:pt x="22426" y="-1430"/>
                      <a:pt x="46646" y="49"/>
                    </a:cubicBezTo>
                    <a:cubicBezTo>
                      <a:pt x="68786" y="1405"/>
                      <a:pt x="86434" y="19060"/>
                      <a:pt x="87794" y="412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11C2C02D-3F6D-430D-9234-48EF5F63A027}"/>
                  </a:ext>
                </a:extLst>
              </p:cNvPr>
              <p:cNvSpPr/>
              <p:nvPr/>
            </p:nvSpPr>
            <p:spPr>
              <a:xfrm>
                <a:off x="5102777" y="1478670"/>
                <a:ext cx="87671" cy="85149"/>
              </a:xfrm>
              <a:custGeom>
                <a:avLst/>
                <a:gdLst>
                  <a:gd name="connsiteX0" fmla="*/ 87795 w 87671"/>
                  <a:gd name="connsiteY0" fmla="*/ 41198 h 85149"/>
                  <a:gd name="connsiteX1" fmla="*/ 44041 w 87671"/>
                  <a:gd name="connsiteY1" fmla="*/ 85116 h 85149"/>
                  <a:gd name="connsiteX2" fmla="*/ 24540 w 87671"/>
                  <a:gd name="connsiteY2" fmla="*/ 80528 h 85149"/>
                  <a:gd name="connsiteX3" fmla="*/ 13070 w 87671"/>
                  <a:gd name="connsiteY3" fmla="*/ 72170 h 85149"/>
                  <a:gd name="connsiteX4" fmla="*/ 124 w 87671"/>
                  <a:gd name="connsiteY4" fmla="*/ 41198 h 85149"/>
                  <a:gd name="connsiteX5" fmla="*/ 46647 w 87671"/>
                  <a:gd name="connsiteY5" fmla="*/ 51 h 85149"/>
                  <a:gd name="connsiteX6" fmla="*/ 87795 w 87671"/>
                  <a:gd name="connsiteY6" fmla="*/ 41198 h 8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1" h="85149">
                    <a:moveTo>
                      <a:pt x="87795" y="41198"/>
                    </a:moveTo>
                    <a:cubicBezTo>
                      <a:pt x="87795" y="65386"/>
                      <a:pt x="68229" y="85018"/>
                      <a:pt x="44041" y="85116"/>
                    </a:cubicBezTo>
                    <a:cubicBezTo>
                      <a:pt x="37273" y="85132"/>
                      <a:pt x="30587" y="83559"/>
                      <a:pt x="24540" y="80528"/>
                    </a:cubicBezTo>
                    <a:cubicBezTo>
                      <a:pt x="20263" y="78430"/>
                      <a:pt x="16380" y="75595"/>
                      <a:pt x="13070" y="72170"/>
                    </a:cubicBezTo>
                    <a:cubicBezTo>
                      <a:pt x="4761" y="64009"/>
                      <a:pt x="91" y="52850"/>
                      <a:pt x="124" y="41198"/>
                    </a:cubicBezTo>
                    <a:cubicBezTo>
                      <a:pt x="1599" y="16995"/>
                      <a:pt x="22427" y="-1441"/>
                      <a:pt x="46647" y="51"/>
                    </a:cubicBezTo>
                    <a:cubicBezTo>
                      <a:pt x="68786" y="1394"/>
                      <a:pt x="86435" y="19059"/>
                      <a:pt x="87795" y="411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DC96A2A0-C890-4676-96DE-A005759489CD}"/>
                  </a:ext>
                </a:extLst>
              </p:cNvPr>
              <p:cNvSpPr/>
              <p:nvPr/>
            </p:nvSpPr>
            <p:spPr>
              <a:xfrm>
                <a:off x="5190449" y="1516297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4854F5D-7055-46BB-B885-072BD54F6DCD}"/>
                  </a:ext>
                </a:extLst>
              </p:cNvPr>
              <p:cNvSpPr/>
              <p:nvPr/>
            </p:nvSpPr>
            <p:spPr>
              <a:xfrm>
                <a:off x="3155982" y="1961975"/>
                <a:ext cx="87844" cy="87888"/>
              </a:xfrm>
              <a:custGeom>
                <a:avLst/>
                <a:gdLst>
                  <a:gd name="connsiteX0" fmla="*/ 87967 w 87844"/>
                  <a:gd name="connsiteY0" fmla="*/ 44099 h 87888"/>
                  <a:gd name="connsiteX1" fmla="*/ 44214 w 87844"/>
                  <a:gd name="connsiteY1" fmla="*/ 87853 h 87888"/>
                  <a:gd name="connsiteX2" fmla="*/ 4885 w 87844"/>
                  <a:gd name="connsiteY2" fmla="*/ 63764 h 87888"/>
                  <a:gd name="connsiteX3" fmla="*/ 24180 w 87844"/>
                  <a:gd name="connsiteY3" fmla="*/ 4721 h 87888"/>
                  <a:gd name="connsiteX4" fmla="*/ 83217 w 87844"/>
                  <a:gd name="connsiteY4" fmla="*/ 24025 h 87888"/>
                  <a:gd name="connsiteX5" fmla="*/ 87967 w 87844"/>
                  <a:gd name="connsiteY5" fmla="*/ 44099 h 8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844" h="87888">
                    <a:moveTo>
                      <a:pt x="87967" y="44099"/>
                    </a:moveTo>
                    <a:cubicBezTo>
                      <a:pt x="87877" y="68221"/>
                      <a:pt x="68340" y="87771"/>
                      <a:pt x="44214" y="87853"/>
                    </a:cubicBezTo>
                    <a:cubicBezTo>
                      <a:pt x="27582" y="87984"/>
                      <a:pt x="12324" y="78643"/>
                      <a:pt x="4885" y="63764"/>
                    </a:cubicBezTo>
                    <a:cubicBezTo>
                      <a:pt x="-6088" y="42133"/>
                      <a:pt x="2549" y="15701"/>
                      <a:pt x="24180" y="4721"/>
                    </a:cubicBezTo>
                    <a:cubicBezTo>
                      <a:pt x="45811" y="-6242"/>
                      <a:pt x="72242" y="2394"/>
                      <a:pt x="83217" y="24025"/>
                    </a:cubicBezTo>
                    <a:cubicBezTo>
                      <a:pt x="86371" y="30252"/>
                      <a:pt x="88000" y="37118"/>
                      <a:pt x="87967" y="4409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44EC490-5314-48D5-9B09-BAB2C8AA00AF}"/>
                  </a:ext>
                </a:extLst>
              </p:cNvPr>
              <p:cNvSpPr/>
              <p:nvPr/>
            </p:nvSpPr>
            <p:spPr>
              <a:xfrm>
                <a:off x="3243825" y="2002503"/>
                <a:ext cx="399025" cy="7374"/>
              </a:xfrm>
              <a:custGeom>
                <a:avLst/>
                <a:gdLst>
                  <a:gd name="connsiteX0" fmla="*/ 0 w 399025"/>
                  <a:gd name="connsiteY0" fmla="*/ 0 h 7374"/>
                  <a:gd name="connsiteX1" fmla="*/ 399026 w 399025"/>
                  <a:gd name="connsiteY1" fmla="*/ 0 h 7374"/>
                  <a:gd name="connsiteX2" fmla="*/ 399026 w 399025"/>
                  <a:gd name="connsiteY2" fmla="*/ 7374 h 7374"/>
                  <a:gd name="connsiteX3" fmla="*/ 0 w 399025"/>
                  <a:gd name="connsiteY3" fmla="*/ 7374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374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374"/>
                    </a:lnTo>
                    <a:lnTo>
                      <a:pt x="0" y="73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322519D-9591-4BDD-AC13-8D5560A1519B}"/>
                  </a:ext>
                </a:extLst>
              </p:cNvPr>
              <p:cNvSpPr/>
              <p:nvPr/>
            </p:nvSpPr>
            <p:spPr>
              <a:xfrm>
                <a:off x="2669614" y="2205539"/>
                <a:ext cx="87520" cy="87507"/>
              </a:xfrm>
              <a:custGeom>
                <a:avLst/>
                <a:gdLst>
                  <a:gd name="connsiteX0" fmla="*/ 83049 w 87520"/>
                  <a:gd name="connsiteY0" fmla="*/ 24055 h 87507"/>
                  <a:gd name="connsiteX1" fmla="*/ 75020 w 87520"/>
                  <a:gd name="connsiteY1" fmla="*/ 74527 h 87507"/>
                  <a:gd name="connsiteX2" fmla="*/ 43884 w 87520"/>
                  <a:gd name="connsiteY2" fmla="*/ 87473 h 87507"/>
                  <a:gd name="connsiteX3" fmla="*/ 24384 w 87520"/>
                  <a:gd name="connsiteY3" fmla="*/ 82885 h 87507"/>
                  <a:gd name="connsiteX4" fmla="*/ 4719 w 87520"/>
                  <a:gd name="connsiteY4" fmla="*/ 63220 h 87507"/>
                  <a:gd name="connsiteX5" fmla="*/ 24385 w 87520"/>
                  <a:gd name="connsiteY5" fmla="*/ 4555 h 87507"/>
                  <a:gd name="connsiteX6" fmla="*/ 43884 w 87520"/>
                  <a:gd name="connsiteY6" fmla="*/ -34 h 87507"/>
                  <a:gd name="connsiteX7" fmla="*/ 83049 w 87520"/>
                  <a:gd name="connsiteY7" fmla="*/ 24055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20" h="87507">
                    <a:moveTo>
                      <a:pt x="83049" y="24055"/>
                    </a:moveTo>
                    <a:cubicBezTo>
                      <a:pt x="91394" y="40868"/>
                      <a:pt x="88170" y="61123"/>
                      <a:pt x="75020" y="74527"/>
                    </a:cubicBezTo>
                    <a:cubicBezTo>
                      <a:pt x="66736" y="82754"/>
                      <a:pt x="55557" y="87408"/>
                      <a:pt x="43884" y="87473"/>
                    </a:cubicBezTo>
                    <a:cubicBezTo>
                      <a:pt x="37115" y="87489"/>
                      <a:pt x="30435" y="85916"/>
                      <a:pt x="24384" y="82885"/>
                    </a:cubicBezTo>
                    <a:cubicBezTo>
                      <a:pt x="15872" y="78641"/>
                      <a:pt x="8970" y="71725"/>
                      <a:pt x="4719" y="63220"/>
                    </a:cubicBezTo>
                    <a:cubicBezTo>
                      <a:pt x="-6051" y="41589"/>
                      <a:pt x="2754" y="15321"/>
                      <a:pt x="24385" y="4555"/>
                    </a:cubicBezTo>
                    <a:cubicBezTo>
                      <a:pt x="30443" y="1539"/>
                      <a:pt x="37118" y="-34"/>
                      <a:pt x="43884" y="-34"/>
                    </a:cubicBezTo>
                    <a:cubicBezTo>
                      <a:pt x="60447" y="-67"/>
                      <a:pt x="75606" y="9258"/>
                      <a:pt x="83049" y="2405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785E6C9-E123-4EB0-8E2E-F18754D9A49B}"/>
                  </a:ext>
                </a:extLst>
              </p:cNvPr>
              <p:cNvSpPr/>
              <p:nvPr/>
            </p:nvSpPr>
            <p:spPr>
              <a:xfrm>
                <a:off x="2750901" y="2022495"/>
                <a:ext cx="411644" cy="210410"/>
              </a:xfrm>
              <a:custGeom>
                <a:avLst/>
                <a:gdLst>
                  <a:gd name="connsiteX0" fmla="*/ 3278 w 411644"/>
                  <a:gd name="connsiteY0" fmla="*/ 210410 h 210410"/>
                  <a:gd name="connsiteX1" fmla="*/ 0 w 411644"/>
                  <a:gd name="connsiteY1" fmla="*/ 204019 h 210410"/>
                  <a:gd name="connsiteX2" fmla="*/ 408366 w 411644"/>
                  <a:gd name="connsiteY2" fmla="*/ 0 h 210410"/>
                  <a:gd name="connsiteX3" fmla="*/ 411644 w 411644"/>
                  <a:gd name="connsiteY3" fmla="*/ 6555 h 210410"/>
                  <a:gd name="connsiteX4" fmla="*/ 3278 w 411644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4" h="210410">
                    <a:moveTo>
                      <a:pt x="3278" y="210410"/>
                    </a:moveTo>
                    <a:lnTo>
                      <a:pt x="0" y="204019"/>
                    </a:lnTo>
                    <a:lnTo>
                      <a:pt x="408366" y="0"/>
                    </a:lnTo>
                    <a:lnTo>
                      <a:pt x="411644" y="6555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583CB5D-5B64-4B6E-8E43-80B8A4CE24CB}"/>
                  </a:ext>
                </a:extLst>
              </p:cNvPr>
              <p:cNvSpPr/>
              <p:nvPr/>
            </p:nvSpPr>
            <p:spPr>
              <a:xfrm>
                <a:off x="2182925" y="2448560"/>
                <a:ext cx="87493" cy="87507"/>
              </a:xfrm>
              <a:custGeom>
                <a:avLst/>
                <a:gdLst>
                  <a:gd name="connsiteX0" fmla="*/ 83042 w 87493"/>
                  <a:gd name="connsiteY0" fmla="*/ 24219 h 87507"/>
                  <a:gd name="connsiteX1" fmla="*/ 75013 w 87493"/>
                  <a:gd name="connsiteY1" fmla="*/ 74527 h 87507"/>
                  <a:gd name="connsiteX2" fmla="*/ 43877 w 87493"/>
                  <a:gd name="connsiteY2" fmla="*/ 87473 h 87507"/>
                  <a:gd name="connsiteX3" fmla="*/ 24376 w 87493"/>
                  <a:gd name="connsiteY3" fmla="*/ 82885 h 87507"/>
                  <a:gd name="connsiteX4" fmla="*/ 4712 w 87493"/>
                  <a:gd name="connsiteY4" fmla="*/ 63220 h 87507"/>
                  <a:gd name="connsiteX5" fmla="*/ 124 w 87493"/>
                  <a:gd name="connsiteY5" fmla="*/ 43720 h 87507"/>
                  <a:gd name="connsiteX6" fmla="*/ 43882 w 87493"/>
                  <a:gd name="connsiteY6" fmla="*/ -34 h 87507"/>
                  <a:gd name="connsiteX7" fmla="*/ 83042 w 87493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493" h="87507">
                    <a:moveTo>
                      <a:pt x="83042" y="24219"/>
                    </a:moveTo>
                    <a:cubicBezTo>
                      <a:pt x="91359" y="40983"/>
                      <a:pt x="88135" y="61188"/>
                      <a:pt x="75013" y="74527"/>
                    </a:cubicBezTo>
                    <a:cubicBezTo>
                      <a:pt x="66770" y="82819"/>
                      <a:pt x="55564" y="87473"/>
                      <a:pt x="43877" y="87473"/>
                    </a:cubicBezTo>
                    <a:cubicBezTo>
                      <a:pt x="37108" y="87489"/>
                      <a:pt x="30428" y="85916"/>
                      <a:pt x="24376" y="82885"/>
                    </a:cubicBezTo>
                    <a:cubicBezTo>
                      <a:pt x="15865" y="78640"/>
                      <a:pt x="8964" y="71725"/>
                      <a:pt x="4712" y="63220"/>
                    </a:cubicBezTo>
                    <a:cubicBezTo>
                      <a:pt x="1678" y="57173"/>
                      <a:pt x="106" y="50487"/>
                      <a:pt x="124" y="43720"/>
                    </a:cubicBezTo>
                    <a:cubicBezTo>
                      <a:pt x="126" y="19549"/>
                      <a:pt x="19718" y="-34"/>
                      <a:pt x="43882" y="-34"/>
                    </a:cubicBezTo>
                    <a:cubicBezTo>
                      <a:pt x="60477" y="-34"/>
                      <a:pt x="75644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099DB632-B2F8-4B6D-BF63-AA1C82F69238}"/>
                  </a:ext>
                </a:extLst>
              </p:cNvPr>
              <p:cNvSpPr/>
              <p:nvPr/>
            </p:nvSpPr>
            <p:spPr>
              <a:xfrm>
                <a:off x="2264368" y="2265515"/>
                <a:ext cx="411480" cy="210574"/>
              </a:xfrm>
              <a:custGeom>
                <a:avLst/>
                <a:gdLst>
                  <a:gd name="connsiteX0" fmla="*/ 3278 w 411480"/>
                  <a:gd name="connsiteY0" fmla="*/ 210574 h 210574"/>
                  <a:gd name="connsiteX1" fmla="*/ 0 w 411480"/>
                  <a:gd name="connsiteY1" fmla="*/ 204019 h 210574"/>
                  <a:gd name="connsiteX2" fmla="*/ 408203 w 411480"/>
                  <a:gd name="connsiteY2" fmla="*/ 0 h 210574"/>
                  <a:gd name="connsiteX3" fmla="*/ 411480 w 411480"/>
                  <a:gd name="connsiteY3" fmla="*/ 6555 h 210574"/>
                  <a:gd name="connsiteX4" fmla="*/ 3278 w 411480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203" y="0"/>
                    </a:lnTo>
                    <a:lnTo>
                      <a:pt x="411480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B75536F-4E84-49B2-B2D1-E6323705ED62}"/>
                  </a:ext>
                </a:extLst>
              </p:cNvPr>
              <p:cNvSpPr/>
              <p:nvPr/>
            </p:nvSpPr>
            <p:spPr>
              <a:xfrm>
                <a:off x="1696228" y="2691580"/>
                <a:ext cx="87670" cy="87507"/>
              </a:xfrm>
              <a:custGeom>
                <a:avLst/>
                <a:gdLst>
                  <a:gd name="connsiteX0" fmla="*/ 83206 w 87670"/>
                  <a:gd name="connsiteY0" fmla="*/ 24219 h 87507"/>
                  <a:gd name="connsiteX1" fmla="*/ 87794 w 87670"/>
                  <a:gd name="connsiteY1" fmla="*/ 43720 h 87507"/>
                  <a:gd name="connsiteX2" fmla="*/ 75013 w 87670"/>
                  <a:gd name="connsiteY2" fmla="*/ 74691 h 87507"/>
                  <a:gd name="connsiteX3" fmla="*/ 43877 w 87670"/>
                  <a:gd name="connsiteY3" fmla="*/ 87473 h 87507"/>
                  <a:gd name="connsiteX4" fmla="*/ 24540 w 87670"/>
                  <a:gd name="connsiteY4" fmla="*/ 83049 h 87507"/>
                  <a:gd name="connsiteX5" fmla="*/ 123 w 87670"/>
                  <a:gd name="connsiteY5" fmla="*/ 43720 h 87507"/>
                  <a:gd name="connsiteX6" fmla="*/ 43877 w 87670"/>
                  <a:gd name="connsiteY6" fmla="*/ -34 h 87507"/>
                  <a:gd name="connsiteX7" fmla="*/ 83206 w 87670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0" h="87507">
                    <a:moveTo>
                      <a:pt x="83206" y="24219"/>
                    </a:moveTo>
                    <a:cubicBezTo>
                      <a:pt x="86223" y="30282"/>
                      <a:pt x="87794" y="36952"/>
                      <a:pt x="87794" y="43720"/>
                    </a:cubicBezTo>
                    <a:cubicBezTo>
                      <a:pt x="87776" y="55322"/>
                      <a:pt x="83183" y="66449"/>
                      <a:pt x="75013" y="74691"/>
                    </a:cubicBezTo>
                    <a:cubicBezTo>
                      <a:pt x="66753" y="82934"/>
                      <a:pt x="55545" y="87539"/>
                      <a:pt x="43877" y="87473"/>
                    </a:cubicBezTo>
                    <a:cubicBezTo>
                      <a:pt x="37181" y="87457"/>
                      <a:pt x="30574" y="85949"/>
                      <a:pt x="24540" y="83049"/>
                    </a:cubicBezTo>
                    <a:cubicBezTo>
                      <a:pt x="9618" y="75609"/>
                      <a:pt x="169" y="60386"/>
                      <a:pt x="123" y="43720"/>
                    </a:cubicBezTo>
                    <a:cubicBezTo>
                      <a:pt x="214" y="19598"/>
                      <a:pt x="19750" y="48"/>
                      <a:pt x="43877" y="-34"/>
                    </a:cubicBezTo>
                    <a:cubicBezTo>
                      <a:pt x="60502" y="15"/>
                      <a:pt x="75694" y="9389"/>
                      <a:pt x="83206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AD32E841-47F6-4A39-9111-5B68E1820AE1}"/>
                  </a:ext>
                </a:extLst>
              </p:cNvPr>
              <p:cNvSpPr/>
              <p:nvPr/>
            </p:nvSpPr>
            <p:spPr>
              <a:xfrm rot="-1591199">
                <a:off x="1717412" y="2619058"/>
                <a:ext cx="495873" cy="7374"/>
              </a:xfrm>
              <a:custGeom>
                <a:avLst/>
                <a:gdLst>
                  <a:gd name="connsiteX0" fmla="*/ 123 w 495873"/>
                  <a:gd name="connsiteY0" fmla="*/ -34 h 7374"/>
                  <a:gd name="connsiteX1" fmla="*/ 495997 w 495873"/>
                  <a:gd name="connsiteY1" fmla="*/ -34 h 7374"/>
                  <a:gd name="connsiteX2" fmla="*/ 495997 w 495873"/>
                  <a:gd name="connsiteY2" fmla="*/ 7340 h 7374"/>
                  <a:gd name="connsiteX3" fmla="*/ 123 w 495873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873" h="7374">
                    <a:moveTo>
                      <a:pt x="123" y="-34"/>
                    </a:moveTo>
                    <a:lnTo>
                      <a:pt x="495997" y="-34"/>
                    </a:lnTo>
                    <a:lnTo>
                      <a:pt x="495997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EFAD86B1-FBA4-4658-824B-305DD23FA2A4}"/>
                  </a:ext>
                </a:extLst>
              </p:cNvPr>
              <p:cNvSpPr/>
              <p:nvPr/>
            </p:nvSpPr>
            <p:spPr>
              <a:xfrm>
                <a:off x="1738507" y="1030584"/>
                <a:ext cx="8763000" cy="2680437"/>
              </a:xfrm>
              <a:custGeom>
                <a:avLst/>
                <a:gdLst>
                  <a:gd name="connsiteX0" fmla="*/ 3277 w 8763000"/>
                  <a:gd name="connsiteY0" fmla="*/ 2680438 h 2680437"/>
                  <a:gd name="connsiteX1" fmla="*/ 0 w 8763000"/>
                  <a:gd name="connsiteY1" fmla="*/ 2673883 h 2680437"/>
                  <a:gd name="connsiteX2" fmla="*/ 487352 w 8763000"/>
                  <a:gd name="connsiteY2" fmla="*/ 2430371 h 2680437"/>
                  <a:gd name="connsiteX3" fmla="*/ 974049 w 8763000"/>
                  <a:gd name="connsiteY3" fmla="*/ 2430371 h 2680437"/>
                  <a:gd name="connsiteX4" fmla="*/ 1460746 w 8763000"/>
                  <a:gd name="connsiteY4" fmla="*/ 2187350 h 2680437"/>
                  <a:gd name="connsiteX5" fmla="*/ 1949737 w 8763000"/>
                  <a:gd name="connsiteY5" fmla="*/ 2187678 h 2680437"/>
                  <a:gd name="connsiteX6" fmla="*/ 2434795 w 8763000"/>
                  <a:gd name="connsiteY6" fmla="*/ 2430043 h 2680437"/>
                  <a:gd name="connsiteX7" fmla="*/ 2919361 w 8763000"/>
                  <a:gd name="connsiteY7" fmla="*/ 2188006 h 2680437"/>
                  <a:gd name="connsiteX8" fmla="*/ 3407369 w 8763000"/>
                  <a:gd name="connsiteY8" fmla="*/ 1700489 h 2680437"/>
                  <a:gd name="connsiteX9" fmla="*/ 3894722 w 8763000"/>
                  <a:gd name="connsiteY9" fmla="*/ 1943838 h 2680437"/>
                  <a:gd name="connsiteX10" fmla="*/ 4380599 w 8763000"/>
                  <a:gd name="connsiteY10" fmla="*/ 1701145 h 2680437"/>
                  <a:gd name="connsiteX11" fmla="*/ 4866640 w 8763000"/>
                  <a:gd name="connsiteY11" fmla="*/ 1701145 h 2680437"/>
                  <a:gd name="connsiteX12" fmla="*/ 5353993 w 8763000"/>
                  <a:gd name="connsiteY12" fmla="*/ 1214284 h 2680437"/>
                  <a:gd name="connsiteX13" fmla="*/ 5841345 w 8763000"/>
                  <a:gd name="connsiteY13" fmla="*/ 1457632 h 2680437"/>
                  <a:gd name="connsiteX14" fmla="*/ 6813919 w 8763000"/>
                  <a:gd name="connsiteY14" fmla="*/ 971919 h 2680437"/>
                  <a:gd name="connsiteX15" fmla="*/ 7300452 w 8763000"/>
                  <a:gd name="connsiteY15" fmla="*/ 971919 h 2680437"/>
                  <a:gd name="connsiteX16" fmla="*/ 7785838 w 8763000"/>
                  <a:gd name="connsiteY16" fmla="*/ 729554 h 2680437"/>
                  <a:gd name="connsiteX17" fmla="*/ 8272534 w 8763000"/>
                  <a:gd name="connsiteY17" fmla="*/ 243348 h 2680437"/>
                  <a:gd name="connsiteX18" fmla="*/ 8273026 w 8763000"/>
                  <a:gd name="connsiteY18" fmla="*/ 243021 h 2680437"/>
                  <a:gd name="connsiteX19" fmla="*/ 8759723 w 8763000"/>
                  <a:gd name="connsiteY19" fmla="*/ 0 h 2680437"/>
                  <a:gd name="connsiteX20" fmla="*/ 8763001 w 8763000"/>
                  <a:gd name="connsiteY20" fmla="*/ 6555 h 2680437"/>
                  <a:gd name="connsiteX21" fmla="*/ 8276795 w 8763000"/>
                  <a:gd name="connsiteY21" fmla="*/ 249412 h 2680437"/>
                  <a:gd name="connsiteX22" fmla="*/ 7790262 w 8763000"/>
                  <a:gd name="connsiteY22" fmla="*/ 735453 h 2680437"/>
                  <a:gd name="connsiteX23" fmla="*/ 7789607 w 8763000"/>
                  <a:gd name="connsiteY23" fmla="*/ 735781 h 2680437"/>
                  <a:gd name="connsiteX24" fmla="*/ 7302255 w 8763000"/>
                  <a:gd name="connsiteY24" fmla="*/ 979293 h 2680437"/>
                  <a:gd name="connsiteX25" fmla="*/ 6815558 w 8763000"/>
                  <a:gd name="connsiteY25" fmla="*/ 979293 h 2680437"/>
                  <a:gd name="connsiteX26" fmla="*/ 5841345 w 8763000"/>
                  <a:gd name="connsiteY26" fmla="*/ 1465826 h 2680437"/>
                  <a:gd name="connsiteX27" fmla="*/ 5355467 w 8763000"/>
                  <a:gd name="connsiteY27" fmla="*/ 1223133 h 2680437"/>
                  <a:gd name="connsiteX28" fmla="*/ 4869590 w 8763000"/>
                  <a:gd name="connsiteY28" fmla="*/ 1708519 h 2680437"/>
                  <a:gd name="connsiteX29" fmla="*/ 4382238 w 8763000"/>
                  <a:gd name="connsiteY29" fmla="*/ 1708519 h 2680437"/>
                  <a:gd name="connsiteX30" fmla="*/ 3894722 w 8763000"/>
                  <a:gd name="connsiteY30" fmla="*/ 1952031 h 2680437"/>
                  <a:gd name="connsiteX31" fmla="*/ 3408844 w 8763000"/>
                  <a:gd name="connsiteY31" fmla="*/ 1709338 h 2680437"/>
                  <a:gd name="connsiteX32" fmla="*/ 2923622 w 8763000"/>
                  <a:gd name="connsiteY32" fmla="*/ 2194069 h 2680437"/>
                  <a:gd name="connsiteX33" fmla="*/ 2923131 w 8763000"/>
                  <a:gd name="connsiteY33" fmla="*/ 2194233 h 2680437"/>
                  <a:gd name="connsiteX34" fmla="*/ 2434795 w 8763000"/>
                  <a:gd name="connsiteY34" fmla="*/ 2438236 h 2680437"/>
                  <a:gd name="connsiteX35" fmla="*/ 1947279 w 8763000"/>
                  <a:gd name="connsiteY35" fmla="*/ 2194724 h 2680437"/>
                  <a:gd name="connsiteX36" fmla="*/ 1462385 w 8763000"/>
                  <a:gd name="connsiteY36" fmla="*/ 2194724 h 2680437"/>
                  <a:gd name="connsiteX37" fmla="*/ 975688 w 8763000"/>
                  <a:gd name="connsiteY37" fmla="*/ 2437745 h 2680437"/>
                  <a:gd name="connsiteX38" fmla="*/ 489155 w 8763000"/>
                  <a:gd name="connsiteY38" fmla="*/ 2437745 h 2680437"/>
                  <a:gd name="connsiteX39" fmla="*/ 3277 w 8763000"/>
                  <a:gd name="connsiteY39" fmla="*/ 2680438 h 2680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763000" h="2680437">
                    <a:moveTo>
                      <a:pt x="3277" y="2680438"/>
                    </a:moveTo>
                    <a:lnTo>
                      <a:pt x="0" y="2673883"/>
                    </a:lnTo>
                    <a:lnTo>
                      <a:pt x="487352" y="2430371"/>
                    </a:lnTo>
                    <a:lnTo>
                      <a:pt x="974049" y="2430371"/>
                    </a:lnTo>
                    <a:lnTo>
                      <a:pt x="1460746" y="2187350"/>
                    </a:lnTo>
                    <a:lnTo>
                      <a:pt x="1949737" y="2187678"/>
                    </a:lnTo>
                    <a:lnTo>
                      <a:pt x="2434795" y="2430043"/>
                    </a:lnTo>
                    <a:lnTo>
                      <a:pt x="2919361" y="2188006"/>
                    </a:lnTo>
                    <a:lnTo>
                      <a:pt x="3407369" y="1700489"/>
                    </a:lnTo>
                    <a:lnTo>
                      <a:pt x="3894722" y="1943838"/>
                    </a:lnTo>
                    <a:lnTo>
                      <a:pt x="4380599" y="1701145"/>
                    </a:lnTo>
                    <a:lnTo>
                      <a:pt x="4866640" y="1701145"/>
                    </a:lnTo>
                    <a:lnTo>
                      <a:pt x="5353993" y="1214284"/>
                    </a:lnTo>
                    <a:lnTo>
                      <a:pt x="5841345" y="1457632"/>
                    </a:lnTo>
                    <a:lnTo>
                      <a:pt x="6813919" y="971919"/>
                    </a:lnTo>
                    <a:lnTo>
                      <a:pt x="7300452" y="971919"/>
                    </a:lnTo>
                    <a:lnTo>
                      <a:pt x="7785838" y="729554"/>
                    </a:lnTo>
                    <a:lnTo>
                      <a:pt x="8272534" y="243348"/>
                    </a:lnTo>
                    <a:lnTo>
                      <a:pt x="8273026" y="243021"/>
                    </a:lnTo>
                    <a:lnTo>
                      <a:pt x="8759723" y="0"/>
                    </a:lnTo>
                    <a:lnTo>
                      <a:pt x="8763001" y="6555"/>
                    </a:lnTo>
                    <a:lnTo>
                      <a:pt x="8276795" y="249412"/>
                    </a:lnTo>
                    <a:lnTo>
                      <a:pt x="7790262" y="735453"/>
                    </a:lnTo>
                    <a:lnTo>
                      <a:pt x="7789607" y="735781"/>
                    </a:lnTo>
                    <a:lnTo>
                      <a:pt x="7302255" y="979293"/>
                    </a:lnTo>
                    <a:lnTo>
                      <a:pt x="6815558" y="979293"/>
                    </a:lnTo>
                    <a:lnTo>
                      <a:pt x="5841345" y="1465826"/>
                    </a:lnTo>
                    <a:lnTo>
                      <a:pt x="5355467" y="1223133"/>
                    </a:lnTo>
                    <a:lnTo>
                      <a:pt x="4869590" y="1708519"/>
                    </a:lnTo>
                    <a:lnTo>
                      <a:pt x="4382238" y="1708519"/>
                    </a:lnTo>
                    <a:lnTo>
                      <a:pt x="3894722" y="1952031"/>
                    </a:lnTo>
                    <a:lnTo>
                      <a:pt x="3408844" y="1709338"/>
                    </a:lnTo>
                    <a:lnTo>
                      <a:pt x="2923622" y="2194069"/>
                    </a:lnTo>
                    <a:lnTo>
                      <a:pt x="2923131" y="2194233"/>
                    </a:lnTo>
                    <a:lnTo>
                      <a:pt x="2434795" y="2438236"/>
                    </a:lnTo>
                    <a:lnTo>
                      <a:pt x="1947279" y="2194724"/>
                    </a:lnTo>
                    <a:lnTo>
                      <a:pt x="1462385" y="2194724"/>
                    </a:lnTo>
                    <a:lnTo>
                      <a:pt x="975688" y="2437745"/>
                    </a:lnTo>
                    <a:lnTo>
                      <a:pt x="489155" y="2437745"/>
                    </a:lnTo>
                    <a:lnTo>
                      <a:pt x="3277" y="2680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2CBFF73-A03C-452A-930E-C63BF888F311}"/>
                  </a:ext>
                </a:extLst>
              </p:cNvPr>
              <p:cNvSpPr/>
              <p:nvPr/>
            </p:nvSpPr>
            <p:spPr>
              <a:xfrm>
                <a:off x="1718350" y="3683163"/>
                <a:ext cx="48669" cy="48669"/>
              </a:xfrm>
              <a:custGeom>
                <a:avLst/>
                <a:gdLst>
                  <a:gd name="connsiteX0" fmla="*/ 48793 w 48669"/>
                  <a:gd name="connsiteY0" fmla="*/ 24219 h 48669"/>
                  <a:gd name="connsiteX1" fmla="*/ 24376 w 48669"/>
                  <a:gd name="connsiteY1" fmla="*/ 48636 h 48669"/>
                  <a:gd name="connsiteX2" fmla="*/ 123 w 48669"/>
                  <a:gd name="connsiteY2" fmla="*/ 24219 h 48669"/>
                  <a:gd name="connsiteX3" fmla="*/ 24376 w 48669"/>
                  <a:gd name="connsiteY3" fmla="*/ -34 h 48669"/>
                  <a:gd name="connsiteX4" fmla="*/ 48793 w 48669"/>
                  <a:gd name="connsiteY4" fmla="*/ 24219 h 4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" h="48669">
                    <a:moveTo>
                      <a:pt x="48793" y="24219"/>
                    </a:moveTo>
                    <a:cubicBezTo>
                      <a:pt x="48793" y="37706"/>
                      <a:pt x="37861" y="48636"/>
                      <a:pt x="24376" y="48636"/>
                    </a:cubicBezTo>
                    <a:cubicBezTo>
                      <a:pt x="10955" y="48554"/>
                      <a:pt x="123" y="37640"/>
                      <a:pt x="123" y="24219"/>
                    </a:cubicBezTo>
                    <a:cubicBezTo>
                      <a:pt x="123" y="10831"/>
                      <a:pt x="10982" y="-34"/>
                      <a:pt x="24376" y="-34"/>
                    </a:cubicBezTo>
                    <a:cubicBezTo>
                      <a:pt x="37797" y="-34"/>
                      <a:pt x="48703" y="10798"/>
                      <a:pt x="48793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B7986485-9691-4214-9938-C7EC96C9B535}"/>
                  </a:ext>
                </a:extLst>
              </p:cNvPr>
              <p:cNvSpPr/>
              <p:nvPr/>
            </p:nvSpPr>
            <p:spPr>
              <a:xfrm>
                <a:off x="2202261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5" y="48800"/>
                      <a:pt x="24540" y="48800"/>
                    </a:cubicBezTo>
                    <a:cubicBezTo>
                      <a:pt x="11055" y="48800"/>
                      <a:pt x="123" y="37870"/>
                      <a:pt x="123" y="24383"/>
                    </a:cubicBezTo>
                    <a:cubicBezTo>
                      <a:pt x="123" y="10896"/>
                      <a:pt x="11055" y="-34"/>
                      <a:pt x="24540" y="-34"/>
                    </a:cubicBezTo>
                    <a:cubicBezTo>
                      <a:pt x="38025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983454A-2B17-44DA-A437-126C05142159}"/>
                  </a:ext>
                </a:extLst>
              </p:cNvPr>
              <p:cNvSpPr/>
              <p:nvPr/>
            </p:nvSpPr>
            <p:spPr>
              <a:xfrm>
                <a:off x="2688467" y="3440143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9" y="49127"/>
                      <a:pt x="24704" y="49127"/>
                    </a:cubicBezTo>
                    <a:cubicBezTo>
                      <a:pt x="11129" y="49127"/>
                      <a:pt x="123" y="38115"/>
                      <a:pt x="123" y="24547"/>
                    </a:cubicBezTo>
                    <a:cubicBezTo>
                      <a:pt x="123" y="10979"/>
                      <a:pt x="11129" y="-34"/>
                      <a:pt x="24704" y="-34"/>
                    </a:cubicBezTo>
                    <a:cubicBezTo>
                      <a:pt x="38279" y="-34"/>
                      <a:pt x="49285" y="10979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9AA525E5-A611-4182-9EA1-545F09700C58}"/>
                  </a:ext>
                </a:extLst>
              </p:cNvPr>
              <p:cNvSpPr/>
              <p:nvPr/>
            </p:nvSpPr>
            <p:spPr>
              <a:xfrm>
                <a:off x="3175819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7" y="48506"/>
                      <a:pt x="24253" y="48506"/>
                    </a:cubicBezTo>
                    <a:cubicBezTo>
                      <a:pt x="10858" y="48506"/>
                      <a:pt x="0" y="37647"/>
                      <a:pt x="0" y="24253"/>
                    </a:cubicBezTo>
                    <a:cubicBezTo>
                      <a:pt x="0" y="10858"/>
                      <a:pt x="10858" y="0"/>
                      <a:pt x="24253" y="0"/>
                    </a:cubicBezTo>
                    <a:cubicBezTo>
                      <a:pt x="37647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421CD29-C317-412B-BF7F-80CEE65C9B66}"/>
                  </a:ext>
                </a:extLst>
              </p:cNvPr>
              <p:cNvSpPr/>
              <p:nvPr/>
            </p:nvSpPr>
            <p:spPr>
              <a:xfrm>
                <a:off x="3661205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8" y="48506"/>
                      <a:pt x="24253" y="48506"/>
                    </a:cubicBezTo>
                    <a:cubicBezTo>
                      <a:pt x="10859" y="48506"/>
                      <a:pt x="0" y="37647"/>
                      <a:pt x="0" y="24253"/>
                    </a:cubicBezTo>
                    <a:cubicBezTo>
                      <a:pt x="0" y="10858"/>
                      <a:pt x="10859" y="0"/>
                      <a:pt x="24253" y="0"/>
                    </a:cubicBezTo>
                    <a:cubicBezTo>
                      <a:pt x="37648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B8C64CC6-B575-43D3-BF78-4F00E826D817}"/>
                  </a:ext>
                </a:extLst>
              </p:cNvPr>
              <p:cNvSpPr/>
              <p:nvPr/>
            </p:nvSpPr>
            <p:spPr>
              <a:xfrm>
                <a:off x="4150359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0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4943003-7D4A-406A-A6CC-C658F00F4691}"/>
                  </a:ext>
                </a:extLst>
              </p:cNvPr>
              <p:cNvSpPr/>
              <p:nvPr/>
            </p:nvSpPr>
            <p:spPr>
              <a:xfrm>
                <a:off x="4637056" y="3196958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A73BA091-B35C-4E01-8F85-FD640FA4D3A2}"/>
                  </a:ext>
                </a:extLst>
              </p:cNvPr>
              <p:cNvSpPr/>
              <p:nvPr/>
            </p:nvSpPr>
            <p:spPr>
              <a:xfrm>
                <a:off x="5122114" y="2713866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7" y="10831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8487FE1-D12C-466C-BBEA-661CF75D2234}"/>
                  </a:ext>
                </a:extLst>
              </p:cNvPr>
              <p:cNvSpPr/>
              <p:nvPr/>
            </p:nvSpPr>
            <p:spPr>
              <a:xfrm>
                <a:off x="5608811" y="2950660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69"/>
                      <a:pt x="38027" y="48800"/>
                      <a:pt x="24540" y="48800"/>
                    </a:cubicBezTo>
                    <a:cubicBezTo>
                      <a:pt x="11054" y="48800"/>
                      <a:pt x="123" y="37869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E5B753C4-D71A-4FCE-A34C-07D6CB961F76}"/>
                  </a:ext>
                </a:extLst>
              </p:cNvPr>
              <p:cNvSpPr/>
              <p:nvPr/>
            </p:nvSpPr>
            <p:spPr>
              <a:xfrm>
                <a:off x="6095672" y="2711081"/>
                <a:ext cx="48505" cy="48505"/>
              </a:xfrm>
              <a:custGeom>
                <a:avLst/>
                <a:gdLst>
                  <a:gd name="connsiteX0" fmla="*/ 48629 w 48505"/>
                  <a:gd name="connsiteY0" fmla="*/ 24219 h 48505"/>
                  <a:gd name="connsiteX1" fmla="*/ 24376 w 48505"/>
                  <a:gd name="connsiteY1" fmla="*/ 48472 h 48505"/>
                  <a:gd name="connsiteX2" fmla="*/ 123 w 48505"/>
                  <a:gd name="connsiteY2" fmla="*/ 24219 h 48505"/>
                  <a:gd name="connsiteX3" fmla="*/ 24376 w 48505"/>
                  <a:gd name="connsiteY3" fmla="*/ -34 h 48505"/>
                  <a:gd name="connsiteX4" fmla="*/ 48629 w 48505"/>
                  <a:gd name="connsiteY4" fmla="*/ 24219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629" y="24219"/>
                    </a:moveTo>
                    <a:cubicBezTo>
                      <a:pt x="48629" y="37607"/>
                      <a:pt x="37765" y="48472"/>
                      <a:pt x="24376" y="48472"/>
                    </a:cubicBezTo>
                    <a:cubicBezTo>
                      <a:pt x="10988" y="48472"/>
                      <a:pt x="123" y="37607"/>
                      <a:pt x="123" y="24219"/>
                    </a:cubicBezTo>
                    <a:cubicBezTo>
                      <a:pt x="123" y="10831"/>
                      <a:pt x="10988" y="-34"/>
                      <a:pt x="24376" y="-34"/>
                    </a:cubicBezTo>
                    <a:cubicBezTo>
                      <a:pt x="37732" y="48"/>
                      <a:pt x="48547" y="10864"/>
                      <a:pt x="48629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C430FDF-573A-44E6-AD58-A660EADC3F4A}"/>
                  </a:ext>
                </a:extLst>
              </p:cNvPr>
              <p:cNvSpPr/>
              <p:nvPr/>
            </p:nvSpPr>
            <p:spPr>
              <a:xfrm>
                <a:off x="6582041" y="2711081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39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5" y="10864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B51A9F-5744-444E-B452-03E793AE3D28}"/>
                  </a:ext>
                </a:extLst>
              </p:cNvPr>
              <p:cNvSpPr/>
              <p:nvPr/>
            </p:nvSpPr>
            <p:spPr>
              <a:xfrm>
                <a:off x="7068737" y="2224875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1 w 48833"/>
                  <a:gd name="connsiteY1" fmla="*/ 48800 h 48833"/>
                  <a:gd name="connsiteX2" fmla="*/ 123 w 48833"/>
                  <a:gd name="connsiteY2" fmla="*/ 24383 h 48833"/>
                  <a:gd name="connsiteX3" fmla="*/ 24541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1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1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B12035C-777C-48B8-BA01-188F3A9F5CD6}"/>
                  </a:ext>
                </a:extLst>
              </p:cNvPr>
              <p:cNvSpPr/>
              <p:nvPr/>
            </p:nvSpPr>
            <p:spPr>
              <a:xfrm>
                <a:off x="7555434" y="2468060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59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9710A75B-C20A-4112-870F-31A944D5D2BC}"/>
                  </a:ext>
                </a:extLst>
              </p:cNvPr>
              <p:cNvSpPr/>
              <p:nvPr/>
            </p:nvSpPr>
            <p:spPr>
              <a:xfrm>
                <a:off x="8041639" y="2224712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65D43AE-BFF9-46BE-B9CB-AAEDAA4D78FD}"/>
                  </a:ext>
                </a:extLst>
              </p:cNvPr>
              <p:cNvSpPr/>
              <p:nvPr/>
            </p:nvSpPr>
            <p:spPr>
              <a:xfrm>
                <a:off x="8529155" y="1981855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6" y="10864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C57763E5-3F1B-4EBB-8810-45BD22B1AAAF}"/>
                  </a:ext>
                </a:extLst>
              </p:cNvPr>
              <p:cNvSpPr/>
              <p:nvPr/>
            </p:nvSpPr>
            <p:spPr>
              <a:xfrm>
                <a:off x="9015033" y="1981527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2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2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0E9422A8-E861-4A7F-878D-F976D6790434}"/>
                  </a:ext>
                </a:extLst>
              </p:cNvPr>
              <p:cNvSpPr/>
              <p:nvPr/>
            </p:nvSpPr>
            <p:spPr>
              <a:xfrm>
                <a:off x="9502057" y="1738834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75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010F597C-819D-4803-A760-7D0423151C56}"/>
                  </a:ext>
                </a:extLst>
              </p:cNvPr>
              <p:cNvSpPr/>
              <p:nvPr/>
            </p:nvSpPr>
            <p:spPr>
              <a:xfrm>
                <a:off x="9988590" y="1252629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2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48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8" y="10831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EDDAA885-F3FA-43C5-A1E0-193DFF18C590}"/>
                  </a:ext>
                </a:extLst>
              </p:cNvPr>
              <p:cNvSpPr/>
              <p:nvPr/>
            </p:nvSpPr>
            <p:spPr>
              <a:xfrm>
                <a:off x="10474960" y="1009280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F9D96F-4FB5-4D8A-B742-265A3D8E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6998" y="6356404"/>
            <a:ext cx="4114800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B21FE-406B-4D58-BCF6-0F1C8964E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3F7453-E181-432D-B857-4493B0CFEB40}"/>
              </a:ext>
            </a:extLst>
          </p:cNvPr>
          <p:cNvSpPr/>
          <p:nvPr userDrawn="1"/>
        </p:nvSpPr>
        <p:spPr>
          <a:xfrm>
            <a:off x="892814" y="2150729"/>
            <a:ext cx="3033233" cy="413064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14300" dist="38100" dir="8100000" algn="tr" rotWithShape="0">
              <a:srgbClr val="00425E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chivo Narrow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057552-B047-48AF-8C56-4737469F3030}"/>
              </a:ext>
            </a:extLst>
          </p:cNvPr>
          <p:cNvSpPr/>
          <p:nvPr userDrawn="1"/>
        </p:nvSpPr>
        <p:spPr>
          <a:xfrm>
            <a:off x="4803484" y="2150729"/>
            <a:ext cx="3033234" cy="413064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14300" dist="38100" dir="8100000" algn="tr" rotWithShape="0">
              <a:srgbClr val="00425E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chivo Narrow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3FDBF3-749F-4A15-BFE1-1F7208461D91}"/>
              </a:ext>
            </a:extLst>
          </p:cNvPr>
          <p:cNvSpPr/>
          <p:nvPr userDrawn="1"/>
        </p:nvSpPr>
        <p:spPr>
          <a:xfrm>
            <a:off x="8714155" y="2150727"/>
            <a:ext cx="3033234" cy="413064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14300" dist="38100" dir="8100000" algn="tr" rotWithShape="0">
              <a:srgbClr val="00425E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chivo Narrow"/>
              <a:ea typeface="+mn-ea"/>
              <a:cs typeface="+mn-cs"/>
            </a:endParaRPr>
          </a:p>
        </p:txBody>
      </p:sp>
      <p:sp>
        <p:nvSpPr>
          <p:cNvPr id="209" name="Title 1">
            <a:extLst>
              <a:ext uri="{FF2B5EF4-FFF2-40B4-BE49-F238E27FC236}">
                <a16:creationId xmlns:a16="http://schemas.microsoft.com/office/drawing/2014/main" id="{5E0F7B1C-062B-4EB5-B559-5CE046C01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749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uc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aphic 5">
            <a:extLst>
              <a:ext uri="{FF2B5EF4-FFF2-40B4-BE49-F238E27FC236}">
                <a16:creationId xmlns:a16="http://schemas.microsoft.com/office/drawing/2014/main" id="{230F691B-B4A5-49F6-812F-71C9EC7C1AAE}"/>
              </a:ext>
            </a:extLst>
          </p:cNvPr>
          <p:cNvGrpSpPr/>
          <p:nvPr userDrawn="1"/>
        </p:nvGrpSpPr>
        <p:grpSpPr>
          <a:xfrm>
            <a:off x="655" y="-222807"/>
            <a:ext cx="12190526" cy="7302588"/>
            <a:chOff x="655" y="-222807"/>
            <a:chExt cx="12190526" cy="7302588"/>
          </a:xfrm>
          <a:gradFill flip="none" rotWithShape="1">
            <a:gsLst>
              <a:gs pos="0">
                <a:schemeClr val="bg1">
                  <a:lumMod val="85000"/>
                  <a:alpha val="7000"/>
                </a:schemeClr>
              </a:gs>
              <a:gs pos="100000">
                <a:schemeClr val="bg1">
                  <a:lumMod val="85000"/>
                  <a:alpha val="37000"/>
                </a:schemeClr>
              </a:gs>
            </a:gsLst>
            <a:lin ang="0" scaled="1"/>
            <a:tileRect/>
          </a:gradFill>
        </p:grpSpPr>
        <p:grpSp>
          <p:nvGrpSpPr>
            <p:cNvPr id="40" name="Graphic 5">
              <a:extLst>
                <a:ext uri="{FF2B5EF4-FFF2-40B4-BE49-F238E27FC236}">
                  <a16:creationId xmlns:a16="http://schemas.microsoft.com/office/drawing/2014/main" id="{C9D65E2B-FDD0-416E-9080-5C0B9B221981}"/>
                </a:ext>
              </a:extLst>
            </p:cNvPr>
            <p:cNvGrpSpPr/>
            <p:nvPr/>
          </p:nvGrpSpPr>
          <p:grpSpPr>
            <a:xfrm>
              <a:off x="655" y="-16059"/>
              <a:ext cx="12190526" cy="7095841"/>
              <a:chOff x="655" y="-16059"/>
              <a:chExt cx="12190526" cy="7095841"/>
            </a:xfrm>
            <a:grpFill/>
          </p:grpSpPr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F29D1F36-05D1-47F3-95FE-C130A7B3A3A4}"/>
                  </a:ext>
                </a:extLst>
              </p:cNvPr>
              <p:cNvSpPr/>
              <p:nvPr/>
            </p:nvSpPr>
            <p:spPr>
              <a:xfrm>
                <a:off x="663841" y="6340823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3 h 134046"/>
                  <a:gd name="connsiteX1" fmla="*/ 19788 w 134047"/>
                  <a:gd name="connsiteY1" fmla="*/ 114348 h 134046"/>
                  <a:gd name="connsiteX2" fmla="*/ 123 w 134047"/>
                  <a:gd name="connsiteY2" fmla="*/ 66989 h 134046"/>
                  <a:gd name="connsiteX3" fmla="*/ 67147 w 134047"/>
                  <a:gd name="connsiteY3" fmla="*/ -34 h 134046"/>
                  <a:gd name="connsiteX4" fmla="*/ 114669 w 134047"/>
                  <a:gd name="connsiteY4" fmla="*/ 19631 h 134046"/>
                  <a:gd name="connsiteX5" fmla="*/ 134170 w 134047"/>
                  <a:gd name="connsiteY5" fmla="*/ 66989 h 134046"/>
                  <a:gd name="connsiteX6" fmla="*/ 67147 w 134047"/>
                  <a:gd name="connsiteY6" fmla="*/ 134013 h 134046"/>
                  <a:gd name="connsiteX7" fmla="*/ 67147 w 134047"/>
                  <a:gd name="connsiteY7" fmla="*/ 13404 h 134046"/>
                  <a:gd name="connsiteX8" fmla="*/ 13561 w 134047"/>
                  <a:gd name="connsiteY8" fmla="*/ 66989 h 134046"/>
                  <a:gd name="connsiteX9" fmla="*/ 29948 w 134047"/>
                  <a:gd name="connsiteY9" fmla="*/ 104844 h 134046"/>
                  <a:gd name="connsiteX10" fmla="*/ 67802 w 134047"/>
                  <a:gd name="connsiteY10" fmla="*/ 121231 h 134046"/>
                  <a:gd name="connsiteX11" fmla="*/ 121552 w 134047"/>
                  <a:gd name="connsiteY11" fmla="*/ 67809 h 134046"/>
                  <a:gd name="connsiteX12" fmla="*/ 121552 w 134047"/>
                  <a:gd name="connsiteY12" fmla="*/ 67645 h 134046"/>
                  <a:gd name="connsiteX13" fmla="*/ 105165 w 134047"/>
                  <a:gd name="connsiteY13" fmla="*/ 29791 h 134046"/>
                  <a:gd name="connsiteX14" fmla="*/ 67147 w 134047"/>
                  <a:gd name="connsiteY14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047" h="134046">
                    <a:moveTo>
                      <a:pt x="67147" y="134013"/>
                    </a:moveTo>
                    <a:cubicBezTo>
                      <a:pt x="49370" y="134029"/>
                      <a:pt x="32322" y="126950"/>
                      <a:pt x="19788" y="114348"/>
                    </a:cubicBezTo>
                    <a:cubicBezTo>
                      <a:pt x="7185" y="101812"/>
                      <a:pt x="105" y="84770"/>
                      <a:pt x="123" y="66989"/>
                    </a:cubicBezTo>
                    <a:cubicBezTo>
                      <a:pt x="214" y="30004"/>
                      <a:pt x="30168" y="48"/>
                      <a:pt x="67147" y="-34"/>
                    </a:cubicBezTo>
                    <a:cubicBezTo>
                      <a:pt x="84973" y="-66"/>
                      <a:pt x="102074" y="7013"/>
                      <a:pt x="114669" y="19631"/>
                    </a:cubicBezTo>
                    <a:cubicBezTo>
                      <a:pt x="127228" y="32183"/>
                      <a:pt x="134250" y="49226"/>
                      <a:pt x="134170" y="66989"/>
                    </a:cubicBezTo>
                    <a:cubicBezTo>
                      <a:pt x="134170" y="104008"/>
                      <a:pt x="104162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89" y="13486"/>
                      <a:pt x="13651" y="37427"/>
                      <a:pt x="13561" y="66989"/>
                    </a:cubicBezTo>
                    <a:cubicBezTo>
                      <a:pt x="13641" y="81312"/>
                      <a:pt x="19560" y="94979"/>
                      <a:pt x="29948" y="104844"/>
                    </a:cubicBezTo>
                    <a:cubicBezTo>
                      <a:pt x="39852" y="115167"/>
                      <a:pt x="53495" y="121067"/>
                      <a:pt x="67802" y="121231"/>
                    </a:cubicBezTo>
                    <a:cubicBezTo>
                      <a:pt x="97397" y="121329"/>
                      <a:pt x="121462" y="97404"/>
                      <a:pt x="121552" y="67809"/>
                    </a:cubicBezTo>
                    <a:cubicBezTo>
                      <a:pt x="121552" y="67760"/>
                      <a:pt x="121552" y="67694"/>
                      <a:pt x="121552" y="67645"/>
                    </a:cubicBezTo>
                    <a:cubicBezTo>
                      <a:pt x="121396" y="53339"/>
                      <a:pt x="115490" y="39689"/>
                      <a:pt x="105165" y="29791"/>
                    </a:cubicBezTo>
                    <a:cubicBezTo>
                      <a:pt x="95221" y="19418"/>
                      <a:pt x="81510" y="13518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F66539B9-F347-4028-90A1-DCAD1E7A84E7}"/>
                  </a:ext>
                </a:extLst>
              </p:cNvPr>
              <p:cNvSpPr/>
              <p:nvPr/>
            </p:nvSpPr>
            <p:spPr>
              <a:xfrm>
                <a:off x="768882" y="5775796"/>
                <a:ext cx="594687" cy="594196"/>
              </a:xfrm>
              <a:custGeom>
                <a:avLst/>
                <a:gdLst>
                  <a:gd name="connsiteX0" fmla="*/ 9505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8 w 594687"/>
                  <a:gd name="connsiteY3" fmla="*/ 9505 h 594196"/>
                  <a:gd name="connsiteX4" fmla="*/ 9505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3A50609-1AAC-402D-BE1B-AA84319438E8}"/>
                  </a:ext>
                </a:extLst>
              </p:cNvPr>
              <p:cNvSpPr/>
              <p:nvPr/>
            </p:nvSpPr>
            <p:spPr>
              <a:xfrm rot="-2701201">
                <a:off x="-65808" y="6756096"/>
                <a:ext cx="882773" cy="13437"/>
              </a:xfrm>
              <a:custGeom>
                <a:avLst/>
                <a:gdLst>
                  <a:gd name="connsiteX0" fmla="*/ 123 w 882773"/>
                  <a:gd name="connsiteY0" fmla="*/ -34 h 13437"/>
                  <a:gd name="connsiteX1" fmla="*/ 882897 w 882773"/>
                  <a:gd name="connsiteY1" fmla="*/ -34 h 13437"/>
                  <a:gd name="connsiteX2" fmla="*/ 882897 w 882773"/>
                  <a:gd name="connsiteY2" fmla="*/ 13404 h 13437"/>
                  <a:gd name="connsiteX3" fmla="*/ 123 w 882773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2773" h="13437">
                    <a:moveTo>
                      <a:pt x="123" y="-34"/>
                    </a:moveTo>
                    <a:lnTo>
                      <a:pt x="882897" y="-34"/>
                    </a:lnTo>
                    <a:lnTo>
                      <a:pt x="882897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C3C3978-C916-4DD9-9A6C-2D130DA23B14}"/>
                  </a:ext>
                </a:extLst>
              </p:cNvPr>
              <p:cNvSpPr/>
              <p:nvPr/>
            </p:nvSpPr>
            <p:spPr>
              <a:xfrm>
                <a:off x="1334890" y="5670918"/>
                <a:ext cx="134212" cy="134047"/>
              </a:xfrm>
              <a:custGeom>
                <a:avLst/>
                <a:gdLst>
                  <a:gd name="connsiteX0" fmla="*/ 66657 w 134212"/>
                  <a:gd name="connsiteY0" fmla="*/ 134013 h 134047"/>
                  <a:gd name="connsiteX1" fmla="*/ 19299 w 134212"/>
                  <a:gd name="connsiteY1" fmla="*/ 114348 h 134047"/>
                  <a:gd name="connsiteX2" fmla="*/ 126 w 134212"/>
                  <a:gd name="connsiteY2" fmla="*/ 66989 h 134047"/>
                  <a:gd name="connsiteX3" fmla="*/ 67149 w 134212"/>
                  <a:gd name="connsiteY3" fmla="*/ -34 h 134047"/>
                  <a:gd name="connsiteX4" fmla="*/ 114672 w 134212"/>
                  <a:gd name="connsiteY4" fmla="*/ 19631 h 134047"/>
                  <a:gd name="connsiteX5" fmla="*/ 134336 w 134212"/>
                  <a:gd name="connsiteY5" fmla="*/ 66989 h 134047"/>
                  <a:gd name="connsiteX6" fmla="*/ 66987 w 134212"/>
                  <a:gd name="connsiteY6" fmla="*/ 134013 h 134047"/>
                  <a:gd name="connsiteX7" fmla="*/ 66657 w 134212"/>
                  <a:gd name="connsiteY7" fmla="*/ 134013 h 134047"/>
                  <a:gd name="connsiteX8" fmla="*/ 66657 w 134212"/>
                  <a:gd name="connsiteY8" fmla="*/ 13404 h 134047"/>
                  <a:gd name="connsiteX9" fmla="*/ 13072 w 134212"/>
                  <a:gd name="connsiteY9" fmla="*/ 66989 h 134047"/>
                  <a:gd name="connsiteX10" fmla="*/ 29459 w 134212"/>
                  <a:gd name="connsiteY10" fmla="*/ 104844 h 134047"/>
                  <a:gd name="connsiteX11" fmla="*/ 67313 w 134212"/>
                  <a:gd name="connsiteY11" fmla="*/ 121231 h 134047"/>
                  <a:gd name="connsiteX12" fmla="*/ 121063 w 134212"/>
                  <a:gd name="connsiteY12" fmla="*/ 67645 h 134047"/>
                  <a:gd name="connsiteX13" fmla="*/ 104676 w 134212"/>
                  <a:gd name="connsiteY13" fmla="*/ 29791 h 134047"/>
                  <a:gd name="connsiteX14" fmla="*/ 66657 w 134212"/>
                  <a:gd name="connsiteY14" fmla="*/ 13404 h 13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212" h="134047">
                    <a:moveTo>
                      <a:pt x="66657" y="134013"/>
                    </a:moveTo>
                    <a:cubicBezTo>
                      <a:pt x="48881" y="134029"/>
                      <a:pt x="31833" y="126950"/>
                      <a:pt x="19299" y="114348"/>
                    </a:cubicBezTo>
                    <a:cubicBezTo>
                      <a:pt x="6874" y="101730"/>
                      <a:pt x="-23" y="84688"/>
                      <a:pt x="126" y="66989"/>
                    </a:cubicBezTo>
                    <a:cubicBezTo>
                      <a:pt x="216" y="30004"/>
                      <a:pt x="30170" y="48"/>
                      <a:pt x="67149" y="-34"/>
                    </a:cubicBezTo>
                    <a:cubicBezTo>
                      <a:pt x="84975" y="-66"/>
                      <a:pt x="102077" y="7013"/>
                      <a:pt x="114672" y="19631"/>
                    </a:cubicBezTo>
                    <a:cubicBezTo>
                      <a:pt x="127277" y="32167"/>
                      <a:pt x="134354" y="49210"/>
                      <a:pt x="134336" y="66989"/>
                    </a:cubicBezTo>
                    <a:cubicBezTo>
                      <a:pt x="134246" y="104090"/>
                      <a:pt x="104094" y="134111"/>
                      <a:pt x="66987" y="134013"/>
                    </a:cubicBezTo>
                    <a:cubicBezTo>
                      <a:pt x="66877" y="134013"/>
                      <a:pt x="66767" y="134013"/>
                      <a:pt x="66657" y="134013"/>
                    </a:cubicBezTo>
                    <a:close/>
                    <a:moveTo>
                      <a:pt x="66657" y="13404"/>
                    </a:moveTo>
                    <a:cubicBezTo>
                      <a:pt x="37100" y="13486"/>
                      <a:pt x="13162" y="37427"/>
                      <a:pt x="13072" y="66989"/>
                    </a:cubicBezTo>
                    <a:cubicBezTo>
                      <a:pt x="13190" y="81312"/>
                      <a:pt x="19102" y="94962"/>
                      <a:pt x="29459" y="104844"/>
                    </a:cubicBezTo>
                    <a:cubicBezTo>
                      <a:pt x="39363" y="115167"/>
                      <a:pt x="53005" y="121067"/>
                      <a:pt x="67313" y="121231"/>
                    </a:cubicBezTo>
                    <a:cubicBezTo>
                      <a:pt x="96934" y="121231"/>
                      <a:pt x="120972" y="97273"/>
                      <a:pt x="121063" y="67645"/>
                    </a:cubicBezTo>
                    <a:cubicBezTo>
                      <a:pt x="120907" y="53339"/>
                      <a:pt x="115001" y="39689"/>
                      <a:pt x="104676" y="29791"/>
                    </a:cubicBezTo>
                    <a:cubicBezTo>
                      <a:pt x="94732" y="19418"/>
                      <a:pt x="81021" y="13518"/>
                      <a:pt x="6665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87D561B-0043-4808-95AF-A9239443089E}"/>
                  </a:ext>
                </a:extLst>
              </p:cNvPr>
              <p:cNvSpPr/>
              <p:nvPr/>
            </p:nvSpPr>
            <p:spPr>
              <a:xfrm>
                <a:off x="1461892" y="5731223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7A311B9-6A3C-40AB-B1DE-F770D3D23A87}"/>
                  </a:ext>
                </a:extLst>
              </p:cNvPr>
              <p:cNvSpPr/>
              <p:nvPr/>
            </p:nvSpPr>
            <p:spPr>
              <a:xfrm>
                <a:off x="2005289" y="5670918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2 w 134046"/>
                  <a:gd name="connsiteY8" fmla="*/ 66989 h 134046"/>
                  <a:gd name="connsiteX9" fmla="*/ 67147 w 134046"/>
                  <a:gd name="connsiteY9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31" y="134013"/>
                      <a:pt x="123" y="104008"/>
                      <a:pt x="123" y="66989"/>
                    </a:cubicBezTo>
                    <a:cubicBezTo>
                      <a:pt x="123" y="29971"/>
                      <a:pt x="30131" y="-34"/>
                      <a:pt x="67147" y="-34"/>
                    </a:cubicBezTo>
                    <a:cubicBezTo>
                      <a:pt x="104163" y="-34"/>
                      <a:pt x="134170" y="29971"/>
                      <a:pt x="134170" y="66989"/>
                    </a:cubicBezTo>
                    <a:cubicBezTo>
                      <a:pt x="134080" y="103975"/>
                      <a:pt x="104125" y="133931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552" y="13404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1" y="120575"/>
                      <a:pt x="120732" y="96584"/>
                      <a:pt x="120732" y="66989"/>
                    </a:cubicBezTo>
                    <a:cubicBezTo>
                      <a:pt x="120643" y="37427"/>
                      <a:pt x="96704" y="13486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D069C18-9D2C-46C9-AACD-75E7821DBA2A}"/>
                  </a:ext>
                </a:extLst>
              </p:cNvPr>
              <p:cNvSpPr/>
              <p:nvPr/>
            </p:nvSpPr>
            <p:spPr>
              <a:xfrm rot="-2701201">
                <a:off x="1993538" y="5396651"/>
                <a:ext cx="827220" cy="13437"/>
              </a:xfrm>
              <a:custGeom>
                <a:avLst/>
                <a:gdLst>
                  <a:gd name="connsiteX0" fmla="*/ 123 w 827220"/>
                  <a:gd name="connsiteY0" fmla="*/ -34 h 13437"/>
                  <a:gd name="connsiteX1" fmla="*/ 827344 w 827220"/>
                  <a:gd name="connsiteY1" fmla="*/ -34 h 13437"/>
                  <a:gd name="connsiteX2" fmla="*/ 827344 w 827220"/>
                  <a:gd name="connsiteY2" fmla="*/ 13404 h 13437"/>
                  <a:gd name="connsiteX3" fmla="*/ 123 w 827220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13437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E40564ED-8C74-4C6B-B2EE-52E1AE72240D}"/>
                  </a:ext>
                </a:extLst>
              </p:cNvPr>
              <p:cNvSpPr/>
              <p:nvPr/>
            </p:nvSpPr>
            <p:spPr>
              <a:xfrm>
                <a:off x="2675685" y="5000850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96807 w 134047"/>
                  <a:gd name="connsiteY3" fmla="*/ 7012 h 134046"/>
                  <a:gd name="connsiteX4" fmla="*/ 96807 w 134047"/>
                  <a:gd name="connsiteY4" fmla="*/ 7012 h 134046"/>
                  <a:gd name="connsiteX5" fmla="*/ 134170 w 134047"/>
                  <a:gd name="connsiteY5" fmla="*/ 67153 h 134046"/>
                  <a:gd name="connsiteX6" fmla="*/ 67147 w 134047"/>
                  <a:gd name="connsiteY6" fmla="*/ 134012 h 134046"/>
                  <a:gd name="connsiteX7" fmla="*/ 67147 w 134047"/>
                  <a:gd name="connsiteY7" fmla="*/ 13404 h 134046"/>
                  <a:gd name="connsiteX8" fmla="*/ 13397 w 134047"/>
                  <a:gd name="connsiteY8" fmla="*/ 66989 h 134046"/>
                  <a:gd name="connsiteX9" fmla="*/ 66619 w 134047"/>
                  <a:gd name="connsiteY9" fmla="*/ 121263 h 134046"/>
                  <a:gd name="connsiteX10" fmla="*/ 120891 w 134047"/>
                  <a:gd name="connsiteY10" fmla="*/ 68038 h 134046"/>
                  <a:gd name="connsiteX11" fmla="*/ 90908 w 134047"/>
                  <a:gd name="connsiteY11" fmla="*/ 19303 h 134046"/>
                  <a:gd name="connsiteX12" fmla="*/ 67147 w 134047"/>
                  <a:gd name="connsiteY12" fmla="*/ 13567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77446" y="-17"/>
                      <a:pt x="87601" y="2391"/>
                      <a:pt x="96807" y="7012"/>
                    </a:cubicBezTo>
                    <a:lnTo>
                      <a:pt x="96807" y="7012"/>
                    </a:lnTo>
                    <a:cubicBezTo>
                      <a:pt x="119780" y="18221"/>
                      <a:pt x="134303" y="41589"/>
                      <a:pt x="134170" y="67153"/>
                    </a:cubicBezTo>
                    <a:cubicBezTo>
                      <a:pt x="133990" y="104073"/>
                      <a:pt x="104062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25" y="13404"/>
                      <a:pt x="13487" y="37361"/>
                      <a:pt x="13397" y="66989"/>
                    </a:cubicBezTo>
                    <a:cubicBezTo>
                      <a:pt x="13107" y="96666"/>
                      <a:pt x="36935" y="120968"/>
                      <a:pt x="66619" y="121263"/>
                    </a:cubicBezTo>
                    <a:cubicBezTo>
                      <a:pt x="96303" y="121558"/>
                      <a:pt x="120601" y="97715"/>
                      <a:pt x="120891" y="68038"/>
                    </a:cubicBezTo>
                    <a:cubicBezTo>
                      <a:pt x="121093" y="47374"/>
                      <a:pt x="109437" y="28430"/>
                      <a:pt x="90908" y="19303"/>
                    </a:cubicBezTo>
                    <a:cubicBezTo>
                      <a:pt x="83558" y="15518"/>
                      <a:pt x="75411" y="13551"/>
                      <a:pt x="67147" y="1356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8DE5F781-69B2-4A64-A37D-F578E4C38DBF}"/>
                  </a:ext>
                </a:extLst>
              </p:cNvPr>
              <p:cNvSpPr/>
              <p:nvPr/>
            </p:nvSpPr>
            <p:spPr>
              <a:xfrm rot="-3816599">
                <a:off x="2387994" y="4391194"/>
                <a:ext cx="1375532" cy="13437"/>
              </a:xfrm>
              <a:custGeom>
                <a:avLst/>
                <a:gdLst>
                  <a:gd name="connsiteX0" fmla="*/ 123 w 1375532"/>
                  <a:gd name="connsiteY0" fmla="*/ -34 h 13437"/>
                  <a:gd name="connsiteX1" fmla="*/ 1375656 w 1375532"/>
                  <a:gd name="connsiteY1" fmla="*/ -34 h 13437"/>
                  <a:gd name="connsiteX2" fmla="*/ 1375656 w 1375532"/>
                  <a:gd name="connsiteY2" fmla="*/ 13404 h 13437"/>
                  <a:gd name="connsiteX3" fmla="*/ 123 w 137553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5532" h="13437">
                    <a:moveTo>
                      <a:pt x="123" y="-34"/>
                    </a:moveTo>
                    <a:lnTo>
                      <a:pt x="1375656" y="-34"/>
                    </a:lnTo>
                    <a:lnTo>
                      <a:pt x="137565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C8870CC9-6CCC-4ED6-9C2E-ED4DA7426B60}"/>
                  </a:ext>
                </a:extLst>
              </p:cNvPr>
              <p:cNvSpPr/>
              <p:nvPr/>
            </p:nvSpPr>
            <p:spPr>
              <a:xfrm>
                <a:off x="3341656" y="366120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4 h 134046"/>
                  <a:gd name="connsiteX6" fmla="*/ 13428 w 134046"/>
                  <a:gd name="connsiteY6" fmla="*/ 66858 h 134046"/>
                  <a:gd name="connsiteX7" fmla="*/ 43221 w 134046"/>
                  <a:gd name="connsiteY7" fmla="*/ 115003 h 134046"/>
                  <a:gd name="connsiteX8" fmla="*/ 105165 w 134046"/>
                  <a:gd name="connsiteY8" fmla="*/ 104679 h 134046"/>
                  <a:gd name="connsiteX9" fmla="*/ 120733 w 134046"/>
                  <a:gd name="connsiteY9" fmla="*/ 66989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32" y="134012"/>
                      <a:pt x="123" y="104008"/>
                      <a:pt x="123" y="66989"/>
                    </a:cubicBezTo>
                    <a:cubicBezTo>
                      <a:pt x="123" y="29971"/>
                      <a:pt x="30132" y="-34"/>
                      <a:pt x="67147" y="-34"/>
                    </a:cubicBezTo>
                    <a:cubicBezTo>
                      <a:pt x="104162" y="-34"/>
                      <a:pt x="134170" y="29971"/>
                      <a:pt x="134170" y="66989"/>
                    </a:cubicBezTo>
                    <a:cubicBezTo>
                      <a:pt x="134080" y="103975"/>
                      <a:pt x="104126" y="133930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338"/>
                      <a:pt x="13502" y="37263"/>
                      <a:pt x="13428" y="66858"/>
                    </a:cubicBezTo>
                    <a:cubicBezTo>
                      <a:pt x="13377" y="87277"/>
                      <a:pt x="24930" y="105941"/>
                      <a:pt x="43221" y="115003"/>
                    </a:cubicBezTo>
                    <a:cubicBezTo>
                      <a:pt x="63973" y="125032"/>
                      <a:pt x="88787" y="120886"/>
                      <a:pt x="105165" y="104679"/>
                    </a:cubicBezTo>
                    <a:cubicBezTo>
                      <a:pt x="115164" y="94684"/>
                      <a:pt x="120767" y="81131"/>
                      <a:pt x="120733" y="66989"/>
                    </a:cubicBezTo>
                    <a:cubicBezTo>
                      <a:pt x="120642" y="37427"/>
                      <a:pt x="96704" y="13502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42AD85EA-A185-49D7-B915-D5E30224B303}"/>
                  </a:ext>
                </a:extLst>
              </p:cNvPr>
              <p:cNvSpPr/>
              <p:nvPr/>
            </p:nvSpPr>
            <p:spPr>
              <a:xfrm>
                <a:off x="3446698" y="3765918"/>
                <a:ext cx="599112" cy="594523"/>
              </a:xfrm>
              <a:custGeom>
                <a:avLst/>
                <a:gdLst>
                  <a:gd name="connsiteX0" fmla="*/ 589608 w 599112"/>
                  <a:gd name="connsiteY0" fmla="*/ 594524 h 594523"/>
                  <a:gd name="connsiteX1" fmla="*/ 0 w 599112"/>
                  <a:gd name="connsiteY1" fmla="*/ 9505 h 594523"/>
                  <a:gd name="connsiteX2" fmla="*/ 9505 w 599112"/>
                  <a:gd name="connsiteY2" fmla="*/ 0 h 594523"/>
                  <a:gd name="connsiteX3" fmla="*/ 599112 w 599112"/>
                  <a:gd name="connsiteY3" fmla="*/ 585020 h 594523"/>
                  <a:gd name="connsiteX4" fmla="*/ 589608 w 599112"/>
                  <a:gd name="connsiteY4" fmla="*/ 594524 h 59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112" h="594523">
                    <a:moveTo>
                      <a:pt x="589608" y="594524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9112" y="585020"/>
                    </a:lnTo>
                    <a:lnTo>
                      <a:pt x="589608" y="59452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45C4939-B897-460F-807C-3FA88E294264}"/>
                  </a:ext>
                </a:extLst>
              </p:cNvPr>
              <p:cNvSpPr/>
              <p:nvPr/>
            </p:nvSpPr>
            <p:spPr>
              <a:xfrm>
                <a:off x="4016805" y="4331109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2610 w 134046"/>
                  <a:gd name="connsiteY6" fmla="*/ 66350 h 134046"/>
                  <a:gd name="connsiteX7" fmla="*/ 65557 w 134046"/>
                  <a:gd name="connsiteY7" fmla="*/ 120886 h 134046"/>
                  <a:gd name="connsiteX8" fmla="*/ 120093 w 134046"/>
                  <a:gd name="connsiteY8" fmla="*/ 67939 h 134046"/>
                  <a:gd name="connsiteX9" fmla="*/ 105001 w 134046"/>
                  <a:gd name="connsiteY9" fmla="*/ 29790 h 134046"/>
                  <a:gd name="connsiteX10" fmla="*/ 105001 w 134046"/>
                  <a:gd name="connsiteY10" fmla="*/ 29790 h 134046"/>
                  <a:gd name="connsiteX11" fmla="*/ 67147 w 134046"/>
                  <a:gd name="connsiteY11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470" y="12961"/>
                      <a:pt x="13053" y="36673"/>
                      <a:pt x="12610" y="66350"/>
                    </a:cubicBezTo>
                    <a:cubicBezTo>
                      <a:pt x="12168" y="96043"/>
                      <a:pt x="35880" y="120460"/>
                      <a:pt x="65557" y="120886"/>
                    </a:cubicBezTo>
                    <a:cubicBezTo>
                      <a:pt x="95250" y="121329"/>
                      <a:pt x="119667" y="97617"/>
                      <a:pt x="120093" y="67939"/>
                    </a:cubicBezTo>
                    <a:cubicBezTo>
                      <a:pt x="120306" y="53732"/>
                      <a:pt x="114882" y="40016"/>
                      <a:pt x="105001" y="29790"/>
                    </a:cubicBezTo>
                    <a:lnTo>
                      <a:pt x="105001" y="29790"/>
                    </a:lnTo>
                    <a:cubicBezTo>
                      <a:pt x="95136" y="19401"/>
                      <a:pt x="8146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D86CF229-A459-467C-A884-ACFCA13B1F30}"/>
                  </a:ext>
                </a:extLst>
              </p:cNvPr>
              <p:cNvSpPr/>
              <p:nvPr/>
            </p:nvSpPr>
            <p:spPr>
              <a:xfrm>
                <a:off x="4121846" y="3766082"/>
                <a:ext cx="594687" cy="594195"/>
              </a:xfrm>
              <a:custGeom>
                <a:avLst/>
                <a:gdLst>
                  <a:gd name="connsiteX0" fmla="*/ 9505 w 594687"/>
                  <a:gd name="connsiteY0" fmla="*/ 594196 h 594195"/>
                  <a:gd name="connsiteX1" fmla="*/ 0 w 594687"/>
                  <a:gd name="connsiteY1" fmla="*/ 584692 h 594195"/>
                  <a:gd name="connsiteX2" fmla="*/ 585183 w 594687"/>
                  <a:gd name="connsiteY2" fmla="*/ 0 h 594195"/>
                  <a:gd name="connsiteX3" fmla="*/ 594688 w 594687"/>
                  <a:gd name="connsiteY3" fmla="*/ 9504 h 594195"/>
                  <a:gd name="connsiteX4" fmla="*/ 9505 w 594687"/>
                  <a:gd name="connsiteY4" fmla="*/ 594196 h 59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5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8" y="9504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E8679D1-C8E2-4427-A25D-F7589B3F436C}"/>
                  </a:ext>
                </a:extLst>
              </p:cNvPr>
              <p:cNvSpPr/>
              <p:nvPr/>
            </p:nvSpPr>
            <p:spPr>
              <a:xfrm>
                <a:off x="4687365" y="3661205"/>
                <a:ext cx="134047" cy="134046"/>
              </a:xfrm>
              <a:custGeom>
                <a:avLst/>
                <a:gdLst>
                  <a:gd name="connsiteX0" fmla="*/ 67147 w 134047"/>
                  <a:gd name="connsiteY0" fmla="*/ 134012 h 134046"/>
                  <a:gd name="connsiteX1" fmla="*/ 123 w 134047"/>
                  <a:gd name="connsiteY1" fmla="*/ 66989 h 134046"/>
                  <a:gd name="connsiteX2" fmla="*/ 67147 w 134047"/>
                  <a:gd name="connsiteY2" fmla="*/ -34 h 134046"/>
                  <a:gd name="connsiteX3" fmla="*/ 134170 w 134047"/>
                  <a:gd name="connsiteY3" fmla="*/ 66989 h 134046"/>
                  <a:gd name="connsiteX4" fmla="*/ 67802 w 134047"/>
                  <a:gd name="connsiteY4" fmla="*/ 134012 h 134046"/>
                  <a:gd name="connsiteX5" fmla="*/ 67147 w 134047"/>
                  <a:gd name="connsiteY5" fmla="*/ 134012 h 134046"/>
                  <a:gd name="connsiteX6" fmla="*/ 67147 w 134047"/>
                  <a:gd name="connsiteY6" fmla="*/ 13404 h 134046"/>
                  <a:gd name="connsiteX7" fmla="*/ 13725 w 134047"/>
                  <a:gd name="connsiteY7" fmla="*/ 67153 h 134046"/>
                  <a:gd name="connsiteX8" fmla="*/ 67474 w 134047"/>
                  <a:gd name="connsiteY8" fmla="*/ 120575 h 134046"/>
                  <a:gd name="connsiteX9" fmla="*/ 120896 w 134047"/>
                  <a:gd name="connsiteY9" fmla="*/ 66989 h 134046"/>
                  <a:gd name="connsiteX10" fmla="*/ 67147 w 134047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7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350" y="103827"/>
                      <a:pt x="104640" y="133832"/>
                      <a:pt x="67802" y="134012"/>
                    </a:cubicBezTo>
                    <a:cubicBezTo>
                      <a:pt x="67589" y="134012"/>
                      <a:pt x="67360" y="134012"/>
                      <a:pt x="67147" y="134012"/>
                    </a:cubicBezTo>
                    <a:close/>
                    <a:moveTo>
                      <a:pt x="67147" y="13404"/>
                    </a:moveTo>
                    <a:cubicBezTo>
                      <a:pt x="37552" y="13502"/>
                      <a:pt x="13627" y="37558"/>
                      <a:pt x="13725" y="67153"/>
                    </a:cubicBezTo>
                    <a:cubicBezTo>
                      <a:pt x="13823" y="96748"/>
                      <a:pt x="37879" y="120673"/>
                      <a:pt x="67474" y="120575"/>
                    </a:cubicBezTo>
                    <a:cubicBezTo>
                      <a:pt x="97004" y="120477"/>
                      <a:pt x="120896" y="96519"/>
                      <a:pt x="120896" y="66989"/>
                    </a:cubicBezTo>
                    <a:cubicBezTo>
                      <a:pt x="120798" y="37361"/>
                      <a:pt x="96774" y="13404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1955BE5-0FFE-45B3-B81C-6E4BB650B401}"/>
                  </a:ext>
                </a:extLst>
              </p:cNvPr>
              <p:cNvSpPr/>
              <p:nvPr/>
            </p:nvSpPr>
            <p:spPr>
              <a:xfrm>
                <a:off x="4792406" y="3096178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183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183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7A1D04A-C991-41D7-8509-BA764929F3A8}"/>
                  </a:ext>
                </a:extLst>
              </p:cNvPr>
              <p:cNvSpPr/>
              <p:nvPr/>
            </p:nvSpPr>
            <p:spPr>
              <a:xfrm>
                <a:off x="5358088" y="2991300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0 w 134047"/>
                  <a:gd name="connsiteY3" fmla="*/ 66990 h 134046"/>
                  <a:gd name="connsiteX4" fmla="*/ 67802 w 134047"/>
                  <a:gd name="connsiteY4" fmla="*/ 134013 h 134046"/>
                  <a:gd name="connsiteX5" fmla="*/ 66983 w 134047"/>
                  <a:gd name="connsiteY5" fmla="*/ 134013 h 134046"/>
                  <a:gd name="connsiteX6" fmla="*/ 66983 w 134047"/>
                  <a:gd name="connsiteY6" fmla="*/ 13404 h 134046"/>
                  <a:gd name="connsiteX7" fmla="*/ 13561 w 134047"/>
                  <a:gd name="connsiteY7" fmla="*/ 67153 h 134046"/>
                  <a:gd name="connsiteX8" fmla="*/ 67311 w 134047"/>
                  <a:gd name="connsiteY8" fmla="*/ 120575 h 134046"/>
                  <a:gd name="connsiteX9" fmla="*/ 120733 w 134047"/>
                  <a:gd name="connsiteY9" fmla="*/ 66990 h 134046"/>
                  <a:gd name="connsiteX10" fmla="*/ 67311 w 134047"/>
                  <a:gd name="connsiteY10" fmla="*/ 13240 h 134046"/>
                  <a:gd name="connsiteX11" fmla="*/ 66983 w 134047"/>
                  <a:gd name="connsiteY11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4"/>
                      <a:pt x="25" y="103844"/>
                      <a:pt x="124" y="66826"/>
                    </a:cubicBezTo>
                    <a:cubicBezTo>
                      <a:pt x="222" y="29807"/>
                      <a:pt x="30292" y="-132"/>
                      <a:pt x="67311" y="-34"/>
                    </a:cubicBezTo>
                    <a:cubicBezTo>
                      <a:pt x="104264" y="65"/>
                      <a:pt x="134170" y="30037"/>
                      <a:pt x="134170" y="66990"/>
                    </a:cubicBezTo>
                    <a:cubicBezTo>
                      <a:pt x="134351" y="103828"/>
                      <a:pt x="104641" y="133832"/>
                      <a:pt x="67802" y="134013"/>
                    </a:cubicBezTo>
                    <a:cubicBezTo>
                      <a:pt x="67524" y="134013"/>
                      <a:pt x="67262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8" y="13502"/>
                      <a:pt x="13463" y="37558"/>
                      <a:pt x="13561" y="67153"/>
                    </a:cubicBezTo>
                    <a:cubicBezTo>
                      <a:pt x="13660" y="96748"/>
                      <a:pt x="37716" y="120657"/>
                      <a:pt x="67311" y="120575"/>
                    </a:cubicBezTo>
                    <a:cubicBezTo>
                      <a:pt x="96840" y="120477"/>
                      <a:pt x="120733" y="96519"/>
                      <a:pt x="120733" y="66990"/>
                    </a:cubicBezTo>
                    <a:cubicBezTo>
                      <a:pt x="120831" y="37394"/>
                      <a:pt x="96906" y="13338"/>
                      <a:pt x="67311" y="13240"/>
                    </a:cubicBezTo>
                    <a:cubicBezTo>
                      <a:pt x="67196" y="13240"/>
                      <a:pt x="67098" y="13240"/>
                      <a:pt x="66983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32E1DC54-7CC2-491B-98A5-D8A09B1C8934}"/>
                  </a:ext>
                </a:extLst>
              </p:cNvPr>
              <p:cNvSpPr/>
              <p:nvPr/>
            </p:nvSpPr>
            <p:spPr>
              <a:xfrm>
                <a:off x="5485416" y="3051605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8 h 13437"/>
                  <a:gd name="connsiteX3" fmla="*/ 0 w 549950"/>
                  <a:gd name="connsiteY3" fmla="*/ 13438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8"/>
                    </a:lnTo>
                    <a:lnTo>
                      <a:pt x="0" y="13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95CE679F-4576-4C01-9A46-00EBA633064A}"/>
                  </a:ext>
                </a:extLst>
              </p:cNvPr>
              <p:cNvSpPr/>
              <p:nvPr/>
            </p:nvSpPr>
            <p:spPr>
              <a:xfrm>
                <a:off x="602864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104345 w 134046"/>
                  <a:gd name="connsiteY9" fmla="*/ 29135 h 134046"/>
                  <a:gd name="connsiteX10" fmla="*/ 67147 w 134046"/>
                  <a:gd name="connsiteY10" fmla="*/ 1324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8" y="134012"/>
                      <a:pt x="123" y="104008"/>
                      <a:pt x="123" y="66989"/>
                    </a:cubicBezTo>
                    <a:cubicBezTo>
                      <a:pt x="123" y="29971"/>
                      <a:pt x="30128" y="-34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088" y="103975"/>
                      <a:pt x="104132" y="133931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51" y="52667"/>
                      <a:pt x="114735" y="39000"/>
                      <a:pt x="104345" y="29135"/>
                    </a:cubicBezTo>
                    <a:cubicBezTo>
                      <a:pt x="94513" y="19155"/>
                      <a:pt x="81158" y="13436"/>
                      <a:pt x="67147" y="132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74158B5-9657-4E06-8A40-72B4FAF4135D}"/>
                  </a:ext>
                </a:extLst>
              </p:cNvPr>
              <p:cNvSpPr/>
              <p:nvPr/>
            </p:nvSpPr>
            <p:spPr>
              <a:xfrm>
                <a:off x="6133526" y="2426273"/>
                <a:ext cx="594687" cy="594196"/>
              </a:xfrm>
              <a:custGeom>
                <a:avLst/>
                <a:gdLst>
                  <a:gd name="connsiteX0" fmla="*/ 9504 w 594687"/>
                  <a:gd name="connsiteY0" fmla="*/ 594196 h 594196"/>
                  <a:gd name="connsiteX1" fmla="*/ 0 w 594687"/>
                  <a:gd name="connsiteY1" fmla="*/ 584692 h 594196"/>
                  <a:gd name="connsiteX2" fmla="*/ 585347 w 594687"/>
                  <a:gd name="connsiteY2" fmla="*/ 0 h 594196"/>
                  <a:gd name="connsiteX3" fmla="*/ 594687 w 594687"/>
                  <a:gd name="connsiteY3" fmla="*/ 9505 h 594196"/>
                  <a:gd name="connsiteX4" fmla="*/ 9504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687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44BF45F5-35C8-4AD4-AC1B-34D3593A0DD6}"/>
                  </a:ext>
                </a:extLst>
              </p:cNvPr>
              <p:cNvSpPr/>
              <p:nvPr/>
            </p:nvSpPr>
            <p:spPr>
              <a:xfrm>
                <a:off x="6698913" y="2321067"/>
                <a:ext cx="134374" cy="134374"/>
              </a:xfrm>
              <a:custGeom>
                <a:avLst/>
                <a:gdLst>
                  <a:gd name="connsiteX0" fmla="*/ 67442 w 134374"/>
                  <a:gd name="connsiteY0" fmla="*/ 134341 h 134374"/>
                  <a:gd name="connsiteX1" fmla="*/ 124 w 134374"/>
                  <a:gd name="connsiteY1" fmla="*/ 67284 h 134374"/>
                  <a:gd name="connsiteX2" fmla="*/ 67163 w 134374"/>
                  <a:gd name="connsiteY2" fmla="*/ -34 h 134374"/>
                  <a:gd name="connsiteX3" fmla="*/ 134498 w 134374"/>
                  <a:gd name="connsiteY3" fmla="*/ 67022 h 134374"/>
                  <a:gd name="connsiteX4" fmla="*/ 114800 w 134374"/>
                  <a:gd name="connsiteY4" fmla="*/ 114676 h 134374"/>
                  <a:gd name="connsiteX5" fmla="*/ 67442 w 134374"/>
                  <a:gd name="connsiteY5" fmla="*/ 134341 h 134374"/>
                  <a:gd name="connsiteX6" fmla="*/ 67442 w 134374"/>
                  <a:gd name="connsiteY6" fmla="*/ 13732 h 134374"/>
                  <a:gd name="connsiteX7" fmla="*/ 13758 w 134374"/>
                  <a:gd name="connsiteY7" fmla="*/ 67219 h 134374"/>
                  <a:gd name="connsiteX8" fmla="*/ 29424 w 134374"/>
                  <a:gd name="connsiteY8" fmla="*/ 105172 h 134374"/>
                  <a:gd name="connsiteX9" fmla="*/ 105296 w 134374"/>
                  <a:gd name="connsiteY9" fmla="*/ 105172 h 134374"/>
                  <a:gd name="connsiteX10" fmla="*/ 105230 w 134374"/>
                  <a:gd name="connsiteY10" fmla="*/ 29398 h 134374"/>
                  <a:gd name="connsiteX11" fmla="*/ 67442 w 134374"/>
                  <a:gd name="connsiteY11" fmla="*/ 13732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4" h="134374">
                    <a:moveTo>
                      <a:pt x="67442" y="134341"/>
                    </a:moveTo>
                    <a:cubicBezTo>
                      <a:pt x="30341" y="134422"/>
                      <a:pt x="189" y="104401"/>
                      <a:pt x="124" y="67284"/>
                    </a:cubicBezTo>
                    <a:cubicBezTo>
                      <a:pt x="42" y="30184"/>
                      <a:pt x="30063" y="48"/>
                      <a:pt x="67163" y="-34"/>
                    </a:cubicBezTo>
                    <a:cubicBezTo>
                      <a:pt x="104280" y="-115"/>
                      <a:pt x="134416" y="29906"/>
                      <a:pt x="134498" y="67022"/>
                    </a:cubicBezTo>
                    <a:cubicBezTo>
                      <a:pt x="134531" y="84884"/>
                      <a:pt x="127435" y="102042"/>
                      <a:pt x="114800" y="114676"/>
                    </a:cubicBezTo>
                    <a:cubicBezTo>
                      <a:pt x="102248" y="127245"/>
                      <a:pt x="85205" y="134324"/>
                      <a:pt x="67442" y="134341"/>
                    </a:cubicBezTo>
                    <a:close/>
                    <a:moveTo>
                      <a:pt x="67442" y="13732"/>
                    </a:moveTo>
                    <a:cubicBezTo>
                      <a:pt x="37847" y="13682"/>
                      <a:pt x="13823" y="37640"/>
                      <a:pt x="13758" y="67219"/>
                    </a:cubicBezTo>
                    <a:cubicBezTo>
                      <a:pt x="13741" y="81459"/>
                      <a:pt x="19378" y="95110"/>
                      <a:pt x="29424" y="105172"/>
                    </a:cubicBezTo>
                    <a:cubicBezTo>
                      <a:pt x="50645" y="125459"/>
                      <a:pt x="84074" y="125459"/>
                      <a:pt x="105296" y="105172"/>
                    </a:cubicBezTo>
                    <a:cubicBezTo>
                      <a:pt x="126206" y="84229"/>
                      <a:pt x="126173" y="50291"/>
                      <a:pt x="105230" y="29398"/>
                    </a:cubicBezTo>
                    <a:cubicBezTo>
                      <a:pt x="95202" y="19385"/>
                      <a:pt x="81617" y="13748"/>
                      <a:pt x="67442" y="1373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C46D576-45CD-4805-905A-4973A3196D44}"/>
                  </a:ext>
                </a:extLst>
              </p:cNvPr>
              <p:cNvSpPr/>
              <p:nvPr/>
            </p:nvSpPr>
            <p:spPr>
              <a:xfrm>
                <a:off x="6804086" y="2426273"/>
                <a:ext cx="594851" cy="594196"/>
              </a:xfrm>
              <a:custGeom>
                <a:avLst/>
                <a:gdLst>
                  <a:gd name="connsiteX0" fmla="*/ 585347 w 594851"/>
                  <a:gd name="connsiteY0" fmla="*/ 594196 h 594196"/>
                  <a:gd name="connsiteX1" fmla="*/ 0 w 594851"/>
                  <a:gd name="connsiteY1" fmla="*/ 9505 h 594196"/>
                  <a:gd name="connsiteX2" fmla="*/ 9505 w 594851"/>
                  <a:gd name="connsiteY2" fmla="*/ 0 h 594196"/>
                  <a:gd name="connsiteX3" fmla="*/ 594852 w 594851"/>
                  <a:gd name="connsiteY3" fmla="*/ 584692 h 594196"/>
                  <a:gd name="connsiteX4" fmla="*/ 585347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585347" y="594196"/>
                    </a:moveTo>
                    <a:lnTo>
                      <a:pt x="0" y="9505"/>
                    </a:lnTo>
                    <a:lnTo>
                      <a:pt x="9505" y="0"/>
                    </a:lnTo>
                    <a:lnTo>
                      <a:pt x="594852" y="584692"/>
                    </a:lnTo>
                    <a:lnTo>
                      <a:pt x="585347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F53AB185-AFC2-4F34-A4E8-7BF4E6A9550E}"/>
                  </a:ext>
                </a:extLst>
              </p:cNvPr>
              <p:cNvSpPr/>
              <p:nvPr/>
            </p:nvSpPr>
            <p:spPr>
              <a:xfrm>
                <a:off x="7369768" y="2991300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2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2 h 134046"/>
                  <a:gd name="connsiteX5" fmla="*/ 67147 w 134046"/>
                  <a:gd name="connsiteY5" fmla="*/ 13403 h 134046"/>
                  <a:gd name="connsiteX6" fmla="*/ 13561 w 134046"/>
                  <a:gd name="connsiteY6" fmla="*/ 66989 h 134046"/>
                  <a:gd name="connsiteX7" fmla="*/ 67147 w 134046"/>
                  <a:gd name="connsiteY7" fmla="*/ 120575 h 134046"/>
                  <a:gd name="connsiteX8" fmla="*/ 120733 w 134046"/>
                  <a:gd name="connsiteY8" fmla="*/ 66989 h 134046"/>
                  <a:gd name="connsiteX9" fmla="*/ 67147 w 134046"/>
                  <a:gd name="connsiteY9" fmla="*/ 13403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46" h="134046">
                    <a:moveTo>
                      <a:pt x="67147" y="134012"/>
                    </a:moveTo>
                    <a:cubicBezTo>
                      <a:pt x="30129" y="134012"/>
                      <a:pt x="123" y="104008"/>
                      <a:pt x="123" y="66989"/>
                    </a:cubicBezTo>
                    <a:cubicBezTo>
                      <a:pt x="205" y="30004"/>
                      <a:pt x="30161" y="48"/>
                      <a:pt x="67147" y="-34"/>
                    </a:cubicBezTo>
                    <a:cubicBezTo>
                      <a:pt x="104165" y="-34"/>
                      <a:pt x="134170" y="29971"/>
                      <a:pt x="134170" y="66989"/>
                    </a:cubicBezTo>
                    <a:cubicBezTo>
                      <a:pt x="134170" y="104008"/>
                      <a:pt x="104165" y="134012"/>
                      <a:pt x="67147" y="134012"/>
                    </a:cubicBezTo>
                    <a:close/>
                    <a:moveTo>
                      <a:pt x="67147" y="13403"/>
                    </a:moveTo>
                    <a:cubicBezTo>
                      <a:pt x="37552" y="13403"/>
                      <a:pt x="13561" y="37394"/>
                      <a:pt x="13561" y="66989"/>
                    </a:cubicBezTo>
                    <a:cubicBezTo>
                      <a:pt x="13561" y="96584"/>
                      <a:pt x="37552" y="120575"/>
                      <a:pt x="67147" y="120575"/>
                    </a:cubicBezTo>
                    <a:cubicBezTo>
                      <a:pt x="96742" y="120575"/>
                      <a:pt x="120733" y="96584"/>
                      <a:pt x="120733" y="66989"/>
                    </a:cubicBezTo>
                    <a:cubicBezTo>
                      <a:pt x="120634" y="37427"/>
                      <a:pt x="96709" y="13485"/>
                      <a:pt x="67147" y="1340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13977F9F-6782-492D-B0FC-4ABD233C9E4B}"/>
                  </a:ext>
                </a:extLst>
              </p:cNvPr>
              <p:cNvSpPr/>
              <p:nvPr/>
            </p:nvSpPr>
            <p:spPr>
              <a:xfrm>
                <a:off x="7474646" y="2426273"/>
                <a:ext cx="594851" cy="594196"/>
              </a:xfrm>
              <a:custGeom>
                <a:avLst/>
                <a:gdLst>
                  <a:gd name="connsiteX0" fmla="*/ 9504 w 594851"/>
                  <a:gd name="connsiteY0" fmla="*/ 594196 h 594196"/>
                  <a:gd name="connsiteX1" fmla="*/ 0 w 594851"/>
                  <a:gd name="connsiteY1" fmla="*/ 584692 h 594196"/>
                  <a:gd name="connsiteX2" fmla="*/ 585347 w 594851"/>
                  <a:gd name="connsiteY2" fmla="*/ 0 h 594196"/>
                  <a:gd name="connsiteX3" fmla="*/ 594851 w 594851"/>
                  <a:gd name="connsiteY3" fmla="*/ 9505 h 594196"/>
                  <a:gd name="connsiteX4" fmla="*/ 9504 w 594851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851" h="594196">
                    <a:moveTo>
                      <a:pt x="9504" y="594196"/>
                    </a:moveTo>
                    <a:lnTo>
                      <a:pt x="0" y="584692"/>
                    </a:lnTo>
                    <a:lnTo>
                      <a:pt x="585347" y="0"/>
                    </a:lnTo>
                    <a:lnTo>
                      <a:pt x="594851" y="9505"/>
                    </a:lnTo>
                    <a:lnTo>
                      <a:pt x="9504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B2CCF96-626D-4F2C-91E6-43B375F88B72}"/>
                  </a:ext>
                </a:extLst>
              </p:cNvPr>
              <p:cNvSpPr/>
              <p:nvPr/>
            </p:nvSpPr>
            <p:spPr>
              <a:xfrm>
                <a:off x="8040326" y="2321395"/>
                <a:ext cx="134048" cy="134046"/>
              </a:xfrm>
              <a:custGeom>
                <a:avLst/>
                <a:gdLst>
                  <a:gd name="connsiteX0" fmla="*/ 67149 w 134048"/>
                  <a:gd name="connsiteY0" fmla="*/ 134013 h 134046"/>
                  <a:gd name="connsiteX1" fmla="*/ 19790 w 134048"/>
                  <a:gd name="connsiteY1" fmla="*/ 114348 h 134046"/>
                  <a:gd name="connsiteX2" fmla="*/ 126 w 134048"/>
                  <a:gd name="connsiteY2" fmla="*/ 66989 h 134046"/>
                  <a:gd name="connsiteX3" fmla="*/ 67149 w 134048"/>
                  <a:gd name="connsiteY3" fmla="*/ -34 h 134046"/>
                  <a:gd name="connsiteX4" fmla="*/ 134172 w 134048"/>
                  <a:gd name="connsiteY4" fmla="*/ 66989 h 134046"/>
                  <a:gd name="connsiteX5" fmla="*/ 67149 w 134048"/>
                  <a:gd name="connsiteY5" fmla="*/ 134013 h 134046"/>
                  <a:gd name="connsiteX6" fmla="*/ 67149 w 134048"/>
                  <a:gd name="connsiteY6" fmla="*/ 13404 h 134046"/>
                  <a:gd name="connsiteX7" fmla="*/ 13629 w 134048"/>
                  <a:gd name="connsiteY7" fmla="*/ 67055 h 134046"/>
                  <a:gd name="connsiteX8" fmla="*/ 29295 w 134048"/>
                  <a:gd name="connsiteY8" fmla="*/ 104844 h 134046"/>
                  <a:gd name="connsiteX9" fmla="*/ 67149 w 134048"/>
                  <a:gd name="connsiteY9" fmla="*/ 121231 h 134046"/>
                  <a:gd name="connsiteX10" fmla="*/ 120735 w 134048"/>
                  <a:gd name="connsiteY10" fmla="*/ 67645 h 134046"/>
                  <a:gd name="connsiteX11" fmla="*/ 67149 w 134048"/>
                  <a:gd name="connsiteY11" fmla="*/ 14059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8" h="134046">
                    <a:moveTo>
                      <a:pt x="67149" y="134013"/>
                    </a:moveTo>
                    <a:cubicBezTo>
                      <a:pt x="49369" y="134029"/>
                      <a:pt x="32326" y="126950"/>
                      <a:pt x="19790" y="114348"/>
                    </a:cubicBezTo>
                    <a:cubicBezTo>
                      <a:pt x="7074" y="101894"/>
                      <a:pt x="-22" y="84786"/>
                      <a:pt x="126" y="66989"/>
                    </a:cubicBezTo>
                    <a:cubicBezTo>
                      <a:pt x="126" y="29971"/>
                      <a:pt x="30130" y="-34"/>
                      <a:pt x="67149" y="-34"/>
                    </a:cubicBezTo>
                    <a:cubicBezTo>
                      <a:pt x="104167" y="-34"/>
                      <a:pt x="134172" y="29971"/>
                      <a:pt x="134172" y="66989"/>
                    </a:cubicBezTo>
                    <a:cubicBezTo>
                      <a:pt x="134172" y="104008"/>
                      <a:pt x="104167" y="134013"/>
                      <a:pt x="67149" y="134013"/>
                    </a:cubicBezTo>
                    <a:close/>
                    <a:moveTo>
                      <a:pt x="67149" y="13404"/>
                    </a:moveTo>
                    <a:cubicBezTo>
                      <a:pt x="37554" y="13436"/>
                      <a:pt x="13596" y="37476"/>
                      <a:pt x="13629" y="67055"/>
                    </a:cubicBezTo>
                    <a:cubicBezTo>
                      <a:pt x="13661" y="81230"/>
                      <a:pt x="19282" y="94815"/>
                      <a:pt x="29295" y="104844"/>
                    </a:cubicBezTo>
                    <a:cubicBezTo>
                      <a:pt x="39176" y="115200"/>
                      <a:pt x="52827" y="121116"/>
                      <a:pt x="67149" y="121231"/>
                    </a:cubicBezTo>
                    <a:cubicBezTo>
                      <a:pt x="96744" y="121231"/>
                      <a:pt x="120735" y="97240"/>
                      <a:pt x="120735" y="67645"/>
                    </a:cubicBezTo>
                    <a:cubicBezTo>
                      <a:pt x="120735" y="38050"/>
                      <a:pt x="96744" y="14059"/>
                      <a:pt x="67149" y="140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DB03D0D-9CD7-41DE-AC26-FB5087A2C6D9}"/>
                  </a:ext>
                </a:extLst>
              </p:cNvPr>
              <p:cNvSpPr/>
              <p:nvPr/>
            </p:nvSpPr>
            <p:spPr>
              <a:xfrm>
                <a:off x="8167820" y="2381700"/>
                <a:ext cx="549950" cy="13437"/>
              </a:xfrm>
              <a:custGeom>
                <a:avLst/>
                <a:gdLst>
                  <a:gd name="connsiteX0" fmla="*/ 0 w 549950"/>
                  <a:gd name="connsiteY0" fmla="*/ 0 h 13437"/>
                  <a:gd name="connsiteX1" fmla="*/ 549951 w 549950"/>
                  <a:gd name="connsiteY1" fmla="*/ 0 h 13437"/>
                  <a:gd name="connsiteX2" fmla="*/ 549951 w 549950"/>
                  <a:gd name="connsiteY2" fmla="*/ 13437 h 13437"/>
                  <a:gd name="connsiteX3" fmla="*/ 0 w 549950"/>
                  <a:gd name="connsiteY3" fmla="*/ 13437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13437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13437"/>
                    </a:lnTo>
                    <a:lnTo>
                      <a:pt x="0" y="1343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241699DD-608F-49D1-B687-289B8A415E9F}"/>
                  </a:ext>
                </a:extLst>
              </p:cNvPr>
              <p:cNvSpPr/>
              <p:nvPr/>
            </p:nvSpPr>
            <p:spPr>
              <a:xfrm>
                <a:off x="8710888" y="2321395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3 w 134046"/>
                  <a:gd name="connsiteY1" fmla="*/ 66989 h 134046"/>
                  <a:gd name="connsiteX2" fmla="*/ 67147 w 134046"/>
                  <a:gd name="connsiteY2" fmla="*/ -34 h 134046"/>
                  <a:gd name="connsiteX3" fmla="*/ 134170 w 134046"/>
                  <a:gd name="connsiteY3" fmla="*/ 66989 h 134046"/>
                  <a:gd name="connsiteX4" fmla="*/ 67147 w 134046"/>
                  <a:gd name="connsiteY4" fmla="*/ 134013 h 134046"/>
                  <a:gd name="connsiteX5" fmla="*/ 67147 w 134046"/>
                  <a:gd name="connsiteY5" fmla="*/ 13404 h 134046"/>
                  <a:gd name="connsiteX6" fmla="*/ 13250 w 134046"/>
                  <a:gd name="connsiteY6" fmla="*/ 66334 h 134046"/>
                  <a:gd name="connsiteX7" fmla="*/ 66180 w 134046"/>
                  <a:gd name="connsiteY7" fmla="*/ 120247 h 134046"/>
                  <a:gd name="connsiteX8" fmla="*/ 120077 w 134046"/>
                  <a:gd name="connsiteY8" fmla="*/ 67301 h 134046"/>
                  <a:gd name="connsiteX9" fmla="*/ 105165 w 134046"/>
                  <a:gd name="connsiteY9" fmla="*/ 29791 h 134046"/>
                  <a:gd name="connsiteX10" fmla="*/ 67147 w 134046"/>
                  <a:gd name="connsiteY10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129" y="134013"/>
                      <a:pt x="123" y="104008"/>
                      <a:pt x="123" y="66989"/>
                    </a:cubicBezTo>
                    <a:cubicBezTo>
                      <a:pt x="123" y="29971"/>
                      <a:pt x="30129" y="-34"/>
                      <a:pt x="67147" y="-34"/>
                    </a:cubicBezTo>
                    <a:cubicBezTo>
                      <a:pt x="104133" y="64"/>
                      <a:pt x="134088" y="30004"/>
                      <a:pt x="134170" y="66989"/>
                    </a:cubicBezTo>
                    <a:cubicBezTo>
                      <a:pt x="134170" y="104008"/>
                      <a:pt x="104166" y="134013"/>
                      <a:pt x="67147" y="134013"/>
                    </a:cubicBezTo>
                    <a:close/>
                    <a:moveTo>
                      <a:pt x="67147" y="13404"/>
                    </a:moveTo>
                    <a:cubicBezTo>
                      <a:pt x="37650" y="13141"/>
                      <a:pt x="13512" y="36837"/>
                      <a:pt x="13250" y="66334"/>
                    </a:cubicBezTo>
                    <a:cubicBezTo>
                      <a:pt x="12971" y="95847"/>
                      <a:pt x="36667" y="119969"/>
                      <a:pt x="66180" y="120247"/>
                    </a:cubicBezTo>
                    <a:cubicBezTo>
                      <a:pt x="95677" y="120510"/>
                      <a:pt x="119815" y="96814"/>
                      <a:pt x="120077" y="67301"/>
                    </a:cubicBezTo>
                    <a:cubicBezTo>
                      <a:pt x="120208" y="53339"/>
                      <a:pt x="114850" y="39869"/>
                      <a:pt x="105165" y="29791"/>
                    </a:cubicBezTo>
                    <a:cubicBezTo>
                      <a:pt x="95201" y="19450"/>
                      <a:pt x="81502" y="13551"/>
                      <a:pt x="67147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03ED3DAF-FD09-48E6-8CC8-CA6790F14EB6}"/>
                  </a:ext>
                </a:extLst>
              </p:cNvPr>
              <p:cNvSpPr/>
              <p:nvPr/>
            </p:nvSpPr>
            <p:spPr>
              <a:xfrm>
                <a:off x="8815930" y="1756368"/>
                <a:ext cx="594688" cy="594196"/>
              </a:xfrm>
              <a:custGeom>
                <a:avLst/>
                <a:gdLst>
                  <a:gd name="connsiteX0" fmla="*/ 9505 w 594688"/>
                  <a:gd name="connsiteY0" fmla="*/ 594196 h 594196"/>
                  <a:gd name="connsiteX1" fmla="*/ 0 w 594688"/>
                  <a:gd name="connsiteY1" fmla="*/ 584692 h 594196"/>
                  <a:gd name="connsiteX2" fmla="*/ 585184 w 594688"/>
                  <a:gd name="connsiteY2" fmla="*/ 0 h 594196"/>
                  <a:gd name="connsiteX3" fmla="*/ 594688 w 594688"/>
                  <a:gd name="connsiteY3" fmla="*/ 9505 h 594196"/>
                  <a:gd name="connsiteX4" fmla="*/ 9505 w 594688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8" h="594196">
                    <a:moveTo>
                      <a:pt x="9505" y="594196"/>
                    </a:moveTo>
                    <a:lnTo>
                      <a:pt x="0" y="584692"/>
                    </a:lnTo>
                    <a:lnTo>
                      <a:pt x="585184" y="0"/>
                    </a:lnTo>
                    <a:lnTo>
                      <a:pt x="594688" y="9505"/>
                    </a:lnTo>
                    <a:lnTo>
                      <a:pt x="9505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E4C8D2C5-6A51-417C-AE24-C0E00F38C309}"/>
                  </a:ext>
                </a:extLst>
              </p:cNvPr>
              <p:cNvSpPr/>
              <p:nvPr/>
            </p:nvSpPr>
            <p:spPr>
              <a:xfrm>
                <a:off x="9381317" y="1651163"/>
                <a:ext cx="134373" cy="134374"/>
              </a:xfrm>
              <a:custGeom>
                <a:avLst/>
                <a:gdLst>
                  <a:gd name="connsiteX0" fmla="*/ 67278 w 134373"/>
                  <a:gd name="connsiteY0" fmla="*/ 134340 h 134374"/>
                  <a:gd name="connsiteX1" fmla="*/ 123 w 134373"/>
                  <a:gd name="connsiteY1" fmla="*/ 67120 h 134374"/>
                  <a:gd name="connsiteX2" fmla="*/ 67327 w 134373"/>
                  <a:gd name="connsiteY2" fmla="*/ -34 h 134374"/>
                  <a:gd name="connsiteX3" fmla="*/ 134497 w 134373"/>
                  <a:gd name="connsiteY3" fmla="*/ 67186 h 134374"/>
                  <a:gd name="connsiteX4" fmla="*/ 114800 w 134373"/>
                  <a:gd name="connsiteY4" fmla="*/ 114676 h 134374"/>
                  <a:gd name="connsiteX5" fmla="*/ 67278 w 134373"/>
                  <a:gd name="connsiteY5" fmla="*/ 134340 h 134374"/>
                  <a:gd name="connsiteX6" fmla="*/ 67278 w 134373"/>
                  <a:gd name="connsiteY6" fmla="*/ 13731 h 134374"/>
                  <a:gd name="connsiteX7" fmla="*/ 13758 w 134373"/>
                  <a:gd name="connsiteY7" fmla="*/ 67383 h 134374"/>
                  <a:gd name="connsiteX8" fmla="*/ 29424 w 134373"/>
                  <a:gd name="connsiteY8" fmla="*/ 105171 h 134374"/>
                  <a:gd name="connsiteX9" fmla="*/ 105296 w 134373"/>
                  <a:gd name="connsiteY9" fmla="*/ 105171 h 134374"/>
                  <a:gd name="connsiteX10" fmla="*/ 105230 w 134373"/>
                  <a:gd name="connsiteY10" fmla="*/ 29397 h 134374"/>
                  <a:gd name="connsiteX11" fmla="*/ 67278 w 134373"/>
                  <a:gd name="connsiteY11" fmla="*/ 13731 h 13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373" h="134374">
                    <a:moveTo>
                      <a:pt x="67278" y="134340"/>
                    </a:moveTo>
                    <a:cubicBezTo>
                      <a:pt x="30177" y="134324"/>
                      <a:pt x="107" y="104237"/>
                      <a:pt x="123" y="67120"/>
                    </a:cubicBezTo>
                    <a:cubicBezTo>
                      <a:pt x="140" y="30020"/>
                      <a:pt x="30227" y="-50"/>
                      <a:pt x="67327" y="-34"/>
                    </a:cubicBezTo>
                    <a:cubicBezTo>
                      <a:pt x="104444" y="-18"/>
                      <a:pt x="134514" y="30069"/>
                      <a:pt x="134497" y="67186"/>
                    </a:cubicBezTo>
                    <a:cubicBezTo>
                      <a:pt x="134481" y="84999"/>
                      <a:pt x="127402" y="102074"/>
                      <a:pt x="114800" y="114676"/>
                    </a:cubicBezTo>
                    <a:cubicBezTo>
                      <a:pt x="102231" y="127327"/>
                      <a:pt x="85107" y="134406"/>
                      <a:pt x="67278" y="134340"/>
                    </a:cubicBezTo>
                    <a:close/>
                    <a:moveTo>
                      <a:pt x="67278" y="13731"/>
                    </a:moveTo>
                    <a:cubicBezTo>
                      <a:pt x="37683" y="13764"/>
                      <a:pt x="13725" y="37804"/>
                      <a:pt x="13758" y="67383"/>
                    </a:cubicBezTo>
                    <a:cubicBezTo>
                      <a:pt x="13790" y="81558"/>
                      <a:pt x="19411" y="95142"/>
                      <a:pt x="29424" y="105171"/>
                    </a:cubicBezTo>
                    <a:cubicBezTo>
                      <a:pt x="50645" y="125458"/>
                      <a:pt x="84074" y="125458"/>
                      <a:pt x="105296" y="105171"/>
                    </a:cubicBezTo>
                    <a:cubicBezTo>
                      <a:pt x="126206" y="84229"/>
                      <a:pt x="126173" y="50291"/>
                      <a:pt x="105230" y="29397"/>
                    </a:cubicBezTo>
                    <a:cubicBezTo>
                      <a:pt x="95152" y="19336"/>
                      <a:pt x="81502" y="13715"/>
                      <a:pt x="67278" y="137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0937A24B-178D-499B-A9DE-6599E393659A}"/>
                  </a:ext>
                </a:extLst>
              </p:cNvPr>
              <p:cNvSpPr/>
              <p:nvPr/>
            </p:nvSpPr>
            <p:spPr>
              <a:xfrm>
                <a:off x="9486490" y="1756368"/>
                <a:ext cx="594687" cy="594196"/>
              </a:xfrm>
              <a:custGeom>
                <a:avLst/>
                <a:gdLst>
                  <a:gd name="connsiteX0" fmla="*/ 585183 w 594687"/>
                  <a:gd name="connsiteY0" fmla="*/ 594196 h 594196"/>
                  <a:gd name="connsiteX1" fmla="*/ 0 w 594687"/>
                  <a:gd name="connsiteY1" fmla="*/ 9505 h 594196"/>
                  <a:gd name="connsiteX2" fmla="*/ 9504 w 594687"/>
                  <a:gd name="connsiteY2" fmla="*/ 0 h 594196"/>
                  <a:gd name="connsiteX3" fmla="*/ 594687 w 594687"/>
                  <a:gd name="connsiteY3" fmla="*/ 584692 h 594196"/>
                  <a:gd name="connsiteX4" fmla="*/ 585183 w 594687"/>
                  <a:gd name="connsiteY4" fmla="*/ 594196 h 59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87" h="594196">
                    <a:moveTo>
                      <a:pt x="585183" y="594196"/>
                    </a:moveTo>
                    <a:lnTo>
                      <a:pt x="0" y="9505"/>
                    </a:lnTo>
                    <a:lnTo>
                      <a:pt x="9504" y="0"/>
                    </a:lnTo>
                    <a:lnTo>
                      <a:pt x="594687" y="584692"/>
                    </a:lnTo>
                    <a:lnTo>
                      <a:pt x="585183" y="5941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A09C6340-A9BB-4D9F-B20B-C8D6FE0D864B}"/>
                  </a:ext>
                </a:extLst>
              </p:cNvPr>
              <p:cNvSpPr/>
              <p:nvPr/>
            </p:nvSpPr>
            <p:spPr>
              <a:xfrm>
                <a:off x="10051091" y="2321141"/>
                <a:ext cx="134475" cy="134301"/>
              </a:xfrm>
              <a:custGeom>
                <a:avLst/>
                <a:gdLst>
                  <a:gd name="connsiteX0" fmla="*/ 67409 w 134475"/>
                  <a:gd name="connsiteY0" fmla="*/ 134267 h 134301"/>
                  <a:gd name="connsiteX1" fmla="*/ 124 w 134475"/>
                  <a:gd name="connsiteY1" fmla="*/ 67506 h 134301"/>
                  <a:gd name="connsiteX2" fmla="*/ 20050 w 134475"/>
                  <a:gd name="connsiteY2" fmla="*/ 19557 h 134301"/>
                  <a:gd name="connsiteX3" fmla="*/ 114768 w 134475"/>
                  <a:gd name="connsiteY3" fmla="*/ 19557 h 134301"/>
                  <a:gd name="connsiteX4" fmla="*/ 114768 w 134475"/>
                  <a:gd name="connsiteY4" fmla="*/ 19557 h 134301"/>
                  <a:gd name="connsiteX5" fmla="*/ 134596 w 134475"/>
                  <a:gd name="connsiteY5" fmla="*/ 67079 h 134301"/>
                  <a:gd name="connsiteX6" fmla="*/ 67409 w 134475"/>
                  <a:gd name="connsiteY6" fmla="*/ 134267 h 134301"/>
                  <a:gd name="connsiteX7" fmla="*/ 67409 w 134475"/>
                  <a:gd name="connsiteY7" fmla="*/ 13658 h 134301"/>
                  <a:gd name="connsiteX8" fmla="*/ 13987 w 134475"/>
                  <a:gd name="connsiteY8" fmla="*/ 67407 h 134301"/>
                  <a:gd name="connsiteX9" fmla="*/ 67737 w 134475"/>
                  <a:gd name="connsiteY9" fmla="*/ 120829 h 134301"/>
                  <a:gd name="connsiteX10" fmla="*/ 121159 w 134475"/>
                  <a:gd name="connsiteY10" fmla="*/ 67243 h 134301"/>
                  <a:gd name="connsiteX11" fmla="*/ 104772 w 134475"/>
                  <a:gd name="connsiteY11" fmla="*/ 29225 h 134301"/>
                  <a:gd name="connsiteX12" fmla="*/ 104772 w 134475"/>
                  <a:gd name="connsiteY12" fmla="*/ 29225 h 134301"/>
                  <a:gd name="connsiteX13" fmla="*/ 67409 w 134475"/>
                  <a:gd name="connsiteY13" fmla="*/ 13658 h 13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475" h="134301">
                    <a:moveTo>
                      <a:pt x="67409" y="134267"/>
                    </a:moveTo>
                    <a:cubicBezTo>
                      <a:pt x="30391" y="134414"/>
                      <a:pt x="271" y="104524"/>
                      <a:pt x="124" y="67506"/>
                    </a:cubicBezTo>
                    <a:cubicBezTo>
                      <a:pt x="58" y="49496"/>
                      <a:pt x="7236" y="32208"/>
                      <a:pt x="20050" y="19557"/>
                    </a:cubicBezTo>
                    <a:cubicBezTo>
                      <a:pt x="46221" y="-6564"/>
                      <a:pt x="88598" y="-6564"/>
                      <a:pt x="114768" y="19557"/>
                    </a:cubicBezTo>
                    <a:lnTo>
                      <a:pt x="114768" y="19557"/>
                    </a:lnTo>
                    <a:cubicBezTo>
                      <a:pt x="127582" y="32028"/>
                      <a:pt x="134744" y="49201"/>
                      <a:pt x="134596" y="67079"/>
                    </a:cubicBezTo>
                    <a:cubicBezTo>
                      <a:pt x="134596" y="104180"/>
                      <a:pt x="104510" y="134267"/>
                      <a:pt x="67409" y="134267"/>
                    </a:cubicBezTo>
                    <a:close/>
                    <a:moveTo>
                      <a:pt x="67409" y="13658"/>
                    </a:moveTo>
                    <a:cubicBezTo>
                      <a:pt x="37814" y="13756"/>
                      <a:pt x="13889" y="37812"/>
                      <a:pt x="13987" y="67407"/>
                    </a:cubicBezTo>
                    <a:cubicBezTo>
                      <a:pt x="14086" y="97002"/>
                      <a:pt x="38142" y="120911"/>
                      <a:pt x="67737" y="120829"/>
                    </a:cubicBezTo>
                    <a:cubicBezTo>
                      <a:pt x="97266" y="120731"/>
                      <a:pt x="121159" y="96773"/>
                      <a:pt x="121159" y="67243"/>
                    </a:cubicBezTo>
                    <a:cubicBezTo>
                      <a:pt x="121110" y="52872"/>
                      <a:pt x="115178" y="39139"/>
                      <a:pt x="104772" y="29225"/>
                    </a:cubicBezTo>
                    <a:lnTo>
                      <a:pt x="104772" y="29225"/>
                    </a:lnTo>
                    <a:cubicBezTo>
                      <a:pt x="94857" y="19311"/>
                      <a:pt x="81436" y="13707"/>
                      <a:pt x="67409" y="1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6D683EC-D7DA-4C2D-880E-BFF226747D8F}"/>
                  </a:ext>
                </a:extLst>
              </p:cNvPr>
              <p:cNvSpPr/>
              <p:nvPr/>
            </p:nvSpPr>
            <p:spPr>
              <a:xfrm rot="-2711401">
                <a:off x="10040154" y="2046616"/>
                <a:ext cx="824598" cy="13437"/>
              </a:xfrm>
              <a:custGeom>
                <a:avLst/>
                <a:gdLst>
                  <a:gd name="connsiteX0" fmla="*/ 124 w 824598"/>
                  <a:gd name="connsiteY0" fmla="*/ -34 h 13437"/>
                  <a:gd name="connsiteX1" fmla="*/ 824722 w 824598"/>
                  <a:gd name="connsiteY1" fmla="*/ -34 h 13437"/>
                  <a:gd name="connsiteX2" fmla="*/ 824722 w 824598"/>
                  <a:gd name="connsiteY2" fmla="*/ 13404 h 13437"/>
                  <a:gd name="connsiteX3" fmla="*/ 123 w 824598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98" h="13437">
                    <a:moveTo>
                      <a:pt x="124" y="-34"/>
                    </a:moveTo>
                    <a:lnTo>
                      <a:pt x="824722" y="-34"/>
                    </a:lnTo>
                    <a:lnTo>
                      <a:pt x="824722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75387292-43BA-4FAA-BEF5-606862AE3DC2}"/>
                  </a:ext>
                </a:extLst>
              </p:cNvPr>
              <p:cNvSpPr/>
              <p:nvPr/>
            </p:nvSpPr>
            <p:spPr>
              <a:xfrm>
                <a:off x="10719127" y="1651491"/>
                <a:ext cx="134047" cy="134046"/>
              </a:xfrm>
              <a:custGeom>
                <a:avLst/>
                <a:gdLst>
                  <a:gd name="connsiteX0" fmla="*/ 66983 w 134047"/>
                  <a:gd name="connsiteY0" fmla="*/ 134013 h 134046"/>
                  <a:gd name="connsiteX1" fmla="*/ 124 w 134047"/>
                  <a:gd name="connsiteY1" fmla="*/ 66826 h 134046"/>
                  <a:gd name="connsiteX2" fmla="*/ 67311 w 134047"/>
                  <a:gd name="connsiteY2" fmla="*/ -34 h 134046"/>
                  <a:gd name="connsiteX3" fmla="*/ 134171 w 134047"/>
                  <a:gd name="connsiteY3" fmla="*/ 66990 h 134046"/>
                  <a:gd name="connsiteX4" fmla="*/ 66983 w 134047"/>
                  <a:gd name="connsiteY4" fmla="*/ 134013 h 134046"/>
                  <a:gd name="connsiteX5" fmla="*/ 66983 w 134047"/>
                  <a:gd name="connsiteY5" fmla="*/ 13404 h 134046"/>
                  <a:gd name="connsiteX6" fmla="*/ 13397 w 134047"/>
                  <a:gd name="connsiteY6" fmla="*/ 66990 h 134046"/>
                  <a:gd name="connsiteX7" fmla="*/ 66983 w 134047"/>
                  <a:gd name="connsiteY7" fmla="*/ 120575 h 134046"/>
                  <a:gd name="connsiteX8" fmla="*/ 120832 w 134047"/>
                  <a:gd name="connsiteY8" fmla="*/ 67252 h 134046"/>
                  <a:gd name="connsiteX9" fmla="*/ 105166 w 134047"/>
                  <a:gd name="connsiteY9" fmla="*/ 29136 h 134046"/>
                  <a:gd name="connsiteX10" fmla="*/ 105166 w 134047"/>
                  <a:gd name="connsiteY10" fmla="*/ 29136 h 134046"/>
                  <a:gd name="connsiteX11" fmla="*/ 66983 w 134047"/>
                  <a:gd name="connsiteY11" fmla="*/ 13404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47" h="134046">
                    <a:moveTo>
                      <a:pt x="66983" y="134013"/>
                    </a:moveTo>
                    <a:cubicBezTo>
                      <a:pt x="29965" y="133915"/>
                      <a:pt x="26" y="103844"/>
                      <a:pt x="124" y="66826"/>
                    </a:cubicBezTo>
                    <a:cubicBezTo>
                      <a:pt x="206" y="29807"/>
                      <a:pt x="30292" y="-132"/>
                      <a:pt x="67311" y="-34"/>
                    </a:cubicBezTo>
                    <a:cubicBezTo>
                      <a:pt x="104264" y="65"/>
                      <a:pt x="134171" y="30037"/>
                      <a:pt x="134171" y="66990"/>
                    </a:cubicBezTo>
                    <a:cubicBezTo>
                      <a:pt x="134072" y="104025"/>
                      <a:pt x="104018" y="134013"/>
                      <a:pt x="66983" y="134013"/>
                    </a:cubicBezTo>
                    <a:close/>
                    <a:moveTo>
                      <a:pt x="66983" y="13404"/>
                    </a:moveTo>
                    <a:cubicBezTo>
                      <a:pt x="37389" y="13404"/>
                      <a:pt x="13397" y="37395"/>
                      <a:pt x="13397" y="66990"/>
                    </a:cubicBezTo>
                    <a:cubicBezTo>
                      <a:pt x="13479" y="96552"/>
                      <a:pt x="37421" y="120494"/>
                      <a:pt x="66983" y="120575"/>
                    </a:cubicBezTo>
                    <a:cubicBezTo>
                      <a:pt x="96579" y="120723"/>
                      <a:pt x="120684" y="96847"/>
                      <a:pt x="120832" y="67252"/>
                    </a:cubicBezTo>
                    <a:cubicBezTo>
                      <a:pt x="120898" y="52962"/>
                      <a:pt x="115259" y="39246"/>
                      <a:pt x="105166" y="29136"/>
                    </a:cubicBezTo>
                    <a:lnTo>
                      <a:pt x="105166" y="29136"/>
                    </a:lnTo>
                    <a:cubicBezTo>
                      <a:pt x="95055" y="19008"/>
                      <a:pt x="81306" y="13338"/>
                      <a:pt x="66983" y="134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8E8BBE-2919-4DED-9F2A-F26F9166D6DC}"/>
                  </a:ext>
                </a:extLst>
              </p:cNvPr>
              <p:cNvSpPr/>
              <p:nvPr/>
            </p:nvSpPr>
            <p:spPr>
              <a:xfrm rot="-2692202">
                <a:off x="10708031" y="1376310"/>
                <a:ext cx="829842" cy="13437"/>
              </a:xfrm>
              <a:custGeom>
                <a:avLst/>
                <a:gdLst>
                  <a:gd name="connsiteX0" fmla="*/ 123 w 829842"/>
                  <a:gd name="connsiteY0" fmla="*/ -34 h 13437"/>
                  <a:gd name="connsiteX1" fmla="*/ 829966 w 829842"/>
                  <a:gd name="connsiteY1" fmla="*/ -34 h 13437"/>
                  <a:gd name="connsiteX2" fmla="*/ 829966 w 829842"/>
                  <a:gd name="connsiteY2" fmla="*/ 13404 h 13437"/>
                  <a:gd name="connsiteX3" fmla="*/ 123 w 829842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842" h="13437">
                    <a:moveTo>
                      <a:pt x="123" y="-34"/>
                    </a:moveTo>
                    <a:lnTo>
                      <a:pt x="829966" y="-34"/>
                    </a:lnTo>
                    <a:lnTo>
                      <a:pt x="829966" y="13404"/>
                    </a:lnTo>
                    <a:lnTo>
                      <a:pt x="123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6D1F002-9749-42F0-885A-204A24D265DB}"/>
                  </a:ext>
                </a:extLst>
              </p:cNvPr>
              <p:cNvSpPr/>
              <p:nvPr/>
            </p:nvSpPr>
            <p:spPr>
              <a:xfrm rot="-2701201">
                <a:off x="11373958" y="686399"/>
                <a:ext cx="887525" cy="13437"/>
              </a:xfrm>
              <a:custGeom>
                <a:avLst/>
                <a:gdLst>
                  <a:gd name="connsiteX0" fmla="*/ 124 w 887525"/>
                  <a:gd name="connsiteY0" fmla="*/ -34 h 13437"/>
                  <a:gd name="connsiteX1" fmla="*/ 887649 w 887525"/>
                  <a:gd name="connsiteY1" fmla="*/ -34 h 13437"/>
                  <a:gd name="connsiteX2" fmla="*/ 887649 w 887525"/>
                  <a:gd name="connsiteY2" fmla="*/ 13404 h 13437"/>
                  <a:gd name="connsiteX3" fmla="*/ 124 w 887525"/>
                  <a:gd name="connsiteY3" fmla="*/ 13404 h 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525" h="13437">
                    <a:moveTo>
                      <a:pt x="124" y="-34"/>
                    </a:moveTo>
                    <a:lnTo>
                      <a:pt x="887649" y="-34"/>
                    </a:lnTo>
                    <a:lnTo>
                      <a:pt x="887649" y="13404"/>
                    </a:lnTo>
                    <a:lnTo>
                      <a:pt x="124" y="1340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580AD21-FCCC-4058-B04E-8C86B9903694}"/>
                  </a:ext>
                </a:extLst>
              </p:cNvPr>
              <p:cNvSpPr/>
              <p:nvPr/>
            </p:nvSpPr>
            <p:spPr>
              <a:xfrm>
                <a:off x="11393292" y="981422"/>
                <a:ext cx="134046" cy="134046"/>
              </a:xfrm>
              <a:custGeom>
                <a:avLst/>
                <a:gdLst>
                  <a:gd name="connsiteX0" fmla="*/ 67147 w 134046"/>
                  <a:gd name="connsiteY0" fmla="*/ 134013 h 134046"/>
                  <a:gd name="connsiteX1" fmla="*/ 124 w 134046"/>
                  <a:gd name="connsiteY1" fmla="*/ 67317 h 134046"/>
                  <a:gd name="connsiteX2" fmla="*/ 124 w 134046"/>
                  <a:gd name="connsiteY2" fmla="*/ 67153 h 134046"/>
                  <a:gd name="connsiteX3" fmla="*/ 66983 w 134046"/>
                  <a:gd name="connsiteY3" fmla="*/ -34 h 134046"/>
                  <a:gd name="connsiteX4" fmla="*/ 134170 w 134046"/>
                  <a:gd name="connsiteY4" fmla="*/ 66826 h 134046"/>
                  <a:gd name="connsiteX5" fmla="*/ 67311 w 134046"/>
                  <a:gd name="connsiteY5" fmla="*/ 134013 h 134046"/>
                  <a:gd name="connsiteX6" fmla="*/ 67147 w 134046"/>
                  <a:gd name="connsiteY6" fmla="*/ 134013 h 134046"/>
                  <a:gd name="connsiteX7" fmla="*/ 67147 w 134046"/>
                  <a:gd name="connsiteY7" fmla="*/ 13568 h 134046"/>
                  <a:gd name="connsiteX8" fmla="*/ 13397 w 134046"/>
                  <a:gd name="connsiteY8" fmla="*/ 66990 h 134046"/>
                  <a:gd name="connsiteX9" fmla="*/ 13397 w 134046"/>
                  <a:gd name="connsiteY9" fmla="*/ 67153 h 134046"/>
                  <a:gd name="connsiteX10" fmla="*/ 29784 w 134046"/>
                  <a:gd name="connsiteY10" fmla="*/ 104844 h 134046"/>
                  <a:gd name="connsiteX11" fmla="*/ 105559 w 134046"/>
                  <a:gd name="connsiteY11" fmla="*/ 105237 h 134046"/>
                  <a:gd name="connsiteX12" fmla="*/ 105968 w 134046"/>
                  <a:gd name="connsiteY12" fmla="*/ 29463 h 134046"/>
                  <a:gd name="connsiteX13" fmla="*/ 67802 w 134046"/>
                  <a:gd name="connsiteY13" fmla="*/ 13568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046" h="134046">
                    <a:moveTo>
                      <a:pt x="67147" y="134013"/>
                    </a:moveTo>
                    <a:cubicBezTo>
                      <a:pt x="30227" y="134111"/>
                      <a:pt x="223" y="104237"/>
                      <a:pt x="124" y="67317"/>
                    </a:cubicBezTo>
                    <a:cubicBezTo>
                      <a:pt x="124" y="67268"/>
                      <a:pt x="124" y="67203"/>
                      <a:pt x="124" y="67153"/>
                    </a:cubicBezTo>
                    <a:cubicBezTo>
                      <a:pt x="42" y="30135"/>
                      <a:pt x="29964" y="65"/>
                      <a:pt x="66983" y="-34"/>
                    </a:cubicBezTo>
                    <a:cubicBezTo>
                      <a:pt x="104001" y="-132"/>
                      <a:pt x="134088" y="29807"/>
                      <a:pt x="134170" y="66826"/>
                    </a:cubicBezTo>
                    <a:cubicBezTo>
                      <a:pt x="134269" y="103844"/>
                      <a:pt x="104329" y="133914"/>
                      <a:pt x="67311" y="134013"/>
                    </a:cubicBezTo>
                    <a:cubicBezTo>
                      <a:pt x="67261" y="134013"/>
                      <a:pt x="67196" y="134013"/>
                      <a:pt x="67147" y="134013"/>
                    </a:cubicBezTo>
                    <a:close/>
                    <a:moveTo>
                      <a:pt x="67147" y="13568"/>
                    </a:moveTo>
                    <a:cubicBezTo>
                      <a:pt x="37552" y="13469"/>
                      <a:pt x="13496" y="37394"/>
                      <a:pt x="13397" y="66990"/>
                    </a:cubicBezTo>
                    <a:cubicBezTo>
                      <a:pt x="13397" y="67039"/>
                      <a:pt x="13397" y="67104"/>
                      <a:pt x="13397" y="67153"/>
                    </a:cubicBezTo>
                    <a:cubicBezTo>
                      <a:pt x="13528" y="81427"/>
                      <a:pt x="19444" y="95028"/>
                      <a:pt x="29784" y="104844"/>
                    </a:cubicBezTo>
                    <a:cubicBezTo>
                      <a:pt x="50596" y="125885"/>
                      <a:pt x="84534" y="126065"/>
                      <a:pt x="105559" y="105237"/>
                    </a:cubicBezTo>
                    <a:cubicBezTo>
                      <a:pt x="126600" y="84425"/>
                      <a:pt x="126780" y="50504"/>
                      <a:pt x="105968" y="29463"/>
                    </a:cubicBezTo>
                    <a:cubicBezTo>
                      <a:pt x="95890" y="19270"/>
                      <a:pt x="82141" y="13551"/>
                      <a:pt x="67802" y="135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6E84611-E54B-4BB3-B4CE-39E30EE120A2}"/>
                  </a:ext>
                </a:extLst>
              </p:cNvPr>
              <p:cNvSpPr/>
              <p:nvPr/>
            </p:nvSpPr>
            <p:spPr>
              <a:xfrm>
                <a:off x="2682239" y="2998576"/>
                <a:ext cx="120688" cy="120707"/>
              </a:xfrm>
              <a:custGeom>
                <a:avLst/>
                <a:gdLst>
                  <a:gd name="connsiteX0" fmla="*/ 103198 w 120688"/>
                  <a:gd name="connsiteY0" fmla="*/ 17107 h 120707"/>
                  <a:gd name="connsiteX1" fmla="*/ 103198 w 120688"/>
                  <a:gd name="connsiteY1" fmla="*/ 102156 h 120707"/>
                  <a:gd name="connsiteX2" fmla="*/ 60592 w 120688"/>
                  <a:gd name="connsiteY2" fmla="*/ 120673 h 120707"/>
                  <a:gd name="connsiteX3" fmla="*/ 124 w 120688"/>
                  <a:gd name="connsiteY3" fmla="*/ 60533 h 120707"/>
                  <a:gd name="connsiteX4" fmla="*/ 124 w 120688"/>
                  <a:gd name="connsiteY4" fmla="*/ 60369 h 120707"/>
                  <a:gd name="connsiteX5" fmla="*/ 60335 w 120688"/>
                  <a:gd name="connsiteY5" fmla="*/ -34 h 120707"/>
                  <a:gd name="connsiteX6" fmla="*/ 103198 w 120688"/>
                  <a:gd name="connsiteY6" fmla="*/ 17762 h 12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88" h="120707">
                    <a:moveTo>
                      <a:pt x="103198" y="17107"/>
                    </a:moveTo>
                    <a:cubicBezTo>
                      <a:pt x="126683" y="40590"/>
                      <a:pt x="126683" y="78673"/>
                      <a:pt x="103198" y="102156"/>
                    </a:cubicBezTo>
                    <a:cubicBezTo>
                      <a:pt x="92039" y="113774"/>
                      <a:pt x="76697" y="120444"/>
                      <a:pt x="60592" y="120673"/>
                    </a:cubicBezTo>
                    <a:cubicBezTo>
                      <a:pt x="27287" y="120772"/>
                      <a:pt x="214" y="93831"/>
                      <a:pt x="124" y="60533"/>
                    </a:cubicBezTo>
                    <a:cubicBezTo>
                      <a:pt x="124" y="60484"/>
                      <a:pt x="124" y="60418"/>
                      <a:pt x="124" y="60369"/>
                    </a:cubicBezTo>
                    <a:cubicBezTo>
                      <a:pt x="71" y="27070"/>
                      <a:pt x="27029" y="15"/>
                      <a:pt x="60335" y="-34"/>
                    </a:cubicBezTo>
                    <a:cubicBezTo>
                      <a:pt x="76423" y="-50"/>
                      <a:pt x="91855" y="6357"/>
                      <a:pt x="103198" y="1776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2E700D6-F469-42A6-88D1-97B4E78A8596}"/>
                  </a:ext>
                </a:extLst>
              </p:cNvPr>
              <p:cNvSpPr/>
              <p:nvPr/>
            </p:nvSpPr>
            <p:spPr>
              <a:xfrm rot="-2701801">
                <a:off x="2664475" y="2718121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EBD328FE-C5A4-4D2B-9F6A-83235BFD8F34}"/>
                  </a:ext>
                </a:extLst>
              </p:cNvPr>
              <p:cNvSpPr/>
              <p:nvPr/>
            </p:nvSpPr>
            <p:spPr>
              <a:xfrm>
                <a:off x="3353128" y="2328038"/>
                <a:ext cx="120608" cy="120615"/>
              </a:xfrm>
              <a:custGeom>
                <a:avLst/>
                <a:gdLst>
                  <a:gd name="connsiteX0" fmla="*/ 120568 w 120608"/>
                  <a:gd name="connsiteY0" fmla="*/ 60346 h 120615"/>
                  <a:gd name="connsiteX1" fmla="*/ 103034 w 120608"/>
                  <a:gd name="connsiteY1" fmla="*/ 102953 h 120615"/>
                  <a:gd name="connsiteX2" fmla="*/ 103034 w 120608"/>
                  <a:gd name="connsiteY2" fmla="*/ 102953 h 120615"/>
                  <a:gd name="connsiteX3" fmla="*/ 17751 w 120608"/>
                  <a:gd name="connsiteY3" fmla="*/ 102887 h 120615"/>
                  <a:gd name="connsiteX4" fmla="*/ 17821 w 120608"/>
                  <a:gd name="connsiteY4" fmla="*/ 17593 h 120615"/>
                  <a:gd name="connsiteX5" fmla="*/ 103105 w 120608"/>
                  <a:gd name="connsiteY5" fmla="*/ 17675 h 120615"/>
                  <a:gd name="connsiteX6" fmla="*/ 120732 w 120608"/>
                  <a:gd name="connsiteY6" fmla="*/ 60346 h 12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8" h="120615">
                    <a:moveTo>
                      <a:pt x="120568" y="60346"/>
                    </a:moveTo>
                    <a:cubicBezTo>
                      <a:pt x="120593" y="76307"/>
                      <a:pt x="114287" y="91630"/>
                      <a:pt x="103034" y="102953"/>
                    </a:cubicBezTo>
                    <a:lnTo>
                      <a:pt x="103034" y="102953"/>
                    </a:lnTo>
                    <a:cubicBezTo>
                      <a:pt x="79465" y="126485"/>
                      <a:pt x="41281" y="126452"/>
                      <a:pt x="17751" y="102887"/>
                    </a:cubicBezTo>
                    <a:cubicBezTo>
                      <a:pt x="-5780" y="79306"/>
                      <a:pt x="-5748" y="41125"/>
                      <a:pt x="17821" y="17593"/>
                    </a:cubicBezTo>
                    <a:cubicBezTo>
                      <a:pt x="41391" y="-5939"/>
                      <a:pt x="79574" y="-5907"/>
                      <a:pt x="103105" y="17675"/>
                    </a:cubicBezTo>
                    <a:cubicBezTo>
                      <a:pt x="114410" y="28998"/>
                      <a:pt x="120750" y="44353"/>
                      <a:pt x="120732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8CA3F29-6C9A-4052-B84E-F1B4569CFFCF}"/>
                  </a:ext>
                </a:extLst>
              </p:cNvPr>
              <p:cNvSpPr/>
              <p:nvPr/>
            </p:nvSpPr>
            <p:spPr>
              <a:xfrm rot="-2701801">
                <a:off x="3743641" y="2309789"/>
                <a:ext cx="9996" cy="827220"/>
              </a:xfrm>
              <a:custGeom>
                <a:avLst/>
                <a:gdLst>
                  <a:gd name="connsiteX0" fmla="*/ 124 w 9996"/>
                  <a:gd name="connsiteY0" fmla="*/ -34 h 827220"/>
                  <a:gd name="connsiteX1" fmla="*/ 10120 w 9996"/>
                  <a:gd name="connsiteY1" fmla="*/ -34 h 827220"/>
                  <a:gd name="connsiteX2" fmla="*/ 10120 w 9996"/>
                  <a:gd name="connsiteY2" fmla="*/ 827187 h 827220"/>
                  <a:gd name="connsiteX3" fmla="*/ 124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4" y="-34"/>
                    </a:moveTo>
                    <a:lnTo>
                      <a:pt x="10120" y="-34"/>
                    </a:lnTo>
                    <a:lnTo>
                      <a:pt x="10120" y="827187"/>
                    </a:lnTo>
                    <a:lnTo>
                      <a:pt x="124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D4492CB5-8CEA-479C-A5B7-2BB6EF2A85C2}"/>
                  </a:ext>
                </a:extLst>
              </p:cNvPr>
              <p:cNvSpPr/>
              <p:nvPr/>
            </p:nvSpPr>
            <p:spPr>
              <a:xfrm>
                <a:off x="4024178" y="2998084"/>
                <a:ext cx="119884" cy="120543"/>
              </a:xfrm>
              <a:custGeom>
                <a:avLst/>
                <a:gdLst>
                  <a:gd name="connsiteX0" fmla="*/ 102379 w 119884"/>
                  <a:gd name="connsiteY0" fmla="*/ 17598 h 120543"/>
                  <a:gd name="connsiteX1" fmla="*/ 102314 w 119884"/>
                  <a:gd name="connsiteY1" fmla="*/ 102877 h 120543"/>
                  <a:gd name="connsiteX2" fmla="*/ 59773 w 119884"/>
                  <a:gd name="connsiteY2" fmla="*/ 120510 h 120543"/>
                  <a:gd name="connsiteX3" fmla="*/ 32898 w 119884"/>
                  <a:gd name="connsiteY3" fmla="*/ 114282 h 120543"/>
                  <a:gd name="connsiteX4" fmla="*/ 124 w 119884"/>
                  <a:gd name="connsiteY4" fmla="*/ 60205 h 120543"/>
                  <a:gd name="connsiteX5" fmla="*/ 60494 w 119884"/>
                  <a:gd name="connsiteY5" fmla="*/ -34 h 120543"/>
                  <a:gd name="connsiteX6" fmla="*/ 103035 w 119884"/>
                  <a:gd name="connsiteY6" fmla="*/ 17598 h 12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884" h="120543">
                    <a:moveTo>
                      <a:pt x="102379" y="17598"/>
                    </a:moveTo>
                    <a:cubicBezTo>
                      <a:pt x="125911" y="41163"/>
                      <a:pt x="125878" y="79345"/>
                      <a:pt x="102314" y="102877"/>
                    </a:cubicBezTo>
                    <a:cubicBezTo>
                      <a:pt x="91023" y="114151"/>
                      <a:pt x="75718" y="120493"/>
                      <a:pt x="59773" y="120510"/>
                    </a:cubicBezTo>
                    <a:cubicBezTo>
                      <a:pt x="50465" y="120493"/>
                      <a:pt x="41272" y="118363"/>
                      <a:pt x="32898" y="114282"/>
                    </a:cubicBezTo>
                    <a:cubicBezTo>
                      <a:pt x="12693" y="103828"/>
                      <a:pt x="42" y="82950"/>
                      <a:pt x="124" y="60205"/>
                    </a:cubicBezTo>
                    <a:cubicBezTo>
                      <a:pt x="157" y="26906"/>
                      <a:pt x="27195" y="-67"/>
                      <a:pt x="60494" y="-34"/>
                    </a:cubicBezTo>
                    <a:cubicBezTo>
                      <a:pt x="76455" y="-18"/>
                      <a:pt x="91744" y="6324"/>
                      <a:pt x="103035" y="175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1B6666A1-09A0-49D0-90F2-604614CD4F95}"/>
                  </a:ext>
                </a:extLst>
              </p:cNvPr>
              <p:cNvSpPr/>
              <p:nvPr/>
            </p:nvSpPr>
            <p:spPr>
              <a:xfrm rot="-2701801">
                <a:off x="4005583" y="271812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9538227F-341F-4565-89B5-7AB371696574}"/>
                  </a:ext>
                </a:extLst>
              </p:cNvPr>
              <p:cNvSpPr/>
              <p:nvPr/>
            </p:nvSpPr>
            <p:spPr>
              <a:xfrm>
                <a:off x="5364763" y="2328015"/>
                <a:ext cx="120674" cy="120708"/>
              </a:xfrm>
              <a:custGeom>
                <a:avLst/>
                <a:gdLst>
                  <a:gd name="connsiteX0" fmla="*/ 114386 w 120674"/>
                  <a:gd name="connsiteY0" fmla="*/ 33331 h 120708"/>
                  <a:gd name="connsiteX1" fmla="*/ 87527 w 120674"/>
                  <a:gd name="connsiteY1" fmla="*/ 114267 h 120708"/>
                  <a:gd name="connsiteX2" fmla="*/ 60308 w 120674"/>
                  <a:gd name="connsiteY2" fmla="*/ 120674 h 120708"/>
                  <a:gd name="connsiteX3" fmla="*/ 33597 w 120674"/>
                  <a:gd name="connsiteY3" fmla="*/ 114283 h 120708"/>
                  <a:gd name="connsiteX4" fmla="*/ 6444 w 120674"/>
                  <a:gd name="connsiteY4" fmla="*/ 33446 h 120708"/>
                  <a:gd name="connsiteX5" fmla="*/ 87281 w 120674"/>
                  <a:gd name="connsiteY5" fmla="*/ 6276 h 120708"/>
                  <a:gd name="connsiteX6" fmla="*/ 114386 w 120674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74" h="120708">
                    <a:moveTo>
                      <a:pt x="114386" y="33331"/>
                    </a:moveTo>
                    <a:cubicBezTo>
                      <a:pt x="129314" y="63106"/>
                      <a:pt x="117286" y="99338"/>
                      <a:pt x="87527" y="114267"/>
                    </a:cubicBezTo>
                    <a:cubicBezTo>
                      <a:pt x="79072" y="118511"/>
                      <a:pt x="69764" y="120707"/>
                      <a:pt x="60308" y="120674"/>
                    </a:cubicBezTo>
                    <a:cubicBezTo>
                      <a:pt x="51017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5" y="12110"/>
                      <a:pt x="108536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55EFEAE7-8C31-490A-ACB3-3BFC4B72D917}"/>
                  </a:ext>
                </a:extLst>
              </p:cNvPr>
              <p:cNvSpPr/>
              <p:nvPr/>
            </p:nvSpPr>
            <p:spPr>
              <a:xfrm>
                <a:off x="5476731" y="2075917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95BF375-FEF4-4DC0-9302-69F8EEAC60F3}"/>
                  </a:ext>
                </a:extLst>
              </p:cNvPr>
              <p:cNvSpPr/>
              <p:nvPr/>
            </p:nvSpPr>
            <p:spPr>
              <a:xfrm>
                <a:off x="6035203" y="1992686"/>
                <a:ext cx="120794" cy="121084"/>
              </a:xfrm>
              <a:custGeom>
                <a:avLst/>
                <a:gdLst>
                  <a:gd name="connsiteX0" fmla="*/ 114506 w 120794"/>
                  <a:gd name="connsiteY0" fmla="*/ 33708 h 121084"/>
                  <a:gd name="connsiteX1" fmla="*/ 87648 w 120794"/>
                  <a:gd name="connsiteY1" fmla="*/ 114644 h 121084"/>
                  <a:gd name="connsiteX2" fmla="*/ 60593 w 120794"/>
                  <a:gd name="connsiteY2" fmla="*/ 121051 h 121084"/>
                  <a:gd name="connsiteX3" fmla="*/ 124 w 120794"/>
                  <a:gd name="connsiteY3" fmla="*/ 60747 h 121084"/>
                  <a:gd name="connsiteX4" fmla="*/ 60281 w 120794"/>
                  <a:gd name="connsiteY4" fmla="*/ -33 h 121084"/>
                  <a:gd name="connsiteX5" fmla="*/ 114834 w 120794"/>
                  <a:gd name="connsiteY5" fmla="*/ 33708 h 12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794" h="121084">
                    <a:moveTo>
                      <a:pt x="114506" y="33708"/>
                    </a:moveTo>
                    <a:cubicBezTo>
                      <a:pt x="129435" y="63483"/>
                      <a:pt x="117407" y="99715"/>
                      <a:pt x="87648" y="114644"/>
                    </a:cubicBezTo>
                    <a:cubicBezTo>
                      <a:pt x="79241" y="118855"/>
                      <a:pt x="69983" y="121051"/>
                      <a:pt x="60593" y="121051"/>
                    </a:cubicBezTo>
                    <a:cubicBezTo>
                      <a:pt x="27261" y="121051"/>
                      <a:pt x="223" y="94078"/>
                      <a:pt x="124" y="60747"/>
                    </a:cubicBezTo>
                    <a:cubicBezTo>
                      <a:pt x="-56" y="27350"/>
                      <a:pt x="26884" y="131"/>
                      <a:pt x="60281" y="-33"/>
                    </a:cubicBezTo>
                    <a:cubicBezTo>
                      <a:pt x="83420" y="-148"/>
                      <a:pt x="104608" y="12945"/>
                      <a:pt x="114834" y="3370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6AEA2BC-A3F5-4F96-921F-04B0FE79A420}"/>
                  </a:ext>
                </a:extLst>
              </p:cNvPr>
              <p:cNvSpPr/>
              <p:nvPr/>
            </p:nvSpPr>
            <p:spPr>
              <a:xfrm>
                <a:off x="6147455" y="174096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569 w 566993"/>
                  <a:gd name="connsiteY2" fmla="*/ 0 h 290051"/>
                  <a:gd name="connsiteX3" fmla="*/ 566993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6993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9195F9AC-2315-410E-92B4-FA89ADC167AC}"/>
                  </a:ext>
                </a:extLst>
              </p:cNvPr>
              <p:cNvSpPr/>
              <p:nvPr/>
            </p:nvSpPr>
            <p:spPr>
              <a:xfrm>
                <a:off x="6705927" y="1661027"/>
                <a:ext cx="120772" cy="117628"/>
              </a:xfrm>
              <a:custGeom>
                <a:avLst/>
                <a:gdLst>
                  <a:gd name="connsiteX0" fmla="*/ 120732 w 120772"/>
                  <a:gd name="connsiteY0" fmla="*/ 57454 h 117628"/>
                  <a:gd name="connsiteX1" fmla="*/ 103198 w 120772"/>
                  <a:gd name="connsiteY1" fmla="*/ 99896 h 117628"/>
                  <a:gd name="connsiteX2" fmla="*/ 103198 w 120772"/>
                  <a:gd name="connsiteY2" fmla="*/ 99896 h 117628"/>
                  <a:gd name="connsiteX3" fmla="*/ 60592 w 120772"/>
                  <a:gd name="connsiteY3" fmla="*/ 117594 h 117628"/>
                  <a:gd name="connsiteX4" fmla="*/ 123 w 120772"/>
                  <a:gd name="connsiteY4" fmla="*/ 57290 h 117628"/>
                  <a:gd name="connsiteX5" fmla="*/ 63656 w 120772"/>
                  <a:gd name="connsiteY5" fmla="*/ 49 h 117628"/>
                  <a:gd name="connsiteX6" fmla="*/ 120896 w 120772"/>
                  <a:gd name="connsiteY6" fmla="*/ 57290 h 11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628">
                    <a:moveTo>
                      <a:pt x="120732" y="57454"/>
                    </a:moveTo>
                    <a:cubicBezTo>
                      <a:pt x="120716" y="73365"/>
                      <a:pt x="114407" y="88622"/>
                      <a:pt x="103198" y="99896"/>
                    </a:cubicBezTo>
                    <a:lnTo>
                      <a:pt x="103198" y="99896"/>
                    </a:lnTo>
                    <a:cubicBezTo>
                      <a:pt x="91875" y="111170"/>
                      <a:pt x="76569" y="117529"/>
                      <a:pt x="60592" y="117594"/>
                    </a:cubicBezTo>
                    <a:cubicBezTo>
                      <a:pt x="27260" y="117594"/>
                      <a:pt x="221" y="90621"/>
                      <a:pt x="123" y="57290"/>
                    </a:cubicBezTo>
                    <a:cubicBezTo>
                      <a:pt x="1860" y="23942"/>
                      <a:pt x="30308" y="-1688"/>
                      <a:pt x="63656" y="49"/>
                    </a:cubicBezTo>
                    <a:cubicBezTo>
                      <a:pt x="94578" y="1655"/>
                      <a:pt x="119290" y="26367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E21A0385-62DD-4E51-A35F-E05662C0B590}"/>
                  </a:ext>
                </a:extLst>
              </p:cNvPr>
              <p:cNvSpPr/>
              <p:nvPr/>
            </p:nvSpPr>
            <p:spPr>
              <a:xfrm rot="-2701801">
                <a:off x="7096500" y="1639749"/>
                <a:ext cx="9996" cy="827220"/>
              </a:xfrm>
              <a:custGeom>
                <a:avLst/>
                <a:gdLst>
                  <a:gd name="connsiteX0" fmla="*/ 123 w 9996"/>
                  <a:gd name="connsiteY0" fmla="*/ -34 h 827220"/>
                  <a:gd name="connsiteX1" fmla="*/ 10119 w 9996"/>
                  <a:gd name="connsiteY1" fmla="*/ -34 h 827220"/>
                  <a:gd name="connsiteX2" fmla="*/ 10119 w 9996"/>
                  <a:gd name="connsiteY2" fmla="*/ 827187 h 827220"/>
                  <a:gd name="connsiteX3" fmla="*/ 123 w 9996"/>
                  <a:gd name="connsiteY3" fmla="*/ 827187 h 82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6" h="827220">
                    <a:moveTo>
                      <a:pt x="123" y="-34"/>
                    </a:moveTo>
                    <a:lnTo>
                      <a:pt x="10119" y="-34"/>
                    </a:lnTo>
                    <a:lnTo>
                      <a:pt x="10119" y="827187"/>
                    </a:lnTo>
                    <a:lnTo>
                      <a:pt x="123" y="827187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5D76DC17-F227-4C4F-B9A8-15554C11653B}"/>
                  </a:ext>
                </a:extLst>
              </p:cNvPr>
              <p:cNvSpPr/>
              <p:nvPr/>
            </p:nvSpPr>
            <p:spPr>
              <a:xfrm>
                <a:off x="7377077" y="2328114"/>
                <a:ext cx="120674" cy="120609"/>
              </a:xfrm>
              <a:custGeom>
                <a:avLst/>
                <a:gdLst>
                  <a:gd name="connsiteX0" fmla="*/ 103100 w 120674"/>
                  <a:gd name="connsiteY0" fmla="*/ 17664 h 120609"/>
                  <a:gd name="connsiteX1" fmla="*/ 120798 w 120674"/>
                  <a:gd name="connsiteY1" fmla="*/ 60271 h 120609"/>
                  <a:gd name="connsiteX2" fmla="*/ 60493 w 120674"/>
                  <a:gd name="connsiteY2" fmla="*/ 120575 h 120609"/>
                  <a:gd name="connsiteX3" fmla="*/ 124 w 120674"/>
                  <a:gd name="connsiteY3" fmla="*/ 60336 h 120609"/>
                  <a:gd name="connsiteX4" fmla="*/ 60346 w 120674"/>
                  <a:gd name="connsiteY4" fmla="*/ -34 h 120609"/>
                  <a:gd name="connsiteX5" fmla="*/ 103100 w 120674"/>
                  <a:gd name="connsiteY5" fmla="*/ 17664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674" h="120609">
                    <a:moveTo>
                      <a:pt x="103100" y="17664"/>
                    </a:moveTo>
                    <a:cubicBezTo>
                      <a:pt x="114489" y="28906"/>
                      <a:pt x="120864" y="44261"/>
                      <a:pt x="120798" y="60271"/>
                    </a:cubicBezTo>
                    <a:cubicBezTo>
                      <a:pt x="120700" y="93536"/>
                      <a:pt x="93759" y="120493"/>
                      <a:pt x="60493" y="120575"/>
                    </a:cubicBezTo>
                    <a:cubicBezTo>
                      <a:pt x="27195" y="120608"/>
                      <a:pt x="156" y="93651"/>
                      <a:pt x="124" y="60336"/>
                    </a:cubicBezTo>
                    <a:cubicBezTo>
                      <a:pt x="75" y="27038"/>
                      <a:pt x="27048" y="-1"/>
                      <a:pt x="60346" y="-34"/>
                    </a:cubicBezTo>
                    <a:cubicBezTo>
                      <a:pt x="76389" y="-50"/>
                      <a:pt x="91776" y="6324"/>
                      <a:pt x="103100" y="1766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F91A5A48-0CF6-48C8-B3D8-8E269E46FD0E}"/>
                  </a:ext>
                </a:extLst>
              </p:cNvPr>
              <p:cNvSpPr/>
              <p:nvPr/>
            </p:nvSpPr>
            <p:spPr>
              <a:xfrm rot="-2701801">
                <a:off x="7358278" y="2048082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8AB8A102-AC1A-4954-A12E-D0FE4ED1F4D9}"/>
                  </a:ext>
                </a:extLst>
              </p:cNvPr>
              <p:cNvSpPr/>
              <p:nvPr/>
            </p:nvSpPr>
            <p:spPr>
              <a:xfrm>
                <a:off x="8044660" y="1656477"/>
                <a:ext cx="122997" cy="122341"/>
              </a:xfrm>
              <a:custGeom>
                <a:avLst/>
                <a:gdLst>
                  <a:gd name="connsiteX0" fmla="*/ 105422 w 122997"/>
                  <a:gd name="connsiteY0" fmla="*/ 19396 h 122341"/>
                  <a:gd name="connsiteX1" fmla="*/ 123120 w 122997"/>
                  <a:gd name="connsiteY1" fmla="*/ 62003 h 122341"/>
                  <a:gd name="connsiteX2" fmla="*/ 62816 w 122997"/>
                  <a:gd name="connsiteY2" fmla="*/ 122307 h 122341"/>
                  <a:gd name="connsiteX3" fmla="*/ 35941 w 122997"/>
                  <a:gd name="connsiteY3" fmla="*/ 115916 h 122341"/>
                  <a:gd name="connsiteX4" fmla="*/ 19554 w 122997"/>
                  <a:gd name="connsiteY4" fmla="*/ 104609 h 122341"/>
                  <a:gd name="connsiteX5" fmla="*/ 16080 w 122997"/>
                  <a:gd name="connsiteY5" fmla="*/ 19396 h 122341"/>
                  <a:gd name="connsiteX6" fmla="*/ 101292 w 122997"/>
                  <a:gd name="connsiteY6" fmla="*/ 15922 h 122341"/>
                  <a:gd name="connsiteX7" fmla="*/ 104767 w 122997"/>
                  <a:gd name="connsiteY7" fmla="*/ 19396 h 122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97" h="122341">
                    <a:moveTo>
                      <a:pt x="105422" y="19396"/>
                    </a:moveTo>
                    <a:cubicBezTo>
                      <a:pt x="116811" y="30638"/>
                      <a:pt x="123185" y="45993"/>
                      <a:pt x="123120" y="62003"/>
                    </a:cubicBezTo>
                    <a:cubicBezTo>
                      <a:pt x="123022" y="95269"/>
                      <a:pt x="96081" y="122226"/>
                      <a:pt x="62816" y="122307"/>
                    </a:cubicBezTo>
                    <a:cubicBezTo>
                      <a:pt x="53475" y="122307"/>
                      <a:pt x="44282" y="120128"/>
                      <a:pt x="35941" y="115916"/>
                    </a:cubicBezTo>
                    <a:cubicBezTo>
                      <a:pt x="29845" y="113147"/>
                      <a:pt x="24306" y="109312"/>
                      <a:pt x="19554" y="104609"/>
                    </a:cubicBezTo>
                    <a:cubicBezTo>
                      <a:pt x="-4929" y="82044"/>
                      <a:pt x="-6486" y="43879"/>
                      <a:pt x="16080" y="19396"/>
                    </a:cubicBezTo>
                    <a:cubicBezTo>
                      <a:pt x="38661" y="-5086"/>
                      <a:pt x="76810" y="-6643"/>
                      <a:pt x="101292" y="15922"/>
                    </a:cubicBezTo>
                    <a:cubicBezTo>
                      <a:pt x="102505" y="17037"/>
                      <a:pt x="103652" y="18200"/>
                      <a:pt x="104767" y="19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EE4AC2FB-959D-4731-B238-287282269FC0}"/>
                  </a:ext>
                </a:extLst>
              </p:cNvPr>
              <p:cNvSpPr/>
              <p:nvPr/>
            </p:nvSpPr>
            <p:spPr>
              <a:xfrm rot="-2701801">
                <a:off x="8028805" y="1378156"/>
                <a:ext cx="827220" cy="9996"/>
              </a:xfrm>
              <a:custGeom>
                <a:avLst/>
                <a:gdLst>
                  <a:gd name="connsiteX0" fmla="*/ 123 w 827220"/>
                  <a:gd name="connsiteY0" fmla="*/ -34 h 9996"/>
                  <a:gd name="connsiteX1" fmla="*/ 827344 w 827220"/>
                  <a:gd name="connsiteY1" fmla="*/ -34 h 9996"/>
                  <a:gd name="connsiteX2" fmla="*/ 827344 w 827220"/>
                  <a:gd name="connsiteY2" fmla="*/ 9962 h 9996"/>
                  <a:gd name="connsiteX3" fmla="*/ 123 w 827220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220" h="9996">
                    <a:moveTo>
                      <a:pt x="123" y="-34"/>
                    </a:moveTo>
                    <a:lnTo>
                      <a:pt x="827344" y="-34"/>
                    </a:lnTo>
                    <a:lnTo>
                      <a:pt x="827344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AF8C73C-782E-41EE-BF96-BE57154F9362}"/>
                  </a:ext>
                </a:extLst>
              </p:cNvPr>
              <p:cNvSpPr/>
              <p:nvPr/>
            </p:nvSpPr>
            <p:spPr>
              <a:xfrm>
                <a:off x="8717120" y="988229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60916 w 121096"/>
                  <a:gd name="connsiteY1" fmla="*/ 120651 h 120685"/>
                  <a:gd name="connsiteX2" fmla="*/ 34205 w 121096"/>
                  <a:gd name="connsiteY2" fmla="*/ 114260 h 120685"/>
                  <a:gd name="connsiteX3" fmla="*/ 17818 w 121096"/>
                  <a:gd name="connsiteY3" fmla="*/ 102953 h 120685"/>
                  <a:gd name="connsiteX4" fmla="*/ 17752 w 121096"/>
                  <a:gd name="connsiteY4" fmla="*/ 17674 h 120685"/>
                  <a:gd name="connsiteX5" fmla="*/ 103030 w 121096"/>
                  <a:gd name="connsiteY5" fmla="*/ 17592 h 120685"/>
                  <a:gd name="connsiteX6" fmla="*/ 120729 w 121096"/>
                  <a:gd name="connsiteY6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138" y="93612"/>
                      <a:pt x="94182" y="120569"/>
                      <a:pt x="60916" y="120651"/>
                    </a:cubicBezTo>
                    <a:cubicBezTo>
                      <a:pt x="51624" y="120684"/>
                      <a:pt x="42480" y="118488"/>
                      <a:pt x="34205" y="114260"/>
                    </a:cubicBezTo>
                    <a:cubicBezTo>
                      <a:pt x="28158" y="111409"/>
                      <a:pt x="22619" y="107590"/>
                      <a:pt x="17818" y="102953"/>
                    </a:cubicBezTo>
                    <a:cubicBezTo>
                      <a:pt x="-5747" y="79421"/>
                      <a:pt x="-5780" y="41239"/>
                      <a:pt x="17752" y="17674"/>
                    </a:cubicBezTo>
                    <a:cubicBezTo>
                      <a:pt x="41284" y="-5907"/>
                      <a:pt x="79466" y="-5939"/>
                      <a:pt x="103030" y="17592"/>
                    </a:cubicBezTo>
                    <a:cubicBezTo>
                      <a:pt x="114387" y="28932"/>
                      <a:pt x="120745" y="44304"/>
                      <a:pt x="120729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92E2DBE5-2F88-415B-9BA3-286B0B2E76DF}"/>
                  </a:ext>
                </a:extLst>
              </p:cNvPr>
              <p:cNvSpPr/>
              <p:nvPr/>
            </p:nvSpPr>
            <p:spPr>
              <a:xfrm>
                <a:off x="8838380" y="1043530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D7A5C102-EED3-425B-BB6A-1C30C6BB7157}"/>
                  </a:ext>
                </a:extLst>
              </p:cNvPr>
              <p:cNvSpPr/>
              <p:nvPr/>
            </p:nvSpPr>
            <p:spPr>
              <a:xfrm>
                <a:off x="9388287" y="988370"/>
                <a:ext cx="120637" cy="120708"/>
              </a:xfrm>
              <a:custGeom>
                <a:avLst/>
                <a:gdLst>
                  <a:gd name="connsiteX0" fmla="*/ 114386 w 120637"/>
                  <a:gd name="connsiteY0" fmla="*/ 33331 h 120708"/>
                  <a:gd name="connsiteX1" fmla="*/ 103242 w 120637"/>
                  <a:gd name="connsiteY1" fmla="*/ 102812 h 120708"/>
                  <a:gd name="connsiteX2" fmla="*/ 60308 w 120637"/>
                  <a:gd name="connsiteY2" fmla="*/ 120674 h 120708"/>
                  <a:gd name="connsiteX3" fmla="*/ 33597 w 120637"/>
                  <a:gd name="connsiteY3" fmla="*/ 114283 h 120708"/>
                  <a:gd name="connsiteX4" fmla="*/ 6444 w 120637"/>
                  <a:gd name="connsiteY4" fmla="*/ 33446 h 120708"/>
                  <a:gd name="connsiteX5" fmla="*/ 87281 w 120637"/>
                  <a:gd name="connsiteY5" fmla="*/ 6276 h 120708"/>
                  <a:gd name="connsiteX6" fmla="*/ 114386 w 120637"/>
                  <a:gd name="connsiteY6" fmla="*/ 33331 h 12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37" h="120708">
                    <a:moveTo>
                      <a:pt x="114386" y="33331"/>
                    </a:moveTo>
                    <a:cubicBezTo>
                      <a:pt x="125971" y="56486"/>
                      <a:pt x="121481" y="84443"/>
                      <a:pt x="103242" y="102812"/>
                    </a:cubicBezTo>
                    <a:cubicBezTo>
                      <a:pt x="91869" y="114234"/>
                      <a:pt x="76433" y="120658"/>
                      <a:pt x="60308" y="120674"/>
                    </a:cubicBezTo>
                    <a:cubicBezTo>
                      <a:pt x="51033" y="120674"/>
                      <a:pt x="41873" y="118495"/>
                      <a:pt x="33597" y="114283"/>
                    </a:cubicBezTo>
                    <a:cubicBezTo>
                      <a:pt x="3773" y="99453"/>
                      <a:pt x="-8386" y="63270"/>
                      <a:pt x="6444" y="33446"/>
                    </a:cubicBezTo>
                    <a:cubicBezTo>
                      <a:pt x="21258" y="3621"/>
                      <a:pt x="57457" y="-8538"/>
                      <a:pt x="87281" y="6276"/>
                    </a:cubicBezTo>
                    <a:cubicBezTo>
                      <a:pt x="99014" y="12110"/>
                      <a:pt x="108535" y="21614"/>
                      <a:pt x="114386" y="3333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46AA08E-E2B2-43B6-957C-8598DF2135DF}"/>
                  </a:ext>
                </a:extLst>
              </p:cNvPr>
              <p:cNvSpPr/>
              <p:nvPr/>
            </p:nvSpPr>
            <p:spPr>
              <a:xfrm>
                <a:off x="9500255" y="735780"/>
                <a:ext cx="567157" cy="290379"/>
              </a:xfrm>
              <a:custGeom>
                <a:avLst/>
                <a:gdLst>
                  <a:gd name="connsiteX0" fmla="*/ 4589 w 567157"/>
                  <a:gd name="connsiteY0" fmla="*/ 290379 h 290379"/>
                  <a:gd name="connsiteX1" fmla="*/ 0 w 567157"/>
                  <a:gd name="connsiteY1" fmla="*/ 281366 h 290379"/>
                  <a:gd name="connsiteX2" fmla="*/ 562569 w 567157"/>
                  <a:gd name="connsiteY2" fmla="*/ 0 h 290379"/>
                  <a:gd name="connsiteX3" fmla="*/ 567157 w 567157"/>
                  <a:gd name="connsiteY3" fmla="*/ 9013 h 290379"/>
                  <a:gd name="connsiteX4" fmla="*/ 4589 w 567157"/>
                  <a:gd name="connsiteY4" fmla="*/ 290379 h 290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379">
                    <a:moveTo>
                      <a:pt x="4589" y="290379"/>
                    </a:moveTo>
                    <a:lnTo>
                      <a:pt x="0" y="281366"/>
                    </a:lnTo>
                    <a:lnTo>
                      <a:pt x="562569" y="0"/>
                    </a:lnTo>
                    <a:lnTo>
                      <a:pt x="567157" y="9013"/>
                    </a:lnTo>
                    <a:lnTo>
                      <a:pt x="4589" y="290379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487CAE27-78C5-4426-85C8-391DD0ECF18F}"/>
                  </a:ext>
                </a:extLst>
              </p:cNvPr>
              <p:cNvSpPr/>
              <p:nvPr/>
            </p:nvSpPr>
            <p:spPr>
              <a:xfrm>
                <a:off x="10058192" y="652923"/>
                <a:ext cx="121308" cy="120555"/>
              </a:xfrm>
              <a:custGeom>
                <a:avLst/>
                <a:gdLst>
                  <a:gd name="connsiteX0" fmla="*/ 115041 w 121308"/>
                  <a:gd name="connsiteY0" fmla="*/ 33334 h 120555"/>
                  <a:gd name="connsiteX1" fmla="*/ 121432 w 121308"/>
                  <a:gd name="connsiteY1" fmla="*/ 60209 h 120555"/>
                  <a:gd name="connsiteX2" fmla="*/ 61472 w 121308"/>
                  <a:gd name="connsiteY2" fmla="*/ 120521 h 120555"/>
                  <a:gd name="connsiteX3" fmla="*/ 60308 w 121308"/>
                  <a:gd name="connsiteY3" fmla="*/ 120513 h 120555"/>
                  <a:gd name="connsiteX4" fmla="*/ 33597 w 121308"/>
                  <a:gd name="connsiteY4" fmla="*/ 114286 h 120555"/>
                  <a:gd name="connsiteX5" fmla="*/ 6444 w 121308"/>
                  <a:gd name="connsiteY5" fmla="*/ 33443 h 120555"/>
                  <a:gd name="connsiteX6" fmla="*/ 87281 w 121308"/>
                  <a:gd name="connsiteY6" fmla="*/ 6282 h 120555"/>
                  <a:gd name="connsiteX7" fmla="*/ 114385 w 121308"/>
                  <a:gd name="connsiteY7" fmla="*/ 33334 h 12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308" h="120555">
                    <a:moveTo>
                      <a:pt x="115041" y="33334"/>
                    </a:moveTo>
                    <a:cubicBezTo>
                      <a:pt x="119252" y="41668"/>
                      <a:pt x="121432" y="50873"/>
                      <a:pt x="121432" y="60209"/>
                    </a:cubicBezTo>
                    <a:cubicBezTo>
                      <a:pt x="121530" y="93424"/>
                      <a:pt x="94672" y="120426"/>
                      <a:pt x="61472" y="120521"/>
                    </a:cubicBezTo>
                    <a:cubicBezTo>
                      <a:pt x="61078" y="120521"/>
                      <a:pt x="60701" y="120520"/>
                      <a:pt x="60308" y="120513"/>
                    </a:cubicBezTo>
                    <a:cubicBezTo>
                      <a:pt x="51033" y="120570"/>
                      <a:pt x="41889" y="118437"/>
                      <a:pt x="33597" y="114286"/>
                    </a:cubicBezTo>
                    <a:cubicBezTo>
                      <a:pt x="3772" y="99462"/>
                      <a:pt x="-8386" y="63268"/>
                      <a:pt x="6444" y="33443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4" y="12116"/>
                      <a:pt x="108535" y="21610"/>
                      <a:pt x="114385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902B8B7-1483-4826-AB6B-3AB719A4529F}"/>
                  </a:ext>
                </a:extLst>
              </p:cNvPr>
              <p:cNvSpPr/>
              <p:nvPr/>
            </p:nvSpPr>
            <p:spPr>
              <a:xfrm>
                <a:off x="10170979" y="400991"/>
                <a:ext cx="566994" cy="289887"/>
              </a:xfrm>
              <a:custGeom>
                <a:avLst/>
                <a:gdLst>
                  <a:gd name="connsiteX0" fmla="*/ 4425 w 566994"/>
                  <a:gd name="connsiteY0" fmla="*/ 289888 h 289887"/>
                  <a:gd name="connsiteX1" fmla="*/ 0 w 566994"/>
                  <a:gd name="connsiteY1" fmla="*/ 280875 h 289887"/>
                  <a:gd name="connsiteX2" fmla="*/ 562405 w 566994"/>
                  <a:gd name="connsiteY2" fmla="*/ 0 h 289887"/>
                  <a:gd name="connsiteX3" fmla="*/ 566994 w 566994"/>
                  <a:gd name="connsiteY3" fmla="*/ 9013 h 289887"/>
                  <a:gd name="connsiteX4" fmla="*/ 4425 w 566994"/>
                  <a:gd name="connsiteY4" fmla="*/ 289888 h 28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4" h="289887">
                    <a:moveTo>
                      <a:pt x="4425" y="289888"/>
                    </a:moveTo>
                    <a:lnTo>
                      <a:pt x="0" y="280875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5" y="28988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D8F1BF8-65F3-49AD-8148-2A3239A6F401}"/>
                  </a:ext>
                </a:extLst>
              </p:cNvPr>
              <p:cNvSpPr/>
              <p:nvPr/>
            </p:nvSpPr>
            <p:spPr>
              <a:xfrm>
                <a:off x="10729779" y="321381"/>
                <a:ext cx="120772" cy="117466"/>
              </a:xfrm>
              <a:custGeom>
                <a:avLst/>
                <a:gdLst>
                  <a:gd name="connsiteX0" fmla="*/ 120405 w 120772"/>
                  <a:gd name="connsiteY0" fmla="*/ 57290 h 117466"/>
                  <a:gd name="connsiteX1" fmla="*/ 60592 w 120772"/>
                  <a:gd name="connsiteY1" fmla="*/ 117430 h 117466"/>
                  <a:gd name="connsiteX2" fmla="*/ 33717 w 120772"/>
                  <a:gd name="connsiteY2" fmla="*/ 111203 h 117466"/>
                  <a:gd name="connsiteX3" fmla="*/ 6515 w 120772"/>
                  <a:gd name="connsiteY3" fmla="*/ 84164 h 117466"/>
                  <a:gd name="connsiteX4" fmla="*/ 123 w 120772"/>
                  <a:gd name="connsiteY4" fmla="*/ 57290 h 117466"/>
                  <a:gd name="connsiteX5" fmla="*/ 63656 w 120772"/>
                  <a:gd name="connsiteY5" fmla="*/ 49 h 117466"/>
                  <a:gd name="connsiteX6" fmla="*/ 120896 w 120772"/>
                  <a:gd name="connsiteY6" fmla="*/ 57290 h 11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2" h="117466">
                    <a:moveTo>
                      <a:pt x="120405" y="57290"/>
                    </a:moveTo>
                    <a:cubicBezTo>
                      <a:pt x="120405" y="90377"/>
                      <a:pt x="93677" y="117250"/>
                      <a:pt x="60592" y="117430"/>
                    </a:cubicBezTo>
                    <a:cubicBezTo>
                      <a:pt x="51268" y="117507"/>
                      <a:pt x="42058" y="115374"/>
                      <a:pt x="33717" y="111203"/>
                    </a:cubicBezTo>
                    <a:cubicBezTo>
                      <a:pt x="21952" y="105391"/>
                      <a:pt x="12398" y="95898"/>
                      <a:pt x="6515" y="84164"/>
                    </a:cubicBezTo>
                    <a:cubicBezTo>
                      <a:pt x="2303" y="75830"/>
                      <a:pt x="123" y="66625"/>
                      <a:pt x="123" y="57290"/>
                    </a:cubicBezTo>
                    <a:cubicBezTo>
                      <a:pt x="1861" y="23939"/>
                      <a:pt x="30308" y="-1688"/>
                      <a:pt x="63656" y="49"/>
                    </a:cubicBezTo>
                    <a:cubicBezTo>
                      <a:pt x="94578" y="1662"/>
                      <a:pt x="119290" y="26369"/>
                      <a:pt x="120896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59C9CB6-AF31-4B51-93B4-6E944A0BB02B}"/>
                  </a:ext>
                </a:extLst>
              </p:cNvPr>
              <p:cNvSpPr/>
              <p:nvPr/>
            </p:nvSpPr>
            <p:spPr>
              <a:xfrm>
                <a:off x="10850060" y="373625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F76B83E-3F2C-4C5E-A060-861549836F7E}"/>
                  </a:ext>
                </a:extLst>
              </p:cNvPr>
              <p:cNvSpPr/>
              <p:nvPr/>
            </p:nvSpPr>
            <p:spPr>
              <a:xfrm>
                <a:off x="11399967" y="318299"/>
                <a:ext cx="120693" cy="120549"/>
              </a:xfrm>
              <a:custGeom>
                <a:avLst/>
                <a:gdLst>
                  <a:gd name="connsiteX0" fmla="*/ 114386 w 120693"/>
                  <a:gd name="connsiteY0" fmla="*/ 33334 h 120549"/>
                  <a:gd name="connsiteX1" fmla="*/ 87707 w 120693"/>
                  <a:gd name="connsiteY1" fmla="*/ 114093 h 120549"/>
                  <a:gd name="connsiteX2" fmla="*/ 60472 w 120693"/>
                  <a:gd name="connsiteY2" fmla="*/ 120513 h 120549"/>
                  <a:gd name="connsiteX3" fmla="*/ 33597 w 120693"/>
                  <a:gd name="connsiteY3" fmla="*/ 114286 h 120549"/>
                  <a:gd name="connsiteX4" fmla="*/ 6444 w 120693"/>
                  <a:gd name="connsiteY4" fmla="*/ 33444 h 120549"/>
                  <a:gd name="connsiteX5" fmla="*/ 87281 w 120693"/>
                  <a:gd name="connsiteY5" fmla="*/ 6282 h 120549"/>
                  <a:gd name="connsiteX6" fmla="*/ 114386 w 120693"/>
                  <a:gd name="connsiteY6" fmla="*/ 33334 h 1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93" h="120549">
                    <a:moveTo>
                      <a:pt x="114386" y="33334"/>
                    </a:moveTo>
                    <a:cubicBezTo>
                      <a:pt x="129314" y="63003"/>
                      <a:pt x="117368" y="99159"/>
                      <a:pt x="87707" y="114093"/>
                    </a:cubicBezTo>
                    <a:cubicBezTo>
                      <a:pt x="79252" y="118343"/>
                      <a:pt x="69927" y="120544"/>
                      <a:pt x="60472" y="120513"/>
                    </a:cubicBezTo>
                    <a:cubicBezTo>
                      <a:pt x="51148" y="120590"/>
                      <a:pt x="41938" y="118456"/>
                      <a:pt x="33597" y="114286"/>
                    </a:cubicBezTo>
                    <a:cubicBezTo>
                      <a:pt x="3773" y="99462"/>
                      <a:pt x="-8387" y="63268"/>
                      <a:pt x="6444" y="33444"/>
                    </a:cubicBezTo>
                    <a:cubicBezTo>
                      <a:pt x="21258" y="3619"/>
                      <a:pt x="57457" y="-8542"/>
                      <a:pt x="87281" y="6282"/>
                    </a:cubicBezTo>
                    <a:cubicBezTo>
                      <a:pt x="99015" y="12116"/>
                      <a:pt x="108535" y="21610"/>
                      <a:pt x="114386" y="3333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309FA43C-90FD-41F7-B990-07A3E314E409}"/>
                  </a:ext>
                </a:extLst>
              </p:cNvPr>
              <p:cNvSpPr/>
              <p:nvPr/>
            </p:nvSpPr>
            <p:spPr>
              <a:xfrm>
                <a:off x="11512099" y="39164"/>
                <a:ext cx="621070" cy="317090"/>
              </a:xfrm>
              <a:custGeom>
                <a:avLst/>
                <a:gdLst>
                  <a:gd name="connsiteX0" fmla="*/ 4425 w 621070"/>
                  <a:gd name="connsiteY0" fmla="*/ 317090 h 317090"/>
                  <a:gd name="connsiteX1" fmla="*/ 0 w 621070"/>
                  <a:gd name="connsiteY1" fmla="*/ 308077 h 317090"/>
                  <a:gd name="connsiteX2" fmla="*/ 616483 w 621070"/>
                  <a:gd name="connsiteY2" fmla="*/ 0 h 317090"/>
                  <a:gd name="connsiteX3" fmla="*/ 621070 w 621070"/>
                  <a:gd name="connsiteY3" fmla="*/ 9013 h 317090"/>
                  <a:gd name="connsiteX4" fmla="*/ 4425 w 621070"/>
                  <a:gd name="connsiteY4" fmla="*/ 317090 h 3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070" h="317090">
                    <a:moveTo>
                      <a:pt x="4425" y="317090"/>
                    </a:moveTo>
                    <a:lnTo>
                      <a:pt x="0" y="308077"/>
                    </a:lnTo>
                    <a:lnTo>
                      <a:pt x="616483" y="0"/>
                    </a:lnTo>
                    <a:lnTo>
                      <a:pt x="621070" y="9013"/>
                    </a:lnTo>
                    <a:lnTo>
                      <a:pt x="4425" y="31709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4D6CC6F6-76DA-4004-8AC5-4331294A4C6C}"/>
                  </a:ext>
                </a:extLst>
              </p:cNvPr>
              <p:cNvSpPr/>
              <p:nvPr/>
            </p:nvSpPr>
            <p:spPr>
              <a:xfrm>
                <a:off x="12070571" y="-16059"/>
                <a:ext cx="120609" cy="120118"/>
              </a:xfrm>
              <a:custGeom>
                <a:avLst/>
                <a:gdLst>
                  <a:gd name="connsiteX0" fmla="*/ 120732 w 120609"/>
                  <a:gd name="connsiteY0" fmla="*/ 59615 h 120118"/>
                  <a:gd name="connsiteX1" fmla="*/ 60920 w 120609"/>
                  <a:gd name="connsiteY1" fmla="*/ 120084 h 120118"/>
                  <a:gd name="connsiteX2" fmla="*/ 60428 w 120609"/>
                  <a:gd name="connsiteY2" fmla="*/ 120084 h 120118"/>
                  <a:gd name="connsiteX3" fmla="*/ 33553 w 120609"/>
                  <a:gd name="connsiteY3" fmla="*/ 113856 h 120118"/>
                  <a:gd name="connsiteX4" fmla="*/ 6351 w 120609"/>
                  <a:gd name="connsiteY4" fmla="*/ 87309 h 120118"/>
                  <a:gd name="connsiteX5" fmla="*/ 123 w 120609"/>
                  <a:gd name="connsiteY5" fmla="*/ 60271 h 120118"/>
                  <a:gd name="connsiteX6" fmla="*/ 60428 w 120609"/>
                  <a:gd name="connsiteY6" fmla="*/ -34 h 120118"/>
                  <a:gd name="connsiteX7" fmla="*/ 120732 w 120609"/>
                  <a:gd name="connsiteY7" fmla="*/ 60271 h 12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609" h="120118">
                    <a:moveTo>
                      <a:pt x="120732" y="59615"/>
                    </a:moveTo>
                    <a:cubicBezTo>
                      <a:pt x="120912" y="92830"/>
                      <a:pt x="94136" y="119902"/>
                      <a:pt x="60920" y="120084"/>
                    </a:cubicBezTo>
                    <a:cubicBezTo>
                      <a:pt x="60756" y="120084"/>
                      <a:pt x="60592" y="120084"/>
                      <a:pt x="60428" y="120084"/>
                    </a:cubicBezTo>
                    <a:cubicBezTo>
                      <a:pt x="51104" y="120143"/>
                      <a:pt x="41894" y="118009"/>
                      <a:pt x="33553" y="113856"/>
                    </a:cubicBezTo>
                    <a:cubicBezTo>
                      <a:pt x="21902" y="108123"/>
                      <a:pt x="12365" y="98825"/>
                      <a:pt x="6351" y="87309"/>
                    </a:cubicBezTo>
                    <a:cubicBezTo>
                      <a:pt x="2254" y="78885"/>
                      <a:pt x="123" y="69639"/>
                      <a:pt x="123" y="60271"/>
                    </a:cubicBezTo>
                    <a:cubicBezTo>
                      <a:pt x="123" y="26966"/>
                      <a:pt x="27130" y="-34"/>
                      <a:pt x="60428" y="-34"/>
                    </a:cubicBezTo>
                    <a:cubicBezTo>
                      <a:pt x="93726" y="-34"/>
                      <a:pt x="120732" y="26966"/>
                      <a:pt x="120732" y="602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C4A8562-136F-49F0-82B1-54F493C43F33}"/>
                  </a:ext>
                </a:extLst>
              </p:cNvPr>
              <p:cNvSpPr/>
              <p:nvPr/>
            </p:nvSpPr>
            <p:spPr>
              <a:xfrm>
                <a:off x="4693596" y="2328038"/>
                <a:ext cx="121096" cy="120685"/>
              </a:xfrm>
              <a:custGeom>
                <a:avLst/>
                <a:gdLst>
                  <a:gd name="connsiteX0" fmla="*/ 121220 w 121096"/>
                  <a:gd name="connsiteY0" fmla="*/ 60346 h 120685"/>
                  <a:gd name="connsiteX1" fmla="*/ 103850 w 121096"/>
                  <a:gd name="connsiteY1" fmla="*/ 102789 h 120685"/>
                  <a:gd name="connsiteX2" fmla="*/ 60915 w 121096"/>
                  <a:gd name="connsiteY2" fmla="*/ 120651 h 120685"/>
                  <a:gd name="connsiteX3" fmla="*/ 34204 w 121096"/>
                  <a:gd name="connsiteY3" fmla="*/ 114260 h 120685"/>
                  <a:gd name="connsiteX4" fmla="*/ 17817 w 121096"/>
                  <a:gd name="connsiteY4" fmla="*/ 102953 h 120685"/>
                  <a:gd name="connsiteX5" fmla="*/ 17752 w 121096"/>
                  <a:gd name="connsiteY5" fmla="*/ 17675 h 120685"/>
                  <a:gd name="connsiteX6" fmla="*/ 103030 w 121096"/>
                  <a:gd name="connsiteY6" fmla="*/ 17593 h 120685"/>
                  <a:gd name="connsiteX7" fmla="*/ 120728 w 121096"/>
                  <a:gd name="connsiteY7" fmla="*/ 60346 h 12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096" h="120685">
                    <a:moveTo>
                      <a:pt x="121220" y="60346"/>
                    </a:moveTo>
                    <a:cubicBezTo>
                      <a:pt x="121269" y="76226"/>
                      <a:pt x="115026" y="91498"/>
                      <a:pt x="103850" y="102789"/>
                    </a:cubicBezTo>
                    <a:cubicBezTo>
                      <a:pt x="92477" y="114211"/>
                      <a:pt x="77040" y="120635"/>
                      <a:pt x="60915" y="120651"/>
                    </a:cubicBezTo>
                    <a:cubicBezTo>
                      <a:pt x="51624" y="120684"/>
                      <a:pt x="42480" y="118488"/>
                      <a:pt x="34204" y="114260"/>
                    </a:cubicBezTo>
                    <a:cubicBezTo>
                      <a:pt x="28125" y="111474"/>
                      <a:pt x="22586" y="107656"/>
                      <a:pt x="17817" y="102953"/>
                    </a:cubicBezTo>
                    <a:cubicBezTo>
                      <a:pt x="-5747" y="79421"/>
                      <a:pt x="-5780" y="41239"/>
                      <a:pt x="17752" y="17675"/>
                    </a:cubicBezTo>
                    <a:cubicBezTo>
                      <a:pt x="41284" y="-5907"/>
                      <a:pt x="79466" y="-5939"/>
                      <a:pt x="103030" y="17593"/>
                    </a:cubicBezTo>
                    <a:cubicBezTo>
                      <a:pt x="114387" y="28932"/>
                      <a:pt x="120745" y="44304"/>
                      <a:pt x="120728" y="6034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7471F360-B616-4677-9620-72E42E13D138}"/>
                  </a:ext>
                </a:extLst>
              </p:cNvPr>
              <p:cNvSpPr/>
              <p:nvPr/>
            </p:nvSpPr>
            <p:spPr>
              <a:xfrm>
                <a:off x="4814856" y="2383339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7CB9E810-FAE4-4C7B-B912-4A97BAE81FA8}"/>
                  </a:ext>
                </a:extLst>
              </p:cNvPr>
              <p:cNvSpPr/>
              <p:nvPr/>
            </p:nvSpPr>
            <p:spPr>
              <a:xfrm>
                <a:off x="2011843" y="3002311"/>
                <a:ext cx="120773" cy="116974"/>
              </a:xfrm>
              <a:custGeom>
                <a:avLst/>
                <a:gdLst>
                  <a:gd name="connsiteX0" fmla="*/ 120733 w 120773"/>
                  <a:gd name="connsiteY0" fmla="*/ 55979 h 116974"/>
                  <a:gd name="connsiteX1" fmla="*/ 60759 w 120773"/>
                  <a:gd name="connsiteY1" fmla="*/ 116939 h 116974"/>
                  <a:gd name="connsiteX2" fmla="*/ 60592 w 120773"/>
                  <a:gd name="connsiteY2" fmla="*/ 116939 h 116974"/>
                  <a:gd name="connsiteX3" fmla="*/ 6515 w 120773"/>
                  <a:gd name="connsiteY3" fmla="*/ 84164 h 116974"/>
                  <a:gd name="connsiteX4" fmla="*/ 124 w 120773"/>
                  <a:gd name="connsiteY4" fmla="*/ 57290 h 116974"/>
                  <a:gd name="connsiteX5" fmla="*/ 63657 w 120773"/>
                  <a:gd name="connsiteY5" fmla="*/ 49 h 116974"/>
                  <a:gd name="connsiteX6" fmla="*/ 120897 w 120773"/>
                  <a:gd name="connsiteY6" fmla="*/ 57290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773" h="116974">
                    <a:moveTo>
                      <a:pt x="120733" y="55979"/>
                    </a:moveTo>
                    <a:cubicBezTo>
                      <a:pt x="121005" y="89375"/>
                      <a:pt x="94153" y="116660"/>
                      <a:pt x="60759" y="116939"/>
                    </a:cubicBezTo>
                    <a:cubicBezTo>
                      <a:pt x="60703" y="116939"/>
                      <a:pt x="60648" y="116939"/>
                      <a:pt x="60592" y="116939"/>
                    </a:cubicBezTo>
                    <a:cubicBezTo>
                      <a:pt x="37814" y="117135"/>
                      <a:pt x="16879" y="104452"/>
                      <a:pt x="6515" y="84164"/>
                    </a:cubicBezTo>
                    <a:cubicBezTo>
                      <a:pt x="2293" y="75840"/>
                      <a:pt x="103" y="66630"/>
                      <a:pt x="124" y="57290"/>
                    </a:cubicBezTo>
                    <a:cubicBezTo>
                      <a:pt x="1862" y="23942"/>
                      <a:pt x="30306" y="-1688"/>
                      <a:pt x="63657" y="49"/>
                    </a:cubicBezTo>
                    <a:cubicBezTo>
                      <a:pt x="94578" y="1655"/>
                      <a:pt x="119285" y="26367"/>
                      <a:pt x="120897" y="5729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01C8051B-7222-4F35-AF51-8A6E76644C89}"/>
                  </a:ext>
                </a:extLst>
              </p:cNvPr>
              <p:cNvSpPr/>
              <p:nvPr/>
            </p:nvSpPr>
            <p:spPr>
              <a:xfrm>
                <a:off x="2132452" y="3053243"/>
                <a:ext cx="549950" cy="9996"/>
              </a:xfrm>
              <a:custGeom>
                <a:avLst/>
                <a:gdLst>
                  <a:gd name="connsiteX0" fmla="*/ 0 w 549950"/>
                  <a:gd name="connsiteY0" fmla="*/ 0 h 9996"/>
                  <a:gd name="connsiteX1" fmla="*/ 549951 w 549950"/>
                  <a:gd name="connsiteY1" fmla="*/ 0 h 9996"/>
                  <a:gd name="connsiteX2" fmla="*/ 549951 w 549950"/>
                  <a:gd name="connsiteY2" fmla="*/ 9996 h 9996"/>
                  <a:gd name="connsiteX3" fmla="*/ 0 w 549950"/>
                  <a:gd name="connsiteY3" fmla="*/ 9996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50" h="9996">
                    <a:moveTo>
                      <a:pt x="0" y="0"/>
                    </a:moveTo>
                    <a:lnTo>
                      <a:pt x="549951" y="0"/>
                    </a:lnTo>
                    <a:lnTo>
                      <a:pt x="549951" y="9996"/>
                    </a:lnTo>
                    <a:lnTo>
                      <a:pt x="0" y="999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C5C35B9-68B3-41B0-878B-509B2BB8D9A7}"/>
                  </a:ext>
                </a:extLst>
              </p:cNvPr>
              <p:cNvSpPr/>
              <p:nvPr/>
            </p:nvSpPr>
            <p:spPr>
              <a:xfrm>
                <a:off x="1341116" y="3332316"/>
                <a:ext cx="120776" cy="121264"/>
              </a:xfrm>
              <a:custGeom>
                <a:avLst/>
                <a:gdLst>
                  <a:gd name="connsiteX0" fmla="*/ 114509 w 120776"/>
                  <a:gd name="connsiteY0" fmla="*/ 33888 h 121264"/>
                  <a:gd name="connsiteX1" fmla="*/ 120900 w 120776"/>
                  <a:gd name="connsiteY1" fmla="*/ 60926 h 121264"/>
                  <a:gd name="connsiteX2" fmla="*/ 103366 w 120776"/>
                  <a:gd name="connsiteY2" fmla="*/ 103369 h 121264"/>
                  <a:gd name="connsiteX3" fmla="*/ 60432 w 120776"/>
                  <a:gd name="connsiteY3" fmla="*/ 121231 h 121264"/>
                  <a:gd name="connsiteX4" fmla="*/ 33721 w 120776"/>
                  <a:gd name="connsiteY4" fmla="*/ 115003 h 121264"/>
                  <a:gd name="connsiteX5" fmla="*/ 6518 w 120776"/>
                  <a:gd name="connsiteY5" fmla="*/ 87801 h 121264"/>
                  <a:gd name="connsiteX6" fmla="*/ 127 w 120776"/>
                  <a:gd name="connsiteY6" fmla="*/ 60926 h 121264"/>
                  <a:gd name="connsiteX7" fmla="*/ 59773 w 120776"/>
                  <a:gd name="connsiteY7" fmla="*/ -34 h 121264"/>
                  <a:gd name="connsiteX8" fmla="*/ 60432 w 120776"/>
                  <a:gd name="connsiteY8" fmla="*/ -34 h 121264"/>
                  <a:gd name="connsiteX9" fmla="*/ 114509 w 120776"/>
                  <a:gd name="connsiteY9" fmla="*/ 33888 h 121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776" h="121264">
                    <a:moveTo>
                      <a:pt x="114509" y="33888"/>
                    </a:moveTo>
                    <a:cubicBezTo>
                      <a:pt x="118716" y="42278"/>
                      <a:pt x="120903" y="51536"/>
                      <a:pt x="120900" y="60926"/>
                    </a:cubicBezTo>
                    <a:cubicBezTo>
                      <a:pt x="120918" y="76838"/>
                      <a:pt x="114609" y="92111"/>
                      <a:pt x="103366" y="103369"/>
                    </a:cubicBezTo>
                    <a:cubicBezTo>
                      <a:pt x="92008" y="114807"/>
                      <a:pt x="76552" y="121231"/>
                      <a:pt x="60432" y="121231"/>
                    </a:cubicBezTo>
                    <a:cubicBezTo>
                      <a:pt x="51171" y="121214"/>
                      <a:pt x="42035" y="119084"/>
                      <a:pt x="33721" y="115003"/>
                    </a:cubicBezTo>
                    <a:cubicBezTo>
                      <a:pt x="21940" y="109137"/>
                      <a:pt x="12393" y="99583"/>
                      <a:pt x="6518" y="87801"/>
                    </a:cubicBezTo>
                    <a:cubicBezTo>
                      <a:pt x="2297" y="79476"/>
                      <a:pt x="107" y="70267"/>
                      <a:pt x="127" y="60926"/>
                    </a:cubicBezTo>
                    <a:cubicBezTo>
                      <a:pt x="-235" y="27628"/>
                      <a:pt x="26469" y="327"/>
                      <a:pt x="59773" y="-34"/>
                    </a:cubicBezTo>
                    <a:cubicBezTo>
                      <a:pt x="59992" y="-34"/>
                      <a:pt x="60212" y="-34"/>
                      <a:pt x="60432" y="-34"/>
                    </a:cubicBezTo>
                    <a:cubicBezTo>
                      <a:pt x="83455" y="15"/>
                      <a:pt x="104436" y="13191"/>
                      <a:pt x="114509" y="3388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F20F25BA-EBA1-40B6-9ABA-34E59B4142DC}"/>
                  </a:ext>
                </a:extLst>
              </p:cNvPr>
              <p:cNvSpPr/>
              <p:nvPr/>
            </p:nvSpPr>
            <p:spPr>
              <a:xfrm>
                <a:off x="1453371" y="3080774"/>
                <a:ext cx="566993" cy="290051"/>
              </a:xfrm>
              <a:custGeom>
                <a:avLst/>
                <a:gdLst>
                  <a:gd name="connsiteX0" fmla="*/ 4424 w 566993"/>
                  <a:gd name="connsiteY0" fmla="*/ 290052 h 290051"/>
                  <a:gd name="connsiteX1" fmla="*/ 0 w 566993"/>
                  <a:gd name="connsiteY1" fmla="*/ 281039 h 290051"/>
                  <a:gd name="connsiteX2" fmla="*/ 562405 w 566993"/>
                  <a:gd name="connsiteY2" fmla="*/ 0 h 290051"/>
                  <a:gd name="connsiteX3" fmla="*/ 566994 w 566993"/>
                  <a:gd name="connsiteY3" fmla="*/ 9013 h 290051"/>
                  <a:gd name="connsiteX4" fmla="*/ 4424 w 566993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993" h="290051">
                    <a:moveTo>
                      <a:pt x="4424" y="290052"/>
                    </a:moveTo>
                    <a:lnTo>
                      <a:pt x="0" y="281039"/>
                    </a:lnTo>
                    <a:lnTo>
                      <a:pt x="562405" y="0"/>
                    </a:lnTo>
                    <a:lnTo>
                      <a:pt x="566994" y="9013"/>
                    </a:lnTo>
                    <a:lnTo>
                      <a:pt x="4424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D3072D3-E406-465B-B3C7-12E4B93B8634}"/>
                  </a:ext>
                </a:extLst>
              </p:cNvPr>
              <p:cNvSpPr/>
              <p:nvPr/>
            </p:nvSpPr>
            <p:spPr>
              <a:xfrm>
                <a:off x="670559" y="3667924"/>
                <a:ext cx="120773" cy="120608"/>
              </a:xfrm>
              <a:custGeom>
                <a:avLst/>
                <a:gdLst>
                  <a:gd name="connsiteX0" fmla="*/ 114506 w 120773"/>
                  <a:gd name="connsiteY0" fmla="*/ 33395 h 120608"/>
                  <a:gd name="connsiteX1" fmla="*/ 120897 w 120773"/>
                  <a:gd name="connsiteY1" fmla="*/ 60271 h 120608"/>
                  <a:gd name="connsiteX2" fmla="*/ 103362 w 120773"/>
                  <a:gd name="connsiteY2" fmla="*/ 102713 h 120608"/>
                  <a:gd name="connsiteX3" fmla="*/ 60428 w 120773"/>
                  <a:gd name="connsiteY3" fmla="*/ 120575 h 120608"/>
                  <a:gd name="connsiteX4" fmla="*/ 33717 w 120773"/>
                  <a:gd name="connsiteY4" fmla="*/ 114348 h 120608"/>
                  <a:gd name="connsiteX5" fmla="*/ 6515 w 120773"/>
                  <a:gd name="connsiteY5" fmla="*/ 87145 h 120608"/>
                  <a:gd name="connsiteX6" fmla="*/ 124 w 120773"/>
                  <a:gd name="connsiteY6" fmla="*/ 60271 h 120608"/>
                  <a:gd name="connsiteX7" fmla="*/ 60428 w 120773"/>
                  <a:gd name="connsiteY7" fmla="*/ -34 h 120608"/>
                  <a:gd name="connsiteX8" fmla="*/ 114506 w 120773"/>
                  <a:gd name="connsiteY8" fmla="*/ 33395 h 12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773" h="120608">
                    <a:moveTo>
                      <a:pt x="114506" y="33395"/>
                    </a:moveTo>
                    <a:cubicBezTo>
                      <a:pt x="118727" y="41720"/>
                      <a:pt x="120916" y="50930"/>
                      <a:pt x="120897" y="60271"/>
                    </a:cubicBezTo>
                    <a:cubicBezTo>
                      <a:pt x="120915" y="76183"/>
                      <a:pt x="114605" y="91455"/>
                      <a:pt x="103362" y="102713"/>
                    </a:cubicBezTo>
                    <a:cubicBezTo>
                      <a:pt x="91993" y="114135"/>
                      <a:pt x="76545" y="120558"/>
                      <a:pt x="60428" y="120575"/>
                    </a:cubicBezTo>
                    <a:cubicBezTo>
                      <a:pt x="51164" y="120575"/>
                      <a:pt x="42027" y="118445"/>
                      <a:pt x="33717" y="114348"/>
                    </a:cubicBezTo>
                    <a:cubicBezTo>
                      <a:pt x="21909" y="108514"/>
                      <a:pt x="12350" y="98960"/>
                      <a:pt x="6515" y="87145"/>
                    </a:cubicBezTo>
                    <a:cubicBezTo>
                      <a:pt x="2293" y="78821"/>
                      <a:pt x="104" y="69611"/>
                      <a:pt x="124" y="60271"/>
                    </a:cubicBezTo>
                    <a:cubicBezTo>
                      <a:pt x="124" y="26972"/>
                      <a:pt x="27123" y="-34"/>
                      <a:pt x="60428" y="-34"/>
                    </a:cubicBezTo>
                    <a:cubicBezTo>
                      <a:pt x="83319" y="15"/>
                      <a:pt x="104236" y="12945"/>
                      <a:pt x="114506" y="3339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35B69EC-AFBF-44FE-A2B9-05738814FDA1}"/>
                  </a:ext>
                </a:extLst>
              </p:cNvPr>
              <p:cNvSpPr/>
              <p:nvPr/>
            </p:nvSpPr>
            <p:spPr>
              <a:xfrm>
                <a:off x="782647" y="3415726"/>
                <a:ext cx="567157" cy="290051"/>
              </a:xfrm>
              <a:custGeom>
                <a:avLst/>
                <a:gdLst>
                  <a:gd name="connsiteX0" fmla="*/ 4588 w 567157"/>
                  <a:gd name="connsiteY0" fmla="*/ 290052 h 290051"/>
                  <a:gd name="connsiteX1" fmla="*/ 0 w 567157"/>
                  <a:gd name="connsiteY1" fmla="*/ 281039 h 290051"/>
                  <a:gd name="connsiteX2" fmla="*/ 562569 w 567157"/>
                  <a:gd name="connsiteY2" fmla="*/ 0 h 290051"/>
                  <a:gd name="connsiteX3" fmla="*/ 567158 w 567157"/>
                  <a:gd name="connsiteY3" fmla="*/ 9013 h 290051"/>
                  <a:gd name="connsiteX4" fmla="*/ 4588 w 567157"/>
                  <a:gd name="connsiteY4" fmla="*/ 290052 h 29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157" h="290051">
                    <a:moveTo>
                      <a:pt x="4588" y="290052"/>
                    </a:moveTo>
                    <a:lnTo>
                      <a:pt x="0" y="281039"/>
                    </a:lnTo>
                    <a:lnTo>
                      <a:pt x="562569" y="0"/>
                    </a:lnTo>
                    <a:lnTo>
                      <a:pt x="567158" y="9013"/>
                    </a:lnTo>
                    <a:lnTo>
                      <a:pt x="4588" y="2900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BB689B6-D81A-4603-83BD-764DA2EF405F}"/>
                  </a:ext>
                </a:extLst>
              </p:cNvPr>
              <p:cNvSpPr/>
              <p:nvPr/>
            </p:nvSpPr>
            <p:spPr>
              <a:xfrm>
                <a:off x="655" y="4003531"/>
                <a:ext cx="119953" cy="120609"/>
              </a:xfrm>
              <a:custGeom>
                <a:avLst/>
                <a:gdLst>
                  <a:gd name="connsiteX0" fmla="*/ 113850 w 119953"/>
                  <a:gd name="connsiteY0" fmla="*/ 33396 h 120609"/>
                  <a:gd name="connsiteX1" fmla="*/ 120077 w 119953"/>
                  <a:gd name="connsiteY1" fmla="*/ 60271 h 120609"/>
                  <a:gd name="connsiteX2" fmla="*/ 102543 w 119953"/>
                  <a:gd name="connsiteY2" fmla="*/ 102714 h 120609"/>
                  <a:gd name="connsiteX3" fmla="*/ 59773 w 119953"/>
                  <a:gd name="connsiteY3" fmla="*/ 120575 h 120609"/>
                  <a:gd name="connsiteX4" fmla="*/ 32898 w 119953"/>
                  <a:gd name="connsiteY4" fmla="*/ 114348 h 120609"/>
                  <a:gd name="connsiteX5" fmla="*/ 124 w 119953"/>
                  <a:gd name="connsiteY5" fmla="*/ 60271 h 120609"/>
                  <a:gd name="connsiteX6" fmla="*/ 60428 w 119953"/>
                  <a:gd name="connsiteY6" fmla="*/ -34 h 120609"/>
                  <a:gd name="connsiteX7" fmla="*/ 113850 w 119953"/>
                  <a:gd name="connsiteY7" fmla="*/ 33396 h 12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953" h="120609">
                    <a:moveTo>
                      <a:pt x="113850" y="33396"/>
                    </a:moveTo>
                    <a:cubicBezTo>
                      <a:pt x="117947" y="41770"/>
                      <a:pt x="120077" y="50963"/>
                      <a:pt x="120077" y="60271"/>
                    </a:cubicBezTo>
                    <a:cubicBezTo>
                      <a:pt x="120094" y="76183"/>
                      <a:pt x="113785" y="91455"/>
                      <a:pt x="102543" y="102714"/>
                    </a:cubicBezTo>
                    <a:cubicBezTo>
                      <a:pt x="91252" y="114152"/>
                      <a:pt x="75849" y="120592"/>
                      <a:pt x="59773" y="120575"/>
                    </a:cubicBezTo>
                    <a:cubicBezTo>
                      <a:pt x="50465" y="120559"/>
                      <a:pt x="41272" y="118429"/>
                      <a:pt x="32898" y="114348"/>
                    </a:cubicBezTo>
                    <a:cubicBezTo>
                      <a:pt x="12693" y="103893"/>
                      <a:pt x="42" y="83016"/>
                      <a:pt x="124" y="60271"/>
                    </a:cubicBezTo>
                    <a:cubicBezTo>
                      <a:pt x="124" y="26972"/>
                      <a:pt x="27130" y="-34"/>
                      <a:pt x="60428" y="-34"/>
                    </a:cubicBezTo>
                    <a:cubicBezTo>
                      <a:pt x="83075" y="261"/>
                      <a:pt x="103690" y="13142"/>
                      <a:pt x="113850" y="3339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6413E4AD-5CBF-4AEF-AE65-8F9DF05AB10F}"/>
                  </a:ext>
                </a:extLst>
              </p:cNvPr>
              <p:cNvSpPr/>
              <p:nvPr/>
            </p:nvSpPr>
            <p:spPr>
              <a:xfrm rot="-1591798">
                <a:off x="29800" y="3902617"/>
                <a:ext cx="683342" cy="9996"/>
              </a:xfrm>
              <a:custGeom>
                <a:avLst/>
                <a:gdLst>
                  <a:gd name="connsiteX0" fmla="*/ 123 w 683342"/>
                  <a:gd name="connsiteY0" fmla="*/ -34 h 9996"/>
                  <a:gd name="connsiteX1" fmla="*/ 683465 w 683342"/>
                  <a:gd name="connsiteY1" fmla="*/ -34 h 9996"/>
                  <a:gd name="connsiteX2" fmla="*/ 683465 w 683342"/>
                  <a:gd name="connsiteY2" fmla="*/ 9962 h 9996"/>
                  <a:gd name="connsiteX3" fmla="*/ 123 w 683342"/>
                  <a:gd name="connsiteY3" fmla="*/ 9962 h 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342" h="9996">
                    <a:moveTo>
                      <a:pt x="123" y="-34"/>
                    </a:moveTo>
                    <a:lnTo>
                      <a:pt x="683465" y="-34"/>
                    </a:lnTo>
                    <a:lnTo>
                      <a:pt x="683465" y="9962"/>
                    </a:lnTo>
                    <a:lnTo>
                      <a:pt x="123" y="996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CB54BFFA-6E0E-46E0-A846-41319781C7DA}"/>
                  </a:ext>
                </a:extLst>
              </p:cNvPr>
              <p:cNvSpPr/>
              <p:nvPr/>
            </p:nvSpPr>
            <p:spPr>
              <a:xfrm>
                <a:off x="58174" y="1713926"/>
                <a:ext cx="12074995" cy="3693651"/>
              </a:xfrm>
              <a:custGeom>
                <a:avLst/>
                <a:gdLst>
                  <a:gd name="connsiteX0" fmla="*/ 4425 w 12074995"/>
                  <a:gd name="connsiteY0" fmla="*/ 3693652 h 3693651"/>
                  <a:gd name="connsiteX1" fmla="*/ 0 w 12074995"/>
                  <a:gd name="connsiteY1" fmla="*/ 3684639 h 3693651"/>
                  <a:gd name="connsiteX2" fmla="*/ 671543 w 12074995"/>
                  <a:gd name="connsiteY2" fmla="*/ 3349031 h 3693651"/>
                  <a:gd name="connsiteX3" fmla="*/ 1342103 w 12074995"/>
                  <a:gd name="connsiteY3" fmla="*/ 3349031 h 3693651"/>
                  <a:gd name="connsiteX4" fmla="*/ 2012827 w 12074995"/>
                  <a:gd name="connsiteY4" fmla="*/ 3014079 h 3693651"/>
                  <a:gd name="connsiteX5" fmla="*/ 2686828 w 12074995"/>
                  <a:gd name="connsiteY5" fmla="*/ 3014735 h 3693651"/>
                  <a:gd name="connsiteX6" fmla="*/ 3355094 w 12074995"/>
                  <a:gd name="connsiteY6" fmla="*/ 3348540 h 3693651"/>
                  <a:gd name="connsiteX7" fmla="*/ 4022705 w 12074995"/>
                  <a:gd name="connsiteY7" fmla="*/ 3015062 h 3693651"/>
                  <a:gd name="connsiteX8" fmla="*/ 4695231 w 12074995"/>
                  <a:gd name="connsiteY8" fmla="*/ 2343191 h 3693651"/>
                  <a:gd name="connsiteX9" fmla="*/ 5366938 w 12074995"/>
                  <a:gd name="connsiteY9" fmla="*/ 2678635 h 3693651"/>
                  <a:gd name="connsiteX10" fmla="*/ 6036187 w 12074995"/>
                  <a:gd name="connsiteY10" fmla="*/ 2344175 h 3693651"/>
                  <a:gd name="connsiteX11" fmla="*/ 6705928 w 12074995"/>
                  <a:gd name="connsiteY11" fmla="*/ 2344175 h 3693651"/>
                  <a:gd name="connsiteX12" fmla="*/ 7377635 w 12074995"/>
                  <a:gd name="connsiteY12" fmla="*/ 1673287 h 3693651"/>
                  <a:gd name="connsiteX13" fmla="*/ 8049178 w 12074995"/>
                  <a:gd name="connsiteY13" fmla="*/ 2008731 h 3693651"/>
                  <a:gd name="connsiteX14" fmla="*/ 9389151 w 12074995"/>
                  <a:gd name="connsiteY14" fmla="*/ 1339318 h 3693651"/>
                  <a:gd name="connsiteX15" fmla="*/ 10059711 w 12074995"/>
                  <a:gd name="connsiteY15" fmla="*/ 1339318 h 3693651"/>
                  <a:gd name="connsiteX16" fmla="*/ 10728632 w 12074995"/>
                  <a:gd name="connsiteY16" fmla="*/ 1005349 h 3693651"/>
                  <a:gd name="connsiteX17" fmla="*/ 11399192 w 12074995"/>
                  <a:gd name="connsiteY17" fmla="*/ 335444 h 3693651"/>
                  <a:gd name="connsiteX18" fmla="*/ 11399848 w 12074995"/>
                  <a:gd name="connsiteY18" fmla="*/ 334952 h 3693651"/>
                  <a:gd name="connsiteX19" fmla="*/ 12070408 w 12074995"/>
                  <a:gd name="connsiteY19" fmla="*/ 0 h 3693651"/>
                  <a:gd name="connsiteX20" fmla="*/ 12074996 w 12074995"/>
                  <a:gd name="connsiteY20" fmla="*/ 9013 h 3693651"/>
                  <a:gd name="connsiteX21" fmla="*/ 11405092 w 12074995"/>
                  <a:gd name="connsiteY21" fmla="*/ 343637 h 3693651"/>
                  <a:gd name="connsiteX22" fmla="*/ 10734531 w 12074995"/>
                  <a:gd name="connsiteY22" fmla="*/ 1013542 h 3693651"/>
                  <a:gd name="connsiteX23" fmla="*/ 10733876 w 12074995"/>
                  <a:gd name="connsiteY23" fmla="*/ 1013870 h 3693651"/>
                  <a:gd name="connsiteX24" fmla="*/ 10062169 w 12074995"/>
                  <a:gd name="connsiteY24" fmla="*/ 1349478 h 3693651"/>
                  <a:gd name="connsiteX25" fmla="*/ 9391609 w 12074995"/>
                  <a:gd name="connsiteY25" fmla="*/ 1349478 h 3693651"/>
                  <a:gd name="connsiteX26" fmla="*/ 8049178 w 12074995"/>
                  <a:gd name="connsiteY26" fmla="*/ 2019874 h 3693651"/>
                  <a:gd name="connsiteX27" fmla="*/ 7379602 w 12074995"/>
                  <a:gd name="connsiteY27" fmla="*/ 1685413 h 3693651"/>
                  <a:gd name="connsiteX28" fmla="*/ 6710189 w 12074995"/>
                  <a:gd name="connsiteY28" fmla="*/ 2354335 h 3693651"/>
                  <a:gd name="connsiteX29" fmla="*/ 6038645 w 12074995"/>
                  <a:gd name="connsiteY29" fmla="*/ 2354335 h 3693651"/>
                  <a:gd name="connsiteX30" fmla="*/ 5366938 w 12074995"/>
                  <a:gd name="connsiteY30" fmla="*/ 2689779 h 3693651"/>
                  <a:gd name="connsiteX31" fmla="*/ 4697198 w 12074995"/>
                  <a:gd name="connsiteY31" fmla="*/ 2355318 h 3693651"/>
                  <a:gd name="connsiteX32" fmla="*/ 4028604 w 12074995"/>
                  <a:gd name="connsiteY32" fmla="*/ 3023256 h 3693651"/>
                  <a:gd name="connsiteX33" fmla="*/ 4027949 w 12074995"/>
                  <a:gd name="connsiteY33" fmla="*/ 3023747 h 3693651"/>
                  <a:gd name="connsiteX34" fmla="*/ 3355094 w 12074995"/>
                  <a:gd name="connsiteY34" fmla="*/ 3359683 h 3693651"/>
                  <a:gd name="connsiteX35" fmla="*/ 2683387 w 12074995"/>
                  <a:gd name="connsiteY35" fmla="*/ 3024239 h 3693651"/>
                  <a:gd name="connsiteX36" fmla="*/ 2015121 w 12074995"/>
                  <a:gd name="connsiteY36" fmla="*/ 3024239 h 3693651"/>
                  <a:gd name="connsiteX37" fmla="*/ 1344561 w 12074995"/>
                  <a:gd name="connsiteY37" fmla="*/ 3359191 h 3693651"/>
                  <a:gd name="connsiteX38" fmla="*/ 674001 w 12074995"/>
                  <a:gd name="connsiteY38" fmla="*/ 3359191 h 3693651"/>
                  <a:gd name="connsiteX39" fmla="*/ 4425 w 12074995"/>
                  <a:gd name="connsiteY39" fmla="*/ 3693652 h 369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074995" h="3693651">
                    <a:moveTo>
                      <a:pt x="4425" y="3693652"/>
                    </a:moveTo>
                    <a:lnTo>
                      <a:pt x="0" y="3684639"/>
                    </a:lnTo>
                    <a:lnTo>
                      <a:pt x="671543" y="3349031"/>
                    </a:lnTo>
                    <a:lnTo>
                      <a:pt x="1342103" y="3349031"/>
                    </a:lnTo>
                    <a:lnTo>
                      <a:pt x="2012827" y="3014079"/>
                    </a:lnTo>
                    <a:lnTo>
                      <a:pt x="2686828" y="3014735"/>
                    </a:lnTo>
                    <a:lnTo>
                      <a:pt x="3355094" y="3348540"/>
                    </a:lnTo>
                    <a:lnTo>
                      <a:pt x="4022705" y="3015062"/>
                    </a:lnTo>
                    <a:lnTo>
                      <a:pt x="4695231" y="2343191"/>
                    </a:lnTo>
                    <a:lnTo>
                      <a:pt x="5366938" y="2678635"/>
                    </a:lnTo>
                    <a:lnTo>
                      <a:pt x="6036187" y="2344175"/>
                    </a:lnTo>
                    <a:lnTo>
                      <a:pt x="6705928" y="2344175"/>
                    </a:lnTo>
                    <a:lnTo>
                      <a:pt x="7377635" y="1673287"/>
                    </a:lnTo>
                    <a:lnTo>
                      <a:pt x="8049178" y="2008731"/>
                    </a:lnTo>
                    <a:lnTo>
                      <a:pt x="9389151" y="1339318"/>
                    </a:lnTo>
                    <a:lnTo>
                      <a:pt x="10059711" y="1339318"/>
                    </a:lnTo>
                    <a:lnTo>
                      <a:pt x="10728632" y="1005349"/>
                    </a:lnTo>
                    <a:lnTo>
                      <a:pt x="11399192" y="335444"/>
                    </a:lnTo>
                    <a:lnTo>
                      <a:pt x="11399848" y="334952"/>
                    </a:lnTo>
                    <a:lnTo>
                      <a:pt x="12070408" y="0"/>
                    </a:lnTo>
                    <a:lnTo>
                      <a:pt x="12074996" y="9013"/>
                    </a:lnTo>
                    <a:lnTo>
                      <a:pt x="11405092" y="343637"/>
                    </a:lnTo>
                    <a:lnTo>
                      <a:pt x="10734531" y="1013542"/>
                    </a:lnTo>
                    <a:lnTo>
                      <a:pt x="10733876" y="1013870"/>
                    </a:lnTo>
                    <a:lnTo>
                      <a:pt x="10062169" y="1349478"/>
                    </a:lnTo>
                    <a:lnTo>
                      <a:pt x="9391609" y="1349478"/>
                    </a:lnTo>
                    <a:lnTo>
                      <a:pt x="8049178" y="2019874"/>
                    </a:lnTo>
                    <a:lnTo>
                      <a:pt x="7379602" y="1685413"/>
                    </a:lnTo>
                    <a:lnTo>
                      <a:pt x="6710189" y="2354335"/>
                    </a:lnTo>
                    <a:lnTo>
                      <a:pt x="6038645" y="2354335"/>
                    </a:lnTo>
                    <a:lnTo>
                      <a:pt x="5366938" y="2689779"/>
                    </a:lnTo>
                    <a:lnTo>
                      <a:pt x="4697198" y="2355318"/>
                    </a:lnTo>
                    <a:lnTo>
                      <a:pt x="4028604" y="3023256"/>
                    </a:lnTo>
                    <a:lnTo>
                      <a:pt x="4027949" y="3023747"/>
                    </a:lnTo>
                    <a:lnTo>
                      <a:pt x="3355094" y="3359683"/>
                    </a:lnTo>
                    <a:lnTo>
                      <a:pt x="2683387" y="3024239"/>
                    </a:lnTo>
                    <a:lnTo>
                      <a:pt x="2015121" y="3024239"/>
                    </a:lnTo>
                    <a:lnTo>
                      <a:pt x="1344561" y="3359191"/>
                    </a:lnTo>
                    <a:lnTo>
                      <a:pt x="674001" y="3359191"/>
                    </a:lnTo>
                    <a:lnTo>
                      <a:pt x="4425" y="369365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02B436A-C8A5-47CF-9731-6BC49D4D80D6}"/>
                  </a:ext>
                </a:extLst>
              </p:cNvPr>
              <p:cNvSpPr/>
              <p:nvPr/>
            </p:nvSpPr>
            <p:spPr>
              <a:xfrm>
                <a:off x="31791" y="5369887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549" y="14829"/>
                      <a:pt x="14987" y="392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42F7D62-5CB9-42C4-8C14-AE748DFCC58E}"/>
                  </a:ext>
                </a:extLst>
              </p:cNvPr>
              <p:cNvSpPr/>
              <p:nvPr/>
            </p:nvSpPr>
            <p:spPr>
              <a:xfrm>
                <a:off x="69889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8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8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8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8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9BB7B0F-5C14-4673-8A86-8B945FF59DD4}"/>
                  </a:ext>
                </a:extLst>
              </p:cNvPr>
              <p:cNvSpPr/>
              <p:nvPr/>
            </p:nvSpPr>
            <p:spPr>
              <a:xfrm>
                <a:off x="1369459" y="5035263"/>
                <a:ext cx="65558" cy="66367"/>
              </a:xfrm>
              <a:custGeom>
                <a:avLst/>
                <a:gdLst>
                  <a:gd name="connsiteX0" fmla="*/ 65682 w 65558"/>
                  <a:gd name="connsiteY0" fmla="*/ 32740 h 66367"/>
                  <a:gd name="connsiteX1" fmla="*/ 32907 w 65558"/>
                  <a:gd name="connsiteY1" fmla="*/ 66334 h 66367"/>
                  <a:gd name="connsiteX2" fmla="*/ 123 w 65558"/>
                  <a:gd name="connsiteY2" fmla="*/ 33576 h 66367"/>
                  <a:gd name="connsiteX3" fmla="*/ 133 w 65558"/>
                  <a:gd name="connsiteY3" fmla="*/ 32740 h 66367"/>
                  <a:gd name="connsiteX4" fmla="*/ 32907 w 65558"/>
                  <a:gd name="connsiteY4" fmla="*/ -34 h 66367"/>
                  <a:gd name="connsiteX5" fmla="*/ 65682 w 65558"/>
                  <a:gd name="connsiteY5" fmla="*/ 32740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6367">
                    <a:moveTo>
                      <a:pt x="65682" y="32740"/>
                    </a:moveTo>
                    <a:cubicBezTo>
                      <a:pt x="65687" y="50979"/>
                      <a:pt x="51140" y="65891"/>
                      <a:pt x="32907" y="66334"/>
                    </a:cubicBezTo>
                    <a:cubicBezTo>
                      <a:pt x="14806" y="66334"/>
                      <a:pt x="128" y="51667"/>
                      <a:pt x="123" y="33576"/>
                    </a:cubicBezTo>
                    <a:cubicBezTo>
                      <a:pt x="123" y="33297"/>
                      <a:pt x="127" y="33019"/>
                      <a:pt x="133" y="32740"/>
                    </a:cubicBezTo>
                    <a:cubicBezTo>
                      <a:pt x="133" y="14632"/>
                      <a:pt x="14806" y="-34"/>
                      <a:pt x="32907" y="-34"/>
                    </a:cubicBezTo>
                    <a:cubicBezTo>
                      <a:pt x="51009" y="-34"/>
                      <a:pt x="65682" y="14632"/>
                      <a:pt x="6568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86D04CBA-CFF0-4ADC-BFA0-ED56830DF3D0}"/>
                  </a:ext>
                </a:extLst>
              </p:cNvPr>
              <p:cNvSpPr/>
              <p:nvPr/>
            </p:nvSpPr>
            <p:spPr>
              <a:xfrm>
                <a:off x="2039538" y="4700311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8" y="65514"/>
                      <a:pt x="32898" y="65514"/>
                    </a:cubicBezTo>
                    <a:cubicBezTo>
                      <a:pt x="14797" y="65514"/>
                      <a:pt x="123" y="50848"/>
                      <a:pt x="123" y="32740"/>
                    </a:cubicBezTo>
                    <a:cubicBezTo>
                      <a:pt x="123" y="14632"/>
                      <a:pt x="14797" y="-34"/>
                      <a:pt x="32898" y="-34"/>
                    </a:cubicBezTo>
                    <a:cubicBezTo>
                      <a:pt x="50998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25F1482F-DAEA-456E-86C1-B147DA1BBAC8}"/>
                  </a:ext>
                </a:extLst>
              </p:cNvPr>
              <p:cNvSpPr/>
              <p:nvPr/>
            </p:nvSpPr>
            <p:spPr>
              <a:xfrm>
                <a:off x="2707321" y="4700300"/>
                <a:ext cx="67187" cy="67191"/>
              </a:xfrm>
              <a:custGeom>
                <a:avLst/>
                <a:gdLst>
                  <a:gd name="connsiteX0" fmla="*/ 67301 w 67187"/>
                  <a:gd name="connsiteY0" fmla="*/ 32751 h 67191"/>
                  <a:gd name="connsiteX1" fmla="*/ 34537 w 67187"/>
                  <a:gd name="connsiteY1" fmla="*/ 67148 h 67191"/>
                  <a:gd name="connsiteX2" fmla="*/ 134 w 67187"/>
                  <a:gd name="connsiteY2" fmla="*/ 34389 h 67191"/>
                  <a:gd name="connsiteX3" fmla="*/ 32898 w 67187"/>
                  <a:gd name="connsiteY3" fmla="*/ -7 h 67191"/>
                  <a:gd name="connsiteX4" fmla="*/ 33707 w 67187"/>
                  <a:gd name="connsiteY4" fmla="*/ -23 h 67191"/>
                  <a:gd name="connsiteX5" fmla="*/ 67291 w 67187"/>
                  <a:gd name="connsiteY5" fmla="*/ 31915 h 67191"/>
                  <a:gd name="connsiteX6" fmla="*/ 67301 w 67187"/>
                  <a:gd name="connsiteY6" fmla="*/ 32751 h 67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187" h="67191">
                    <a:moveTo>
                      <a:pt x="67301" y="32751"/>
                    </a:moveTo>
                    <a:cubicBezTo>
                      <a:pt x="67753" y="51301"/>
                      <a:pt x="53085" y="66705"/>
                      <a:pt x="34537" y="67148"/>
                    </a:cubicBezTo>
                    <a:cubicBezTo>
                      <a:pt x="15990" y="67606"/>
                      <a:pt x="586" y="52940"/>
                      <a:pt x="134" y="34389"/>
                    </a:cubicBezTo>
                    <a:cubicBezTo>
                      <a:pt x="-319" y="15839"/>
                      <a:pt x="14351" y="435"/>
                      <a:pt x="32898" y="-7"/>
                    </a:cubicBezTo>
                    <a:cubicBezTo>
                      <a:pt x="33168" y="-23"/>
                      <a:pt x="33437" y="-23"/>
                      <a:pt x="33707" y="-23"/>
                    </a:cubicBezTo>
                    <a:cubicBezTo>
                      <a:pt x="51802" y="-482"/>
                      <a:pt x="66839" y="13824"/>
                      <a:pt x="67291" y="31915"/>
                    </a:cubicBezTo>
                    <a:cubicBezTo>
                      <a:pt x="67298" y="32194"/>
                      <a:pt x="67301" y="32472"/>
                      <a:pt x="67301" y="3275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4103DC26-7D04-4482-BDB1-8724C643BE5F}"/>
                  </a:ext>
                </a:extLst>
              </p:cNvPr>
              <p:cNvSpPr/>
              <p:nvPr/>
            </p:nvSpPr>
            <p:spPr>
              <a:xfrm>
                <a:off x="3383280" y="5035263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0999" y="65514"/>
                      <a:pt x="32898" y="65514"/>
                    </a:cubicBezTo>
                    <a:cubicBezTo>
                      <a:pt x="14796" y="65514"/>
                      <a:pt x="123" y="50848"/>
                      <a:pt x="123" y="32740"/>
                    </a:cubicBezTo>
                    <a:cubicBezTo>
                      <a:pt x="123" y="14632"/>
                      <a:pt x="14796" y="-34"/>
                      <a:pt x="32898" y="-34"/>
                    </a:cubicBezTo>
                    <a:cubicBezTo>
                      <a:pt x="50999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6E353C-F2F1-46A9-8444-F17B7C69442E}"/>
                  </a:ext>
                </a:extLst>
              </p:cNvPr>
              <p:cNvSpPr/>
              <p:nvPr/>
            </p:nvSpPr>
            <p:spPr>
              <a:xfrm>
                <a:off x="4052856" y="4699491"/>
                <a:ext cx="67187" cy="67187"/>
              </a:xfrm>
              <a:custGeom>
                <a:avLst/>
                <a:gdLst>
                  <a:gd name="connsiteX0" fmla="*/ 67187 w 67187"/>
                  <a:gd name="connsiteY0" fmla="*/ 33593 h 67187"/>
                  <a:gd name="connsiteX1" fmla="*/ 33593 w 67187"/>
                  <a:gd name="connsiteY1" fmla="*/ 67187 h 67187"/>
                  <a:gd name="connsiteX2" fmla="*/ 0 w 67187"/>
                  <a:gd name="connsiteY2" fmla="*/ 33593 h 67187"/>
                  <a:gd name="connsiteX3" fmla="*/ 33593 w 67187"/>
                  <a:gd name="connsiteY3" fmla="*/ 0 h 67187"/>
                  <a:gd name="connsiteX4" fmla="*/ 67187 w 67187"/>
                  <a:gd name="connsiteY4" fmla="*/ 33593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3"/>
                    </a:moveTo>
                    <a:cubicBezTo>
                      <a:pt x="67187" y="52146"/>
                      <a:pt x="52147" y="67187"/>
                      <a:pt x="33593" y="67187"/>
                    </a:cubicBezTo>
                    <a:cubicBezTo>
                      <a:pt x="15040" y="67187"/>
                      <a:pt x="0" y="52146"/>
                      <a:pt x="0" y="33593"/>
                    </a:cubicBezTo>
                    <a:cubicBezTo>
                      <a:pt x="0" y="15040"/>
                      <a:pt x="15040" y="0"/>
                      <a:pt x="33593" y="0"/>
                    </a:cubicBezTo>
                    <a:cubicBezTo>
                      <a:pt x="52147" y="0"/>
                      <a:pt x="67187" y="15040"/>
                      <a:pt x="67187" y="3359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FB7B47E0-2B14-42B7-9CF3-BD13877E425C}"/>
                  </a:ext>
                </a:extLst>
              </p:cNvPr>
              <p:cNvSpPr/>
              <p:nvPr/>
            </p:nvSpPr>
            <p:spPr>
              <a:xfrm>
                <a:off x="4722439" y="4033345"/>
                <a:ext cx="65555" cy="65553"/>
              </a:xfrm>
              <a:custGeom>
                <a:avLst/>
                <a:gdLst>
                  <a:gd name="connsiteX0" fmla="*/ 65666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6 w 65555"/>
                  <a:gd name="connsiteY4" fmla="*/ 31915 h 65553"/>
                  <a:gd name="connsiteX5" fmla="*/ 65666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6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5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24"/>
                      <a:pt x="65666" y="31915"/>
                    </a:cubicBezTo>
                    <a:cubicBezTo>
                      <a:pt x="65683" y="32456"/>
                      <a:pt x="65683" y="33013"/>
                      <a:pt x="65666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FBDE41B-08B3-492A-AD22-0E55D8569A19}"/>
                  </a:ext>
                </a:extLst>
              </p:cNvPr>
              <p:cNvSpPr/>
              <p:nvPr/>
            </p:nvSpPr>
            <p:spPr>
              <a:xfrm>
                <a:off x="5393000" y="4359787"/>
                <a:ext cx="65558" cy="65542"/>
              </a:xfrm>
              <a:custGeom>
                <a:avLst/>
                <a:gdLst>
                  <a:gd name="connsiteX0" fmla="*/ 65665 w 65558"/>
                  <a:gd name="connsiteY0" fmla="*/ 33559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59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59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0" y="65055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2"/>
                      <a:pt x="65682" y="32724"/>
                    </a:cubicBezTo>
                    <a:cubicBezTo>
                      <a:pt x="65682" y="33002"/>
                      <a:pt x="65665" y="33281"/>
                      <a:pt x="65665" y="3355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571C5EB-4E50-4D31-BE14-5278C3A3213C}"/>
                  </a:ext>
                </a:extLst>
              </p:cNvPr>
              <p:cNvSpPr/>
              <p:nvPr/>
            </p:nvSpPr>
            <p:spPr>
              <a:xfrm>
                <a:off x="606355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4F1A818-D201-41A9-9EF2-3BB7D1CB7729}"/>
                  </a:ext>
                </a:extLst>
              </p:cNvPr>
              <p:cNvSpPr/>
              <p:nvPr/>
            </p:nvSpPr>
            <p:spPr>
              <a:xfrm>
                <a:off x="6734113" y="4030406"/>
                <a:ext cx="65548" cy="65548"/>
              </a:xfrm>
              <a:custGeom>
                <a:avLst/>
                <a:gdLst>
                  <a:gd name="connsiteX0" fmla="*/ 65672 w 65548"/>
                  <a:gd name="connsiteY0" fmla="*/ 32740 h 65548"/>
                  <a:gd name="connsiteX1" fmla="*/ 32898 w 65548"/>
                  <a:gd name="connsiteY1" fmla="*/ 65514 h 65548"/>
                  <a:gd name="connsiteX2" fmla="*/ 123 w 65548"/>
                  <a:gd name="connsiteY2" fmla="*/ 32740 h 65548"/>
                  <a:gd name="connsiteX3" fmla="*/ 32898 w 65548"/>
                  <a:gd name="connsiteY3" fmla="*/ -34 h 65548"/>
                  <a:gd name="connsiteX4" fmla="*/ 65672 w 65548"/>
                  <a:gd name="connsiteY4" fmla="*/ 32740 h 6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48" h="65548">
                    <a:moveTo>
                      <a:pt x="65672" y="32740"/>
                    </a:moveTo>
                    <a:cubicBezTo>
                      <a:pt x="65672" y="50848"/>
                      <a:pt x="51005" y="65514"/>
                      <a:pt x="32898" y="65514"/>
                    </a:cubicBezTo>
                    <a:cubicBezTo>
                      <a:pt x="14790" y="65514"/>
                      <a:pt x="123" y="50848"/>
                      <a:pt x="123" y="32740"/>
                    </a:cubicBezTo>
                    <a:cubicBezTo>
                      <a:pt x="123" y="14632"/>
                      <a:pt x="14790" y="-34"/>
                      <a:pt x="32898" y="-34"/>
                    </a:cubicBezTo>
                    <a:cubicBezTo>
                      <a:pt x="51005" y="-34"/>
                      <a:pt x="65672" y="14632"/>
                      <a:pt x="65672" y="3274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F925591B-BD19-4FCA-9281-B736B542EAE2}"/>
                  </a:ext>
                </a:extLst>
              </p:cNvPr>
              <p:cNvSpPr/>
              <p:nvPr/>
            </p:nvSpPr>
            <p:spPr>
              <a:xfrm>
                <a:off x="7404679" y="3359682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9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9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E31BFE80-6E50-49E0-8D40-E08DE87D431A}"/>
                  </a:ext>
                </a:extLst>
              </p:cNvPr>
              <p:cNvSpPr/>
              <p:nvPr/>
            </p:nvSpPr>
            <p:spPr>
              <a:xfrm>
                <a:off x="8073758" y="3694623"/>
                <a:ext cx="67199" cy="67197"/>
              </a:xfrm>
              <a:custGeom>
                <a:avLst/>
                <a:gdLst>
                  <a:gd name="connsiteX0" fmla="*/ 67310 w 67199"/>
                  <a:gd name="connsiteY0" fmla="*/ 33571 h 67197"/>
                  <a:gd name="connsiteX1" fmla="*/ 33717 w 67199"/>
                  <a:gd name="connsiteY1" fmla="*/ 67164 h 67197"/>
                  <a:gd name="connsiteX2" fmla="*/ 123 w 67199"/>
                  <a:gd name="connsiteY2" fmla="*/ 33571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1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1"/>
                    </a:moveTo>
                    <a:cubicBezTo>
                      <a:pt x="67310" y="52121"/>
                      <a:pt x="52267" y="67164"/>
                      <a:pt x="33717" y="67164"/>
                    </a:cubicBezTo>
                    <a:cubicBezTo>
                      <a:pt x="15167" y="67164"/>
                      <a:pt x="123" y="52121"/>
                      <a:pt x="123" y="33571"/>
                    </a:cubicBezTo>
                    <a:cubicBezTo>
                      <a:pt x="123" y="15021"/>
                      <a:pt x="15167" y="-23"/>
                      <a:pt x="33717" y="-23"/>
                    </a:cubicBezTo>
                    <a:cubicBezTo>
                      <a:pt x="51808" y="-482"/>
                      <a:pt x="66852" y="13824"/>
                      <a:pt x="67310" y="31915"/>
                    </a:cubicBezTo>
                    <a:cubicBezTo>
                      <a:pt x="67327" y="32456"/>
                      <a:pt x="67327" y="33014"/>
                      <a:pt x="67310" y="3357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73803569-881F-4F88-820E-B85E8CA041C5}"/>
                  </a:ext>
                </a:extLst>
              </p:cNvPr>
              <p:cNvSpPr/>
              <p:nvPr/>
            </p:nvSpPr>
            <p:spPr>
              <a:xfrm>
                <a:off x="8744318" y="3359682"/>
                <a:ext cx="67187" cy="67187"/>
              </a:xfrm>
              <a:custGeom>
                <a:avLst/>
                <a:gdLst>
                  <a:gd name="connsiteX0" fmla="*/ 67187 w 67187"/>
                  <a:gd name="connsiteY0" fmla="*/ 33594 h 67187"/>
                  <a:gd name="connsiteX1" fmla="*/ 33594 w 67187"/>
                  <a:gd name="connsiteY1" fmla="*/ 67187 h 67187"/>
                  <a:gd name="connsiteX2" fmla="*/ 1 w 67187"/>
                  <a:gd name="connsiteY2" fmla="*/ 33594 h 67187"/>
                  <a:gd name="connsiteX3" fmla="*/ 33594 w 67187"/>
                  <a:gd name="connsiteY3" fmla="*/ 0 h 67187"/>
                  <a:gd name="connsiteX4" fmla="*/ 67187 w 67187"/>
                  <a:gd name="connsiteY4" fmla="*/ 33594 h 6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7" h="67187">
                    <a:moveTo>
                      <a:pt x="67187" y="33594"/>
                    </a:moveTo>
                    <a:cubicBezTo>
                      <a:pt x="67187" y="52147"/>
                      <a:pt x="52147" y="67187"/>
                      <a:pt x="33594" y="67187"/>
                    </a:cubicBezTo>
                    <a:cubicBezTo>
                      <a:pt x="15041" y="67187"/>
                      <a:pt x="1" y="52147"/>
                      <a:pt x="1" y="33594"/>
                    </a:cubicBezTo>
                    <a:cubicBezTo>
                      <a:pt x="1" y="15040"/>
                      <a:pt x="15042" y="0"/>
                      <a:pt x="33594" y="0"/>
                    </a:cubicBezTo>
                    <a:cubicBezTo>
                      <a:pt x="52148" y="0"/>
                      <a:pt x="67187" y="15040"/>
                      <a:pt x="67187" y="3359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9310B826-9D34-46E8-A936-E0CCB7A3A5B7}"/>
                  </a:ext>
                </a:extLst>
              </p:cNvPr>
              <p:cNvSpPr/>
              <p:nvPr/>
            </p:nvSpPr>
            <p:spPr>
              <a:xfrm>
                <a:off x="9416522" y="3024719"/>
                <a:ext cx="65555" cy="65553"/>
              </a:xfrm>
              <a:custGeom>
                <a:avLst/>
                <a:gdLst>
                  <a:gd name="connsiteX0" fmla="*/ 65667 w 65555"/>
                  <a:gd name="connsiteY0" fmla="*/ 33570 h 65553"/>
                  <a:gd name="connsiteX1" fmla="*/ 32073 w 65555"/>
                  <a:gd name="connsiteY1" fmla="*/ 65509 h 65553"/>
                  <a:gd name="connsiteX2" fmla="*/ 134 w 65555"/>
                  <a:gd name="connsiteY2" fmla="*/ 31915 h 65553"/>
                  <a:gd name="connsiteX3" fmla="*/ 32073 w 65555"/>
                  <a:gd name="connsiteY3" fmla="*/ -23 h 65553"/>
                  <a:gd name="connsiteX4" fmla="*/ 65667 w 65555"/>
                  <a:gd name="connsiteY4" fmla="*/ 31915 h 65553"/>
                  <a:gd name="connsiteX5" fmla="*/ 65667 w 65555"/>
                  <a:gd name="connsiteY5" fmla="*/ 33570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5" h="65553">
                    <a:moveTo>
                      <a:pt x="65667" y="33570"/>
                    </a:moveTo>
                    <a:cubicBezTo>
                      <a:pt x="65207" y="51662"/>
                      <a:pt x="50164" y="65968"/>
                      <a:pt x="32073" y="65509"/>
                    </a:cubicBezTo>
                    <a:cubicBezTo>
                      <a:pt x="13981" y="65050"/>
                      <a:pt x="-324" y="50007"/>
                      <a:pt x="134" y="31915"/>
                    </a:cubicBezTo>
                    <a:cubicBezTo>
                      <a:pt x="577" y="14463"/>
                      <a:pt x="14620" y="419"/>
                      <a:pt x="32073" y="-23"/>
                    </a:cubicBezTo>
                    <a:cubicBezTo>
                      <a:pt x="50164" y="-482"/>
                      <a:pt x="65207" y="13808"/>
                      <a:pt x="65667" y="31915"/>
                    </a:cubicBezTo>
                    <a:cubicBezTo>
                      <a:pt x="65683" y="32456"/>
                      <a:pt x="65683" y="33013"/>
                      <a:pt x="65667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C983C28C-E312-4E0F-87B3-D139E3C68B88}"/>
                  </a:ext>
                </a:extLst>
              </p:cNvPr>
              <p:cNvSpPr/>
              <p:nvPr/>
            </p:nvSpPr>
            <p:spPr>
              <a:xfrm>
                <a:off x="10087083" y="3024730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7" y="51651"/>
                      <a:pt x="50179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6" y="14141"/>
                      <a:pt x="15111" y="-34"/>
                      <a:pt x="32891" y="-34"/>
                    </a:cubicBezTo>
                    <a:cubicBezTo>
                      <a:pt x="50999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E0EC0F3B-D50B-4237-95A7-A303B7766CEB}"/>
                  </a:ext>
                </a:extLst>
              </p:cNvPr>
              <p:cNvSpPr/>
              <p:nvPr/>
            </p:nvSpPr>
            <p:spPr>
              <a:xfrm>
                <a:off x="10757479" y="2689777"/>
                <a:ext cx="65558" cy="65542"/>
              </a:xfrm>
              <a:custGeom>
                <a:avLst/>
                <a:gdLst>
                  <a:gd name="connsiteX0" fmla="*/ 65666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2 w 65558"/>
                  <a:gd name="connsiteY3" fmla="*/ -34 h 65542"/>
                  <a:gd name="connsiteX4" fmla="*/ 65682 w 65558"/>
                  <a:gd name="connsiteY4" fmla="*/ 32724 h 65542"/>
                  <a:gd name="connsiteX5" fmla="*/ 65666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6" y="33560"/>
                    </a:moveTo>
                    <a:cubicBezTo>
                      <a:pt x="65207" y="51651"/>
                      <a:pt x="50180" y="65957"/>
                      <a:pt x="32088" y="65498"/>
                    </a:cubicBezTo>
                    <a:cubicBezTo>
                      <a:pt x="13981" y="65056"/>
                      <a:pt x="-309" y="50012"/>
                      <a:pt x="133" y="31921"/>
                    </a:cubicBezTo>
                    <a:cubicBezTo>
                      <a:pt x="577" y="14141"/>
                      <a:pt x="15111" y="-34"/>
                      <a:pt x="32892" y="-34"/>
                    </a:cubicBezTo>
                    <a:cubicBezTo>
                      <a:pt x="50999" y="-34"/>
                      <a:pt x="65666" y="14633"/>
                      <a:pt x="65682" y="32724"/>
                    </a:cubicBezTo>
                    <a:cubicBezTo>
                      <a:pt x="65682" y="33003"/>
                      <a:pt x="65666" y="33281"/>
                      <a:pt x="65666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4BD034C8-ED26-43DB-8AF8-ABA0916E47C3}"/>
                  </a:ext>
                </a:extLst>
              </p:cNvPr>
              <p:cNvSpPr/>
              <p:nvPr/>
            </p:nvSpPr>
            <p:spPr>
              <a:xfrm>
                <a:off x="11428204" y="2020528"/>
                <a:ext cx="65558" cy="65542"/>
              </a:xfrm>
              <a:custGeom>
                <a:avLst/>
                <a:gdLst>
                  <a:gd name="connsiteX0" fmla="*/ 65665 w 65558"/>
                  <a:gd name="connsiteY0" fmla="*/ 33560 h 65542"/>
                  <a:gd name="connsiteX1" fmla="*/ 32088 w 65558"/>
                  <a:gd name="connsiteY1" fmla="*/ 65498 h 65542"/>
                  <a:gd name="connsiteX2" fmla="*/ 133 w 65558"/>
                  <a:gd name="connsiteY2" fmla="*/ 31921 h 65542"/>
                  <a:gd name="connsiteX3" fmla="*/ 32891 w 65558"/>
                  <a:gd name="connsiteY3" fmla="*/ -34 h 65542"/>
                  <a:gd name="connsiteX4" fmla="*/ 65682 w 65558"/>
                  <a:gd name="connsiteY4" fmla="*/ 32724 h 65542"/>
                  <a:gd name="connsiteX5" fmla="*/ 65665 w 65558"/>
                  <a:gd name="connsiteY5" fmla="*/ 33560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58" h="65542">
                    <a:moveTo>
                      <a:pt x="65665" y="33560"/>
                    </a:moveTo>
                    <a:cubicBezTo>
                      <a:pt x="65206" y="51651"/>
                      <a:pt x="50179" y="65957"/>
                      <a:pt x="32088" y="65498"/>
                    </a:cubicBezTo>
                    <a:cubicBezTo>
                      <a:pt x="13980" y="65056"/>
                      <a:pt x="-310" y="50012"/>
                      <a:pt x="133" y="31921"/>
                    </a:cubicBezTo>
                    <a:cubicBezTo>
                      <a:pt x="576" y="14141"/>
                      <a:pt x="15110" y="-34"/>
                      <a:pt x="32891" y="-34"/>
                    </a:cubicBezTo>
                    <a:cubicBezTo>
                      <a:pt x="50998" y="-34"/>
                      <a:pt x="65665" y="14633"/>
                      <a:pt x="65682" y="32724"/>
                    </a:cubicBezTo>
                    <a:cubicBezTo>
                      <a:pt x="65682" y="33003"/>
                      <a:pt x="65665" y="33281"/>
                      <a:pt x="65665" y="3356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68E1E1CE-2036-465F-8E35-84F0FFD90934}"/>
                  </a:ext>
                </a:extLst>
              </p:cNvPr>
              <p:cNvSpPr/>
              <p:nvPr/>
            </p:nvSpPr>
            <p:spPr>
              <a:xfrm>
                <a:off x="12097282" y="1684910"/>
                <a:ext cx="67199" cy="67197"/>
              </a:xfrm>
              <a:custGeom>
                <a:avLst/>
                <a:gdLst>
                  <a:gd name="connsiteX0" fmla="*/ 67310 w 67199"/>
                  <a:gd name="connsiteY0" fmla="*/ 33570 h 67197"/>
                  <a:gd name="connsiteX1" fmla="*/ 33717 w 67199"/>
                  <a:gd name="connsiteY1" fmla="*/ 67164 h 67197"/>
                  <a:gd name="connsiteX2" fmla="*/ 123 w 67199"/>
                  <a:gd name="connsiteY2" fmla="*/ 33570 h 67197"/>
                  <a:gd name="connsiteX3" fmla="*/ 33717 w 67199"/>
                  <a:gd name="connsiteY3" fmla="*/ -23 h 67197"/>
                  <a:gd name="connsiteX4" fmla="*/ 67310 w 67199"/>
                  <a:gd name="connsiteY4" fmla="*/ 31915 h 67197"/>
                  <a:gd name="connsiteX5" fmla="*/ 67310 w 67199"/>
                  <a:gd name="connsiteY5" fmla="*/ 33570 h 6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99" h="67197">
                    <a:moveTo>
                      <a:pt x="67310" y="33570"/>
                    </a:moveTo>
                    <a:cubicBezTo>
                      <a:pt x="67310" y="52120"/>
                      <a:pt x="52267" y="67164"/>
                      <a:pt x="33717" y="67164"/>
                    </a:cubicBezTo>
                    <a:cubicBezTo>
                      <a:pt x="15166" y="67164"/>
                      <a:pt x="123" y="52120"/>
                      <a:pt x="123" y="33570"/>
                    </a:cubicBezTo>
                    <a:cubicBezTo>
                      <a:pt x="123" y="15020"/>
                      <a:pt x="15166" y="-23"/>
                      <a:pt x="33717" y="-23"/>
                    </a:cubicBezTo>
                    <a:cubicBezTo>
                      <a:pt x="51808" y="-482"/>
                      <a:pt x="66851" y="13807"/>
                      <a:pt x="67310" y="31915"/>
                    </a:cubicBezTo>
                    <a:cubicBezTo>
                      <a:pt x="67327" y="32456"/>
                      <a:pt x="67327" y="33013"/>
                      <a:pt x="67310" y="3357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41" name="Graphic 5">
              <a:extLst>
                <a:ext uri="{FF2B5EF4-FFF2-40B4-BE49-F238E27FC236}">
                  <a16:creationId xmlns:a16="http://schemas.microsoft.com/office/drawing/2014/main" id="{D419E522-ACD3-4821-A936-7BF15758FEBA}"/>
                </a:ext>
              </a:extLst>
            </p:cNvPr>
            <p:cNvGrpSpPr/>
            <p:nvPr/>
          </p:nvGrpSpPr>
          <p:grpSpPr>
            <a:xfrm>
              <a:off x="1696228" y="-222807"/>
              <a:ext cx="8848212" cy="5146939"/>
              <a:chOff x="1696228" y="-222807"/>
              <a:chExt cx="8848212" cy="5146939"/>
            </a:xfrm>
            <a:grpFill/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306911B-6FE0-4F42-8BCE-90D7A7FFC7F7}"/>
                  </a:ext>
                </a:extLst>
              </p:cNvPr>
              <p:cNvSpPr/>
              <p:nvPr/>
            </p:nvSpPr>
            <p:spPr>
              <a:xfrm>
                <a:off x="2177517" y="4387317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48957 w 98322"/>
                  <a:gd name="connsiteY7" fmla="*/ 88456 h 98322"/>
                  <a:gd name="connsiteX8" fmla="*/ 49285 w 98322"/>
                  <a:gd name="connsiteY8" fmla="*/ 88456 h 98322"/>
                  <a:gd name="connsiteX9" fmla="*/ 87458 w 98322"/>
                  <a:gd name="connsiteY9" fmla="*/ 48963 h 98322"/>
                  <a:gd name="connsiteX10" fmla="*/ 76815 w 98322"/>
                  <a:gd name="connsiteY10" fmla="*/ 22908 h 98322"/>
                  <a:gd name="connsiteX11" fmla="*/ 49285 w 98322"/>
                  <a:gd name="connsiteY11" fmla="*/ 10126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3" y="98289"/>
                      <a:pt x="123" y="76281"/>
                      <a:pt x="123" y="49127"/>
                    </a:cubicBezTo>
                    <a:cubicBezTo>
                      <a:pt x="123" y="21974"/>
                      <a:pt x="22133" y="-34"/>
                      <a:pt x="49285" y="-34"/>
                    </a:cubicBezTo>
                    <a:cubicBezTo>
                      <a:pt x="76437" y="-34"/>
                      <a:pt x="98446" y="21974"/>
                      <a:pt x="98446" y="49127"/>
                    </a:cubicBezTo>
                    <a:cubicBezTo>
                      <a:pt x="98446" y="76281"/>
                      <a:pt x="76437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6" y="10782"/>
                      <a:pt x="10447" y="28168"/>
                      <a:pt x="10447" y="49619"/>
                    </a:cubicBezTo>
                    <a:cubicBezTo>
                      <a:pt x="10357" y="70972"/>
                      <a:pt x="27598" y="88358"/>
                      <a:pt x="48957" y="88456"/>
                    </a:cubicBezTo>
                    <a:cubicBezTo>
                      <a:pt x="49065" y="88456"/>
                      <a:pt x="49175" y="88456"/>
                      <a:pt x="49285" y="88456"/>
                    </a:cubicBezTo>
                    <a:cubicBezTo>
                      <a:pt x="70731" y="88096"/>
                      <a:pt x="87822" y="70414"/>
                      <a:pt x="87458" y="48963"/>
                    </a:cubicBezTo>
                    <a:cubicBezTo>
                      <a:pt x="87295" y="39263"/>
                      <a:pt x="83496" y="29954"/>
                      <a:pt x="76815" y="22908"/>
                    </a:cubicBezTo>
                    <a:cubicBezTo>
                      <a:pt x="69787" y="15042"/>
                      <a:pt x="59828" y="10421"/>
                      <a:pt x="49285" y="1012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CF3849-226A-4303-BD44-E070CE2CA25D}"/>
                  </a:ext>
                </a:extLst>
              </p:cNvPr>
              <p:cNvSpPr/>
              <p:nvPr/>
            </p:nvSpPr>
            <p:spPr>
              <a:xfrm rot="-2701801">
                <a:off x="2169921" y="4188919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CE22CDD-3F1B-4E1A-BF26-28E7366E35E3}"/>
                  </a:ext>
                </a:extLst>
              </p:cNvPr>
              <p:cNvSpPr/>
              <p:nvPr/>
            </p:nvSpPr>
            <p:spPr>
              <a:xfrm rot="-2701801">
                <a:off x="1649115" y="4689286"/>
                <a:ext cx="640571" cy="9668"/>
              </a:xfrm>
              <a:custGeom>
                <a:avLst/>
                <a:gdLst>
                  <a:gd name="connsiteX0" fmla="*/ 123 w 640571"/>
                  <a:gd name="connsiteY0" fmla="*/ -34 h 9668"/>
                  <a:gd name="connsiteX1" fmla="*/ 640695 w 640571"/>
                  <a:gd name="connsiteY1" fmla="*/ -34 h 9668"/>
                  <a:gd name="connsiteX2" fmla="*/ 640695 w 640571"/>
                  <a:gd name="connsiteY2" fmla="*/ 9635 h 9668"/>
                  <a:gd name="connsiteX3" fmla="*/ 123 w 640571"/>
                  <a:gd name="connsiteY3" fmla="*/ 9635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0571" h="9668">
                    <a:moveTo>
                      <a:pt x="123" y="-34"/>
                    </a:moveTo>
                    <a:lnTo>
                      <a:pt x="640695" y="-34"/>
                    </a:lnTo>
                    <a:lnTo>
                      <a:pt x="640695" y="9635"/>
                    </a:lnTo>
                    <a:lnTo>
                      <a:pt x="123" y="963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B7B9F26-8F0B-471B-B002-8A504354A552}"/>
                  </a:ext>
                </a:extLst>
              </p:cNvPr>
              <p:cNvSpPr/>
              <p:nvPr/>
            </p:nvSpPr>
            <p:spPr>
              <a:xfrm>
                <a:off x="2656719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778 w 105816"/>
                  <a:gd name="connsiteY7" fmla="*/ 49049 h 98332"/>
                  <a:gd name="connsiteX8" fmla="*/ 56779 w 105816"/>
                  <a:gd name="connsiteY8" fmla="*/ 88051 h 98332"/>
                  <a:gd name="connsiteX9" fmla="*/ 95685 w 105816"/>
                  <a:gd name="connsiteY9" fmla="*/ 48951 h 98332"/>
                  <a:gd name="connsiteX10" fmla="*/ 84309 w 105816"/>
                  <a:gd name="connsiteY10" fmla="*/ 21519 h 98332"/>
                  <a:gd name="connsiteX11" fmla="*/ 56779 w 105816"/>
                  <a:gd name="connsiteY11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29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304" y="10212"/>
                      <a:pt x="17868" y="27566"/>
                      <a:pt x="17778" y="49049"/>
                    </a:cubicBezTo>
                    <a:cubicBezTo>
                      <a:pt x="17868" y="70549"/>
                      <a:pt x="35276" y="87969"/>
                      <a:pt x="56779" y="88051"/>
                    </a:cubicBezTo>
                    <a:cubicBezTo>
                      <a:pt x="78318" y="88002"/>
                      <a:pt x="95738" y="70500"/>
                      <a:pt x="95685" y="48951"/>
                    </a:cubicBezTo>
                    <a:cubicBezTo>
                      <a:pt x="95659" y="38660"/>
                      <a:pt x="91571" y="28812"/>
                      <a:pt x="84309" y="21519"/>
                    </a:cubicBezTo>
                    <a:cubicBezTo>
                      <a:pt x="76968" y="14292"/>
                      <a:pt x="67083" y="10229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90816A7-AF0B-4860-A9A3-5D88E1E2EDAC}"/>
                  </a:ext>
                </a:extLst>
              </p:cNvPr>
              <p:cNvSpPr/>
              <p:nvPr/>
            </p:nvSpPr>
            <p:spPr>
              <a:xfrm>
                <a:off x="2757129" y="3946012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31E99F0-E1A1-4B4B-84D7-47ACE956BB21}"/>
                  </a:ext>
                </a:extLst>
              </p:cNvPr>
              <p:cNvSpPr/>
              <p:nvPr/>
            </p:nvSpPr>
            <p:spPr>
              <a:xfrm>
                <a:off x="3143416" y="3901681"/>
                <a:ext cx="105816" cy="98332"/>
              </a:xfrm>
              <a:custGeom>
                <a:avLst/>
                <a:gdLst>
                  <a:gd name="connsiteX0" fmla="*/ 56779 w 105816"/>
                  <a:gd name="connsiteY0" fmla="*/ 97719 h 98332"/>
                  <a:gd name="connsiteX1" fmla="*/ 704 w 105816"/>
                  <a:gd name="connsiteY1" fmla="*/ 56620 h 98332"/>
                  <a:gd name="connsiteX2" fmla="*/ 41805 w 105816"/>
                  <a:gd name="connsiteY2" fmla="*/ 544 h 98332"/>
                  <a:gd name="connsiteX3" fmla="*/ 56779 w 105816"/>
                  <a:gd name="connsiteY3" fmla="*/ 544 h 98332"/>
                  <a:gd name="connsiteX4" fmla="*/ 105940 w 105816"/>
                  <a:gd name="connsiteY4" fmla="*/ 49705 h 98332"/>
                  <a:gd name="connsiteX5" fmla="*/ 56779 w 105816"/>
                  <a:gd name="connsiteY5" fmla="*/ 97719 h 98332"/>
                  <a:gd name="connsiteX6" fmla="*/ 56779 w 105816"/>
                  <a:gd name="connsiteY6" fmla="*/ 10212 h 98332"/>
                  <a:gd name="connsiteX7" fmla="*/ 17614 w 105816"/>
                  <a:gd name="connsiteY7" fmla="*/ 49049 h 98332"/>
                  <a:gd name="connsiteX8" fmla="*/ 56451 w 105816"/>
                  <a:gd name="connsiteY8" fmla="*/ 88215 h 98332"/>
                  <a:gd name="connsiteX9" fmla="*/ 95617 w 105816"/>
                  <a:gd name="connsiteY9" fmla="*/ 49377 h 98332"/>
                  <a:gd name="connsiteX10" fmla="*/ 95617 w 105816"/>
                  <a:gd name="connsiteY10" fmla="*/ 49049 h 98332"/>
                  <a:gd name="connsiteX11" fmla="*/ 57107 w 105816"/>
                  <a:gd name="connsiteY11" fmla="*/ 10212 h 98332"/>
                  <a:gd name="connsiteX12" fmla="*/ 56779 w 105816"/>
                  <a:gd name="connsiteY12" fmla="*/ 10212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5" y="544"/>
                    </a:cubicBezTo>
                    <a:cubicBezTo>
                      <a:pt x="46767" y="-226"/>
                      <a:pt x="51817" y="-226"/>
                      <a:pt x="56779" y="544"/>
                    </a:cubicBezTo>
                    <a:cubicBezTo>
                      <a:pt x="83931" y="544"/>
                      <a:pt x="105940" y="22551"/>
                      <a:pt x="105940" y="49705"/>
                    </a:cubicBezTo>
                    <a:cubicBezTo>
                      <a:pt x="105318" y="76400"/>
                      <a:pt x="83488" y="97719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40" y="10114"/>
                      <a:pt x="17706" y="27517"/>
                      <a:pt x="17614" y="49049"/>
                    </a:cubicBezTo>
                    <a:cubicBezTo>
                      <a:pt x="17524" y="70582"/>
                      <a:pt x="34912" y="88116"/>
                      <a:pt x="56451" y="88215"/>
                    </a:cubicBezTo>
                    <a:cubicBezTo>
                      <a:pt x="77992" y="88297"/>
                      <a:pt x="95526" y="70910"/>
                      <a:pt x="95617" y="49377"/>
                    </a:cubicBezTo>
                    <a:cubicBezTo>
                      <a:pt x="95617" y="49262"/>
                      <a:pt x="95617" y="49164"/>
                      <a:pt x="95617" y="49049"/>
                    </a:cubicBezTo>
                    <a:cubicBezTo>
                      <a:pt x="95707" y="27697"/>
                      <a:pt x="78466" y="10311"/>
                      <a:pt x="57107" y="10212"/>
                    </a:cubicBezTo>
                    <a:cubicBezTo>
                      <a:pt x="56999" y="10212"/>
                      <a:pt x="56889" y="10212"/>
                      <a:pt x="56779" y="102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278A5FE-2908-4F4D-B96B-E71CB99EBAA3}"/>
                  </a:ext>
                </a:extLst>
              </p:cNvPr>
              <p:cNvSpPr/>
              <p:nvPr/>
            </p:nvSpPr>
            <p:spPr>
              <a:xfrm rot="-2701201">
                <a:off x="3143255" y="3702904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711565C-5C14-4761-9CB0-41834B9366F6}"/>
                  </a:ext>
                </a:extLst>
              </p:cNvPr>
              <p:cNvSpPr/>
              <p:nvPr/>
            </p:nvSpPr>
            <p:spPr>
              <a:xfrm>
                <a:off x="3629949" y="3414821"/>
                <a:ext cx="105326" cy="98332"/>
              </a:xfrm>
              <a:custGeom>
                <a:avLst/>
                <a:gdLst>
                  <a:gd name="connsiteX0" fmla="*/ 56779 w 105326"/>
                  <a:gd name="connsiteY0" fmla="*/ 97719 h 98332"/>
                  <a:gd name="connsiteX1" fmla="*/ 704 w 105326"/>
                  <a:gd name="connsiteY1" fmla="*/ 56620 h 98332"/>
                  <a:gd name="connsiteX2" fmla="*/ 41801 w 105326"/>
                  <a:gd name="connsiteY2" fmla="*/ 544 h 98332"/>
                  <a:gd name="connsiteX3" fmla="*/ 56779 w 105326"/>
                  <a:gd name="connsiteY3" fmla="*/ 544 h 98332"/>
                  <a:gd name="connsiteX4" fmla="*/ 78410 w 105326"/>
                  <a:gd name="connsiteY4" fmla="*/ 5624 h 98332"/>
                  <a:gd name="connsiteX5" fmla="*/ 78410 w 105326"/>
                  <a:gd name="connsiteY5" fmla="*/ 5624 h 98332"/>
                  <a:gd name="connsiteX6" fmla="*/ 105449 w 105326"/>
                  <a:gd name="connsiteY6" fmla="*/ 49213 h 98332"/>
                  <a:gd name="connsiteX7" fmla="*/ 56779 w 105326"/>
                  <a:gd name="connsiteY7" fmla="*/ 97719 h 98332"/>
                  <a:gd name="connsiteX8" fmla="*/ 56779 w 105326"/>
                  <a:gd name="connsiteY8" fmla="*/ 10212 h 98332"/>
                  <a:gd name="connsiteX9" fmla="*/ 17942 w 105326"/>
                  <a:gd name="connsiteY9" fmla="*/ 49213 h 98332"/>
                  <a:gd name="connsiteX10" fmla="*/ 29249 w 105326"/>
                  <a:gd name="connsiteY10" fmla="*/ 76580 h 98332"/>
                  <a:gd name="connsiteX11" fmla="*/ 84178 w 105326"/>
                  <a:gd name="connsiteY11" fmla="*/ 76138 h 98332"/>
                  <a:gd name="connsiteX12" fmla="*/ 83736 w 105326"/>
                  <a:gd name="connsiteY12" fmla="*/ 21224 h 98332"/>
                  <a:gd name="connsiteX13" fmla="*/ 74150 w 105326"/>
                  <a:gd name="connsiteY13" fmla="*/ 14309 h 98332"/>
                  <a:gd name="connsiteX14" fmla="*/ 56779 w 105326"/>
                  <a:gd name="connsiteY14" fmla="*/ 10868 h 9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5326" h="98332">
                    <a:moveTo>
                      <a:pt x="56779" y="97719"/>
                    </a:moveTo>
                    <a:cubicBezTo>
                      <a:pt x="29945" y="101849"/>
                      <a:pt x="4839" y="83446"/>
                      <a:pt x="704" y="56620"/>
                    </a:cubicBezTo>
                    <a:cubicBezTo>
                      <a:pt x="-3432" y="29778"/>
                      <a:pt x="14969" y="4673"/>
                      <a:pt x="41801" y="544"/>
                    </a:cubicBezTo>
                    <a:cubicBezTo>
                      <a:pt x="46767" y="-226"/>
                      <a:pt x="51814" y="-226"/>
                      <a:pt x="56779" y="544"/>
                    </a:cubicBezTo>
                    <a:cubicBezTo>
                      <a:pt x="64301" y="478"/>
                      <a:pt x="71708" y="2215"/>
                      <a:pt x="78410" y="5624"/>
                    </a:cubicBezTo>
                    <a:lnTo>
                      <a:pt x="78410" y="5624"/>
                    </a:lnTo>
                    <a:cubicBezTo>
                      <a:pt x="95059" y="13752"/>
                      <a:pt x="105564" y="30696"/>
                      <a:pt x="105449" y="49213"/>
                    </a:cubicBezTo>
                    <a:cubicBezTo>
                      <a:pt x="105088" y="75924"/>
                      <a:pt x="83490" y="97457"/>
                      <a:pt x="56779" y="97719"/>
                    </a:cubicBezTo>
                    <a:close/>
                    <a:moveTo>
                      <a:pt x="56779" y="10212"/>
                    </a:moveTo>
                    <a:cubicBezTo>
                      <a:pt x="35296" y="10294"/>
                      <a:pt x="17942" y="27730"/>
                      <a:pt x="17942" y="49213"/>
                    </a:cubicBezTo>
                    <a:cubicBezTo>
                      <a:pt x="17858" y="59488"/>
                      <a:pt x="21937" y="69353"/>
                      <a:pt x="29249" y="76580"/>
                    </a:cubicBezTo>
                    <a:cubicBezTo>
                      <a:pt x="44538" y="91623"/>
                      <a:pt x="69119" y="91426"/>
                      <a:pt x="84178" y="76138"/>
                    </a:cubicBezTo>
                    <a:cubicBezTo>
                      <a:pt x="99222" y="60848"/>
                      <a:pt x="99025" y="36267"/>
                      <a:pt x="83736" y="21224"/>
                    </a:cubicBezTo>
                    <a:cubicBezTo>
                      <a:pt x="80917" y="18438"/>
                      <a:pt x="77673" y="16111"/>
                      <a:pt x="74150" y="14309"/>
                    </a:cubicBezTo>
                    <a:cubicBezTo>
                      <a:pt x="68693" y="11867"/>
                      <a:pt x="62760" y="10704"/>
                      <a:pt x="56779" y="1086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81A971B-898F-4A3D-AB47-779EF4931E33}"/>
                  </a:ext>
                </a:extLst>
              </p:cNvPr>
              <p:cNvSpPr/>
              <p:nvPr/>
            </p:nvSpPr>
            <p:spPr>
              <a:xfrm rot="-3816599">
                <a:off x="3429223" y="2973705"/>
                <a:ext cx="998301" cy="9668"/>
              </a:xfrm>
              <a:custGeom>
                <a:avLst/>
                <a:gdLst>
                  <a:gd name="connsiteX0" fmla="*/ 124 w 998301"/>
                  <a:gd name="connsiteY0" fmla="*/ -34 h 9668"/>
                  <a:gd name="connsiteX1" fmla="*/ 998425 w 998301"/>
                  <a:gd name="connsiteY1" fmla="*/ -34 h 9668"/>
                  <a:gd name="connsiteX2" fmla="*/ 998425 w 998301"/>
                  <a:gd name="connsiteY2" fmla="*/ 9634 h 9668"/>
                  <a:gd name="connsiteX3" fmla="*/ 124 w 998301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8301" h="9668">
                    <a:moveTo>
                      <a:pt x="124" y="-34"/>
                    </a:moveTo>
                    <a:lnTo>
                      <a:pt x="998425" y="-34"/>
                    </a:lnTo>
                    <a:lnTo>
                      <a:pt x="998425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C644F9A5-C9BF-4688-91A9-1616A797E0FD}"/>
                  </a:ext>
                </a:extLst>
              </p:cNvPr>
              <p:cNvSpPr/>
              <p:nvPr/>
            </p:nvSpPr>
            <p:spPr>
              <a:xfrm>
                <a:off x="4120822" y="2442652"/>
                <a:ext cx="98345" cy="98330"/>
              </a:xfrm>
              <a:custGeom>
                <a:avLst/>
                <a:gdLst>
                  <a:gd name="connsiteX0" fmla="*/ 49162 w 98345"/>
                  <a:gd name="connsiteY0" fmla="*/ 98297 h 98330"/>
                  <a:gd name="connsiteX1" fmla="*/ 27531 w 98345"/>
                  <a:gd name="connsiteY1" fmla="*/ 93217 h 98330"/>
                  <a:gd name="connsiteX2" fmla="*/ 5211 w 98345"/>
                  <a:gd name="connsiteY2" fmla="*/ 27373 h 98330"/>
                  <a:gd name="connsiteX3" fmla="*/ 71055 w 98345"/>
                  <a:gd name="connsiteY3" fmla="*/ 5054 h 98330"/>
                  <a:gd name="connsiteX4" fmla="*/ 93374 w 98345"/>
                  <a:gd name="connsiteY4" fmla="*/ 70897 h 98330"/>
                  <a:gd name="connsiteX5" fmla="*/ 49162 w 98345"/>
                  <a:gd name="connsiteY5" fmla="*/ 98297 h 98330"/>
                  <a:gd name="connsiteX6" fmla="*/ 49162 w 98345"/>
                  <a:gd name="connsiteY6" fmla="*/ 10789 h 98330"/>
                  <a:gd name="connsiteX7" fmla="*/ 9980 w 98345"/>
                  <a:gd name="connsiteY7" fmla="*/ 49283 h 98330"/>
                  <a:gd name="connsiteX8" fmla="*/ 31791 w 98345"/>
                  <a:gd name="connsiteY8" fmla="*/ 84531 h 98330"/>
                  <a:gd name="connsiteX9" fmla="*/ 76692 w 98345"/>
                  <a:gd name="connsiteY9" fmla="*/ 76994 h 98330"/>
                  <a:gd name="connsiteX10" fmla="*/ 87999 w 98345"/>
                  <a:gd name="connsiteY10" fmla="*/ 49627 h 98330"/>
                  <a:gd name="connsiteX11" fmla="*/ 49162 w 98345"/>
                  <a:gd name="connsiteY11" fmla="*/ 10789 h 9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45" h="98330">
                    <a:moveTo>
                      <a:pt x="49162" y="98297"/>
                    </a:moveTo>
                    <a:cubicBezTo>
                      <a:pt x="41657" y="98280"/>
                      <a:pt x="34266" y="96543"/>
                      <a:pt x="27531" y="93217"/>
                    </a:cubicBezTo>
                    <a:cubicBezTo>
                      <a:pt x="3180" y="81205"/>
                      <a:pt x="-6800" y="51724"/>
                      <a:pt x="5211" y="27373"/>
                    </a:cubicBezTo>
                    <a:cubicBezTo>
                      <a:pt x="17240" y="3022"/>
                      <a:pt x="46720" y="-6958"/>
                      <a:pt x="71055" y="5054"/>
                    </a:cubicBezTo>
                    <a:cubicBezTo>
                      <a:pt x="95406" y="17082"/>
                      <a:pt x="105402" y="46562"/>
                      <a:pt x="93374" y="70897"/>
                    </a:cubicBezTo>
                    <a:cubicBezTo>
                      <a:pt x="85066" y="87727"/>
                      <a:pt x="67925" y="98346"/>
                      <a:pt x="49162" y="98297"/>
                    </a:cubicBezTo>
                    <a:close/>
                    <a:moveTo>
                      <a:pt x="49162" y="10789"/>
                    </a:moveTo>
                    <a:cubicBezTo>
                      <a:pt x="27711" y="10593"/>
                      <a:pt x="10177" y="27832"/>
                      <a:pt x="9980" y="49283"/>
                    </a:cubicBezTo>
                    <a:cubicBezTo>
                      <a:pt x="9849" y="64261"/>
                      <a:pt x="18338" y="77960"/>
                      <a:pt x="31791" y="84531"/>
                    </a:cubicBezTo>
                    <a:cubicBezTo>
                      <a:pt x="46851" y="91775"/>
                      <a:pt x="64828" y="88743"/>
                      <a:pt x="76692" y="76994"/>
                    </a:cubicBezTo>
                    <a:cubicBezTo>
                      <a:pt x="84001" y="69767"/>
                      <a:pt x="88081" y="59902"/>
                      <a:pt x="87999" y="49627"/>
                    </a:cubicBezTo>
                    <a:cubicBezTo>
                      <a:pt x="87999" y="28176"/>
                      <a:pt x="70613" y="10789"/>
                      <a:pt x="49162" y="107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BDC69C9-6815-4E3C-9008-75F10F0DBF8C}"/>
                  </a:ext>
                </a:extLst>
              </p:cNvPr>
              <p:cNvSpPr/>
              <p:nvPr/>
            </p:nvSpPr>
            <p:spPr>
              <a:xfrm>
                <a:off x="4197718" y="2519679"/>
                <a:ext cx="434585" cy="431472"/>
              </a:xfrm>
              <a:custGeom>
                <a:avLst/>
                <a:gdLst>
                  <a:gd name="connsiteX0" fmla="*/ 427703 w 434585"/>
                  <a:gd name="connsiteY0" fmla="*/ 431472 h 431472"/>
                  <a:gd name="connsiteX1" fmla="*/ 0 w 434585"/>
                  <a:gd name="connsiteY1" fmla="*/ 6883 h 431472"/>
                  <a:gd name="connsiteX2" fmla="*/ 6719 w 434585"/>
                  <a:gd name="connsiteY2" fmla="*/ 0 h 431472"/>
                  <a:gd name="connsiteX3" fmla="*/ 434586 w 434585"/>
                  <a:gd name="connsiteY3" fmla="*/ 424590 h 431472"/>
                  <a:gd name="connsiteX4" fmla="*/ 427703 w 434585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585" h="431472">
                    <a:moveTo>
                      <a:pt x="427703" y="431472"/>
                    </a:moveTo>
                    <a:lnTo>
                      <a:pt x="0" y="6883"/>
                    </a:lnTo>
                    <a:lnTo>
                      <a:pt x="6719" y="0"/>
                    </a:lnTo>
                    <a:lnTo>
                      <a:pt x="434586" y="424590"/>
                    </a:lnTo>
                    <a:lnTo>
                      <a:pt x="427703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C2E7DDA-07E4-4A6C-A233-7DC60FB63194}"/>
                  </a:ext>
                </a:extLst>
              </p:cNvPr>
              <p:cNvSpPr/>
              <p:nvPr/>
            </p:nvSpPr>
            <p:spPr>
              <a:xfrm>
                <a:off x="4610837" y="2928122"/>
                <a:ext cx="105816" cy="98901"/>
              </a:xfrm>
              <a:custGeom>
                <a:avLst/>
                <a:gdLst>
                  <a:gd name="connsiteX0" fmla="*/ 49285 w 105816"/>
                  <a:gd name="connsiteY0" fmla="*/ 98868 h 98901"/>
                  <a:gd name="connsiteX1" fmla="*/ 123 w 105816"/>
                  <a:gd name="connsiteY1" fmla="*/ 49706 h 98901"/>
                  <a:gd name="connsiteX2" fmla="*/ 49285 w 105816"/>
                  <a:gd name="connsiteY2" fmla="*/ 545 h 98901"/>
                  <a:gd name="connsiteX3" fmla="*/ 105361 w 105816"/>
                  <a:gd name="connsiteY3" fmla="*/ 41644 h 98901"/>
                  <a:gd name="connsiteX4" fmla="*/ 64263 w 105816"/>
                  <a:gd name="connsiteY4" fmla="*/ 97721 h 98901"/>
                  <a:gd name="connsiteX5" fmla="*/ 49285 w 105816"/>
                  <a:gd name="connsiteY5" fmla="*/ 97721 h 98901"/>
                  <a:gd name="connsiteX6" fmla="*/ 49285 w 105816"/>
                  <a:gd name="connsiteY6" fmla="*/ 11361 h 98901"/>
                  <a:gd name="connsiteX7" fmla="*/ 10283 w 105816"/>
                  <a:gd name="connsiteY7" fmla="*/ 50362 h 98901"/>
                  <a:gd name="connsiteX8" fmla="*/ 51726 w 105816"/>
                  <a:gd name="connsiteY8" fmla="*/ 86758 h 98901"/>
                  <a:gd name="connsiteX9" fmla="*/ 88122 w 105816"/>
                  <a:gd name="connsiteY9" fmla="*/ 50362 h 98901"/>
                  <a:gd name="connsiteX10" fmla="*/ 76815 w 105816"/>
                  <a:gd name="connsiteY10" fmla="*/ 22832 h 98901"/>
                  <a:gd name="connsiteX11" fmla="*/ 76815 w 105816"/>
                  <a:gd name="connsiteY11" fmla="*/ 22832 h 98901"/>
                  <a:gd name="connsiteX12" fmla="*/ 49285 w 105816"/>
                  <a:gd name="connsiteY12" fmla="*/ 10869 h 98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1">
                    <a:moveTo>
                      <a:pt x="49285" y="98868"/>
                    </a:moveTo>
                    <a:cubicBezTo>
                      <a:pt x="22131" y="98868"/>
                      <a:pt x="123" y="76860"/>
                      <a:pt x="123" y="49706"/>
                    </a:cubicBezTo>
                    <a:cubicBezTo>
                      <a:pt x="123" y="22553"/>
                      <a:pt x="22131" y="545"/>
                      <a:pt x="49285" y="545"/>
                    </a:cubicBezTo>
                    <a:cubicBezTo>
                      <a:pt x="76127" y="-3584"/>
                      <a:pt x="101232" y="14818"/>
                      <a:pt x="105361" y="41644"/>
                    </a:cubicBezTo>
                    <a:cubicBezTo>
                      <a:pt x="109491" y="68486"/>
                      <a:pt x="91088" y="93591"/>
                      <a:pt x="64263" y="97721"/>
                    </a:cubicBezTo>
                    <a:cubicBezTo>
                      <a:pt x="59297" y="98491"/>
                      <a:pt x="54250" y="98491"/>
                      <a:pt x="49285" y="97721"/>
                    </a:cubicBezTo>
                    <a:close/>
                    <a:moveTo>
                      <a:pt x="49285" y="11361"/>
                    </a:moveTo>
                    <a:cubicBezTo>
                      <a:pt x="27785" y="11443"/>
                      <a:pt x="10365" y="28862"/>
                      <a:pt x="10283" y="50362"/>
                    </a:cubicBezTo>
                    <a:cubicBezTo>
                      <a:pt x="11676" y="71862"/>
                      <a:pt x="30243" y="88151"/>
                      <a:pt x="51726" y="86758"/>
                    </a:cubicBezTo>
                    <a:cubicBezTo>
                      <a:pt x="71276" y="85479"/>
                      <a:pt x="86860" y="69912"/>
                      <a:pt x="88122" y="50362"/>
                    </a:cubicBezTo>
                    <a:cubicBezTo>
                      <a:pt x="88220" y="40038"/>
                      <a:pt x="84140" y="30107"/>
                      <a:pt x="76815" y="22832"/>
                    </a:cubicBezTo>
                    <a:lnTo>
                      <a:pt x="76815" y="22832"/>
                    </a:lnTo>
                    <a:cubicBezTo>
                      <a:pt x="69605" y="15310"/>
                      <a:pt x="59690" y="11000"/>
                      <a:pt x="49285" y="1086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BB6E4908-8594-451E-8210-0EFC7CA5373E}"/>
                  </a:ext>
                </a:extLst>
              </p:cNvPr>
              <p:cNvSpPr/>
              <p:nvPr/>
            </p:nvSpPr>
            <p:spPr>
              <a:xfrm rot="-2701801">
                <a:off x="4603205" y="2730422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CD9CB06-5492-4DBA-8526-45B6347D3C5E}"/>
                  </a:ext>
                </a:extLst>
              </p:cNvPr>
              <p:cNvSpPr/>
              <p:nvPr/>
            </p:nvSpPr>
            <p:spPr>
              <a:xfrm>
                <a:off x="5097534" y="244266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1 h 98322"/>
                  <a:gd name="connsiteX6" fmla="*/ 11103 w 98322"/>
                  <a:gd name="connsiteY6" fmla="*/ 50274 h 98322"/>
                  <a:gd name="connsiteX7" fmla="*/ 21754 w 98322"/>
                  <a:gd name="connsiteY7" fmla="*/ 76330 h 98322"/>
                  <a:gd name="connsiteX8" fmla="*/ 49285 w 98322"/>
                  <a:gd name="connsiteY8" fmla="*/ 87637 h 98322"/>
                  <a:gd name="connsiteX9" fmla="*/ 88122 w 98322"/>
                  <a:gd name="connsiteY9" fmla="*/ 48800 h 98322"/>
                  <a:gd name="connsiteX10" fmla="*/ 76815 w 98322"/>
                  <a:gd name="connsiteY10" fmla="*/ 21269 h 98322"/>
                  <a:gd name="connsiteX11" fmla="*/ 49285 w 98322"/>
                  <a:gd name="connsiteY11" fmla="*/ 10781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1"/>
                    </a:moveTo>
                    <a:cubicBezTo>
                      <a:pt x="27834" y="11142"/>
                      <a:pt x="10742" y="28824"/>
                      <a:pt x="11103" y="50274"/>
                    </a:cubicBezTo>
                    <a:cubicBezTo>
                      <a:pt x="11283" y="59975"/>
                      <a:pt x="15069" y="69283"/>
                      <a:pt x="21754" y="76330"/>
                    </a:cubicBezTo>
                    <a:cubicBezTo>
                      <a:pt x="29030" y="83671"/>
                      <a:pt x="38961" y="87752"/>
                      <a:pt x="49285" y="87637"/>
                    </a:cubicBezTo>
                    <a:cubicBezTo>
                      <a:pt x="70736" y="87637"/>
                      <a:pt x="88122" y="70250"/>
                      <a:pt x="88122" y="48800"/>
                    </a:cubicBezTo>
                    <a:cubicBezTo>
                      <a:pt x="88106" y="38492"/>
                      <a:pt x="84042" y="28611"/>
                      <a:pt x="76815" y="21269"/>
                    </a:cubicBezTo>
                    <a:cubicBezTo>
                      <a:pt x="69375" y="14272"/>
                      <a:pt x="59477" y="10503"/>
                      <a:pt x="49285" y="10781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DEEE46E-5865-4D2E-9495-AEFEF2101CDD}"/>
                  </a:ext>
                </a:extLst>
              </p:cNvPr>
              <p:cNvSpPr/>
              <p:nvPr/>
            </p:nvSpPr>
            <p:spPr>
              <a:xfrm rot="-2701201">
                <a:off x="5089933" y="2244500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017A7C2-E9E5-4AC0-903A-240FDBB2C4EE}"/>
                  </a:ext>
                </a:extLst>
              </p:cNvPr>
              <p:cNvSpPr/>
              <p:nvPr/>
            </p:nvSpPr>
            <p:spPr>
              <a:xfrm>
                <a:off x="5584067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619 h 98322"/>
                  <a:gd name="connsiteX7" fmla="*/ 21754 w 98322"/>
                  <a:gd name="connsiteY7" fmla="*/ 77149 h 98322"/>
                  <a:gd name="connsiteX8" fmla="*/ 76913 w 98322"/>
                  <a:gd name="connsiteY8" fmla="*/ 77575 h 98322"/>
                  <a:gd name="connsiteX9" fmla="*/ 77323 w 98322"/>
                  <a:gd name="connsiteY9" fmla="*/ 22416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782"/>
                      <a:pt x="10447" y="28168"/>
                      <a:pt x="10447" y="49619"/>
                    </a:cubicBezTo>
                    <a:cubicBezTo>
                      <a:pt x="10349" y="59943"/>
                      <a:pt x="14429" y="69874"/>
                      <a:pt x="21754" y="77149"/>
                    </a:cubicBezTo>
                    <a:cubicBezTo>
                      <a:pt x="36863" y="92488"/>
                      <a:pt x="61559" y="92684"/>
                      <a:pt x="76913" y="77575"/>
                    </a:cubicBezTo>
                    <a:cubicBezTo>
                      <a:pt x="92252" y="62450"/>
                      <a:pt x="92448" y="37755"/>
                      <a:pt x="77323" y="22416"/>
                    </a:cubicBezTo>
                    <a:cubicBezTo>
                      <a:pt x="69932" y="14911"/>
                      <a:pt x="59821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35EF7B8-550D-4117-9864-68F8E9ECC390}"/>
                  </a:ext>
                </a:extLst>
              </p:cNvPr>
              <p:cNvSpPr/>
              <p:nvPr/>
            </p:nvSpPr>
            <p:spPr>
              <a:xfrm>
                <a:off x="5677145" y="2001355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44C7C0F-E7E4-470B-9B0C-74A7B5F15CA6}"/>
                  </a:ext>
                </a:extLst>
              </p:cNvPr>
              <p:cNvSpPr/>
              <p:nvPr/>
            </p:nvSpPr>
            <p:spPr>
              <a:xfrm>
                <a:off x="6070763" y="1955799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578 w 98322"/>
                  <a:gd name="connsiteY6" fmla="*/ 49750 h 98322"/>
                  <a:gd name="connsiteX7" fmla="*/ 49563 w 98322"/>
                  <a:gd name="connsiteY7" fmla="*/ 88456 h 98322"/>
                  <a:gd name="connsiteX8" fmla="*/ 88253 w 98322"/>
                  <a:gd name="connsiteY8" fmla="*/ 49488 h 98322"/>
                  <a:gd name="connsiteX9" fmla="*/ 76815 w 98322"/>
                  <a:gd name="connsiteY9" fmla="*/ 22089 h 98322"/>
                  <a:gd name="connsiteX10" fmla="*/ 49285 w 98322"/>
                  <a:gd name="connsiteY10" fmla="*/ 11437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34" y="10863"/>
                      <a:pt x="10513" y="28299"/>
                      <a:pt x="10578" y="49750"/>
                    </a:cubicBezTo>
                    <a:cubicBezTo>
                      <a:pt x="10660" y="71201"/>
                      <a:pt x="28113" y="88538"/>
                      <a:pt x="49563" y="88456"/>
                    </a:cubicBezTo>
                    <a:cubicBezTo>
                      <a:pt x="71014" y="88375"/>
                      <a:pt x="88335" y="70939"/>
                      <a:pt x="88253" y="49488"/>
                    </a:cubicBezTo>
                    <a:cubicBezTo>
                      <a:pt x="88221" y="39197"/>
                      <a:pt x="84107" y="29348"/>
                      <a:pt x="76815" y="22089"/>
                    </a:cubicBezTo>
                    <a:cubicBezTo>
                      <a:pt x="69375" y="15091"/>
                      <a:pt x="59494" y="11273"/>
                      <a:pt x="49285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F2A1702-76BB-4E52-9837-DE662680567C}"/>
                  </a:ext>
                </a:extLst>
              </p:cNvPr>
              <p:cNvSpPr/>
              <p:nvPr/>
            </p:nvSpPr>
            <p:spPr>
              <a:xfrm rot="-2701801">
                <a:off x="6062991" y="1758063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552A4E-5FC0-4726-A9E7-848A88832055}"/>
                  </a:ext>
                </a:extLst>
              </p:cNvPr>
              <p:cNvSpPr/>
              <p:nvPr/>
            </p:nvSpPr>
            <p:spPr>
              <a:xfrm>
                <a:off x="6549966" y="1470819"/>
                <a:ext cx="105816" cy="98900"/>
              </a:xfrm>
              <a:custGeom>
                <a:avLst/>
                <a:gdLst>
                  <a:gd name="connsiteX0" fmla="*/ 56779 w 105816"/>
                  <a:gd name="connsiteY0" fmla="*/ 97719 h 98900"/>
                  <a:gd name="connsiteX1" fmla="*/ 703 w 105816"/>
                  <a:gd name="connsiteY1" fmla="*/ 56620 h 98900"/>
                  <a:gd name="connsiteX2" fmla="*/ 41801 w 105816"/>
                  <a:gd name="connsiteY2" fmla="*/ 544 h 98900"/>
                  <a:gd name="connsiteX3" fmla="*/ 56779 w 105816"/>
                  <a:gd name="connsiteY3" fmla="*/ 544 h 98900"/>
                  <a:gd name="connsiteX4" fmla="*/ 105940 w 105816"/>
                  <a:gd name="connsiteY4" fmla="*/ 49705 h 98900"/>
                  <a:gd name="connsiteX5" fmla="*/ 56779 w 105816"/>
                  <a:gd name="connsiteY5" fmla="*/ 98866 h 98900"/>
                  <a:gd name="connsiteX6" fmla="*/ 56779 w 105816"/>
                  <a:gd name="connsiteY6" fmla="*/ 10212 h 98900"/>
                  <a:gd name="connsiteX7" fmla="*/ 17778 w 105816"/>
                  <a:gd name="connsiteY7" fmla="*/ 49213 h 98900"/>
                  <a:gd name="connsiteX8" fmla="*/ 29248 w 105816"/>
                  <a:gd name="connsiteY8" fmla="*/ 76580 h 98900"/>
                  <a:gd name="connsiteX9" fmla="*/ 84309 w 105816"/>
                  <a:gd name="connsiteY9" fmla="*/ 76580 h 98900"/>
                  <a:gd name="connsiteX10" fmla="*/ 95616 w 105816"/>
                  <a:gd name="connsiteY10" fmla="*/ 49213 h 98900"/>
                  <a:gd name="connsiteX11" fmla="*/ 57107 w 105816"/>
                  <a:gd name="connsiteY11" fmla="*/ 9720 h 98900"/>
                  <a:gd name="connsiteX12" fmla="*/ 56779 w 105816"/>
                  <a:gd name="connsiteY12" fmla="*/ 9720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98900">
                    <a:moveTo>
                      <a:pt x="56779" y="97719"/>
                    </a:moveTo>
                    <a:cubicBezTo>
                      <a:pt x="29937" y="101849"/>
                      <a:pt x="4832" y="83446"/>
                      <a:pt x="703" y="56620"/>
                    </a:cubicBezTo>
                    <a:cubicBezTo>
                      <a:pt x="-3427" y="29778"/>
                      <a:pt x="14975" y="4673"/>
                      <a:pt x="41801" y="544"/>
                    </a:cubicBezTo>
                    <a:cubicBezTo>
                      <a:pt x="46766" y="-226"/>
                      <a:pt x="51814" y="-226"/>
                      <a:pt x="56779" y="544"/>
                    </a:cubicBezTo>
                    <a:cubicBezTo>
                      <a:pt x="83932" y="544"/>
                      <a:pt x="105940" y="22552"/>
                      <a:pt x="105940" y="49705"/>
                    </a:cubicBezTo>
                    <a:cubicBezTo>
                      <a:pt x="105940" y="76858"/>
                      <a:pt x="83932" y="98866"/>
                      <a:pt x="56779" y="98866"/>
                    </a:cubicBezTo>
                    <a:close/>
                    <a:moveTo>
                      <a:pt x="56779" y="10212"/>
                    </a:moveTo>
                    <a:cubicBezTo>
                      <a:pt x="35279" y="10294"/>
                      <a:pt x="17876" y="27714"/>
                      <a:pt x="17778" y="49213"/>
                    </a:cubicBezTo>
                    <a:cubicBezTo>
                      <a:pt x="17794" y="59504"/>
                      <a:pt x="21924" y="69353"/>
                      <a:pt x="29248" y="76580"/>
                    </a:cubicBezTo>
                    <a:cubicBezTo>
                      <a:pt x="44652" y="91312"/>
                      <a:pt x="68905" y="91312"/>
                      <a:pt x="84309" y="76580"/>
                    </a:cubicBezTo>
                    <a:cubicBezTo>
                      <a:pt x="91585" y="69337"/>
                      <a:pt x="95665" y="59488"/>
                      <a:pt x="95616" y="49213"/>
                    </a:cubicBezTo>
                    <a:cubicBezTo>
                      <a:pt x="95895" y="27681"/>
                      <a:pt x="78656" y="9999"/>
                      <a:pt x="57107" y="9720"/>
                    </a:cubicBezTo>
                    <a:cubicBezTo>
                      <a:pt x="56992" y="9720"/>
                      <a:pt x="56894" y="9720"/>
                      <a:pt x="56779" y="9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8AF514D-CC55-442F-A78A-419D30E7E9D3}"/>
                  </a:ext>
                </a:extLst>
              </p:cNvPr>
              <p:cNvSpPr/>
              <p:nvPr/>
            </p:nvSpPr>
            <p:spPr>
              <a:xfrm rot="-2701801">
                <a:off x="6844984" y="1462898"/>
                <a:ext cx="9668" cy="600259"/>
              </a:xfrm>
              <a:custGeom>
                <a:avLst/>
                <a:gdLst>
                  <a:gd name="connsiteX0" fmla="*/ 123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3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3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3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186F3E69-21FD-48E7-91FE-66C4AC0DA9B4}"/>
                  </a:ext>
                </a:extLst>
              </p:cNvPr>
              <p:cNvSpPr/>
              <p:nvPr/>
            </p:nvSpPr>
            <p:spPr>
              <a:xfrm>
                <a:off x="7043993" y="1962724"/>
                <a:ext cx="97338" cy="91397"/>
              </a:xfrm>
              <a:custGeom>
                <a:avLst/>
                <a:gdLst>
                  <a:gd name="connsiteX0" fmla="*/ 49285 w 97338"/>
                  <a:gd name="connsiteY0" fmla="*/ 91364 h 91397"/>
                  <a:gd name="connsiteX1" fmla="*/ 123 w 97338"/>
                  <a:gd name="connsiteY1" fmla="*/ 42203 h 91397"/>
                  <a:gd name="connsiteX2" fmla="*/ 55724 w 97338"/>
                  <a:gd name="connsiteY2" fmla="*/ 465 h 91397"/>
                  <a:gd name="connsiteX3" fmla="*/ 97462 w 97338"/>
                  <a:gd name="connsiteY3" fmla="*/ 42203 h 91397"/>
                  <a:gd name="connsiteX4" fmla="*/ 49285 w 97338"/>
                  <a:gd name="connsiteY4" fmla="*/ 91364 h 91397"/>
                  <a:gd name="connsiteX5" fmla="*/ 49285 w 97338"/>
                  <a:gd name="connsiteY5" fmla="*/ 3857 h 91397"/>
                  <a:gd name="connsiteX6" fmla="*/ 10447 w 97338"/>
                  <a:gd name="connsiteY6" fmla="*/ 42366 h 91397"/>
                  <a:gd name="connsiteX7" fmla="*/ 10447 w 97338"/>
                  <a:gd name="connsiteY7" fmla="*/ 42694 h 91397"/>
                  <a:gd name="connsiteX8" fmla="*/ 49285 w 97338"/>
                  <a:gd name="connsiteY8" fmla="*/ 81859 h 91397"/>
                  <a:gd name="connsiteX9" fmla="*/ 88450 w 97338"/>
                  <a:gd name="connsiteY9" fmla="*/ 43022 h 91397"/>
                  <a:gd name="connsiteX10" fmla="*/ 49612 w 97338"/>
                  <a:gd name="connsiteY10" fmla="*/ 3857 h 91397"/>
                  <a:gd name="connsiteX11" fmla="*/ 49285 w 97338"/>
                  <a:gd name="connsiteY11" fmla="*/ 3857 h 9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338" h="91397">
                    <a:moveTo>
                      <a:pt x="49285" y="91364"/>
                    </a:moveTo>
                    <a:cubicBezTo>
                      <a:pt x="22131" y="91364"/>
                      <a:pt x="123" y="69356"/>
                      <a:pt x="123" y="42203"/>
                    </a:cubicBezTo>
                    <a:cubicBezTo>
                      <a:pt x="3958" y="15328"/>
                      <a:pt x="28850" y="-3370"/>
                      <a:pt x="55724" y="465"/>
                    </a:cubicBezTo>
                    <a:cubicBezTo>
                      <a:pt x="77372" y="3546"/>
                      <a:pt x="94382" y="20555"/>
                      <a:pt x="97462" y="42203"/>
                    </a:cubicBezTo>
                    <a:cubicBezTo>
                      <a:pt x="97462" y="68979"/>
                      <a:pt x="76045" y="90823"/>
                      <a:pt x="49285" y="91364"/>
                    </a:cubicBezTo>
                    <a:close/>
                    <a:moveTo>
                      <a:pt x="49285" y="3857"/>
                    </a:moveTo>
                    <a:cubicBezTo>
                      <a:pt x="27932" y="3759"/>
                      <a:pt x="10545" y="21014"/>
                      <a:pt x="10447" y="42366"/>
                    </a:cubicBezTo>
                    <a:cubicBezTo>
                      <a:pt x="10447" y="42481"/>
                      <a:pt x="10447" y="42580"/>
                      <a:pt x="10447" y="42694"/>
                    </a:cubicBezTo>
                    <a:cubicBezTo>
                      <a:pt x="10349" y="64227"/>
                      <a:pt x="27752" y="81761"/>
                      <a:pt x="49285" y="81859"/>
                    </a:cubicBezTo>
                    <a:cubicBezTo>
                      <a:pt x="70817" y="81941"/>
                      <a:pt x="88351" y="64555"/>
                      <a:pt x="88450" y="43022"/>
                    </a:cubicBezTo>
                    <a:cubicBezTo>
                      <a:pt x="88532" y="21489"/>
                      <a:pt x="71145" y="3955"/>
                      <a:pt x="49612" y="3857"/>
                    </a:cubicBezTo>
                    <a:cubicBezTo>
                      <a:pt x="49498" y="3857"/>
                      <a:pt x="49399" y="3857"/>
                      <a:pt x="49285" y="385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453A3D5-E12B-4B63-8283-B6435546881C}"/>
                  </a:ext>
                </a:extLst>
              </p:cNvPr>
              <p:cNvSpPr/>
              <p:nvPr/>
            </p:nvSpPr>
            <p:spPr>
              <a:xfrm rot="-2701801">
                <a:off x="7036550" y="1758651"/>
                <a:ext cx="600259" cy="9668"/>
              </a:xfrm>
              <a:custGeom>
                <a:avLst/>
                <a:gdLst>
                  <a:gd name="connsiteX0" fmla="*/ 123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3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11399456-93E9-4EFC-93D0-12273E448BC8}"/>
                  </a:ext>
                </a:extLst>
              </p:cNvPr>
              <p:cNvSpPr/>
              <p:nvPr/>
            </p:nvSpPr>
            <p:spPr>
              <a:xfrm>
                <a:off x="7530690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447 w 98322"/>
                  <a:gd name="connsiteY6" fmla="*/ 49783 h 98322"/>
                  <a:gd name="connsiteX7" fmla="*/ 21755 w 98322"/>
                  <a:gd name="connsiteY7" fmla="*/ 77149 h 98322"/>
                  <a:gd name="connsiteX8" fmla="*/ 76913 w 98322"/>
                  <a:gd name="connsiteY8" fmla="*/ 77576 h 98322"/>
                  <a:gd name="connsiteX9" fmla="*/ 77323 w 98322"/>
                  <a:gd name="connsiteY9" fmla="*/ 22417 h 98322"/>
                  <a:gd name="connsiteX10" fmla="*/ 49285 w 98322"/>
                  <a:gd name="connsiteY10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2" y="98289"/>
                      <a:pt x="123" y="76281"/>
                      <a:pt x="123" y="49127"/>
                    </a:cubicBezTo>
                    <a:cubicBezTo>
                      <a:pt x="123" y="21974"/>
                      <a:pt x="22132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801" y="10880"/>
                      <a:pt x="10447" y="28299"/>
                      <a:pt x="10447" y="49783"/>
                    </a:cubicBezTo>
                    <a:cubicBezTo>
                      <a:pt x="10398" y="60058"/>
                      <a:pt x="14479" y="69906"/>
                      <a:pt x="21755" y="77149"/>
                    </a:cubicBezTo>
                    <a:cubicBezTo>
                      <a:pt x="36863" y="92488"/>
                      <a:pt x="61559" y="92684"/>
                      <a:pt x="76913" y="77576"/>
                    </a:cubicBezTo>
                    <a:cubicBezTo>
                      <a:pt x="92252" y="62450"/>
                      <a:pt x="92448" y="37755"/>
                      <a:pt x="77323" y="22417"/>
                    </a:cubicBezTo>
                    <a:cubicBezTo>
                      <a:pt x="69933" y="14911"/>
                      <a:pt x="59822" y="10716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C82C9EA-8138-4351-B0F0-852AC2E0DB5F}"/>
                  </a:ext>
                </a:extLst>
              </p:cNvPr>
              <p:cNvSpPr/>
              <p:nvPr/>
            </p:nvSpPr>
            <p:spPr>
              <a:xfrm>
                <a:off x="7623769" y="1515150"/>
                <a:ext cx="399025" cy="9668"/>
              </a:xfrm>
              <a:custGeom>
                <a:avLst/>
                <a:gdLst>
                  <a:gd name="connsiteX0" fmla="*/ 0 w 399025"/>
                  <a:gd name="connsiteY0" fmla="*/ 0 h 9668"/>
                  <a:gd name="connsiteX1" fmla="*/ 399026 w 399025"/>
                  <a:gd name="connsiteY1" fmla="*/ 0 h 9668"/>
                  <a:gd name="connsiteX2" fmla="*/ 399026 w 399025"/>
                  <a:gd name="connsiteY2" fmla="*/ 9668 h 9668"/>
                  <a:gd name="connsiteX3" fmla="*/ 0 w 399025"/>
                  <a:gd name="connsiteY3" fmla="*/ 9668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9668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9668"/>
                    </a:lnTo>
                    <a:lnTo>
                      <a:pt x="0" y="966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7695F80-CD85-44D7-8196-B8C47F977A85}"/>
                  </a:ext>
                </a:extLst>
              </p:cNvPr>
              <p:cNvSpPr/>
              <p:nvPr/>
            </p:nvSpPr>
            <p:spPr>
              <a:xfrm>
                <a:off x="8017387" y="1470250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283 w 98322"/>
                  <a:gd name="connsiteY6" fmla="*/ 49783 h 98322"/>
                  <a:gd name="connsiteX7" fmla="*/ 49285 w 98322"/>
                  <a:gd name="connsiteY7" fmla="*/ 88784 h 98322"/>
                  <a:gd name="connsiteX8" fmla="*/ 88286 w 98322"/>
                  <a:gd name="connsiteY8" fmla="*/ 49783 h 98322"/>
                  <a:gd name="connsiteX9" fmla="*/ 49285 w 98322"/>
                  <a:gd name="connsiteY9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782"/>
                      <a:pt x="10283" y="28250"/>
                      <a:pt x="10283" y="49783"/>
                    </a:cubicBezTo>
                    <a:cubicBezTo>
                      <a:pt x="10283" y="71316"/>
                      <a:pt x="27752" y="88784"/>
                      <a:pt x="49285" y="88784"/>
                    </a:cubicBezTo>
                    <a:cubicBezTo>
                      <a:pt x="70817" y="88784"/>
                      <a:pt x="88286" y="71316"/>
                      <a:pt x="88286" y="49783"/>
                    </a:cubicBezTo>
                    <a:cubicBezTo>
                      <a:pt x="88204" y="28283"/>
                      <a:pt x="70784" y="10864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93729C62-E3F7-4E8C-A5DE-1EF5BC0761F4}"/>
                  </a:ext>
                </a:extLst>
              </p:cNvPr>
              <p:cNvSpPr/>
              <p:nvPr/>
            </p:nvSpPr>
            <p:spPr>
              <a:xfrm rot="-2701801">
                <a:off x="8009652" y="1271857"/>
                <a:ext cx="600259" cy="9668"/>
              </a:xfrm>
              <a:custGeom>
                <a:avLst/>
                <a:gdLst>
                  <a:gd name="connsiteX0" fmla="*/ 124 w 600259"/>
                  <a:gd name="connsiteY0" fmla="*/ -34 h 9668"/>
                  <a:gd name="connsiteX1" fmla="*/ 600383 w 600259"/>
                  <a:gd name="connsiteY1" fmla="*/ -34 h 9668"/>
                  <a:gd name="connsiteX2" fmla="*/ 600383 w 600259"/>
                  <a:gd name="connsiteY2" fmla="*/ 9634 h 9668"/>
                  <a:gd name="connsiteX3" fmla="*/ 124 w 600259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9668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5FC08CFE-61BF-4EEF-B14F-F8E9D535CD7C}"/>
                  </a:ext>
                </a:extLst>
              </p:cNvPr>
              <p:cNvSpPr/>
              <p:nvPr/>
            </p:nvSpPr>
            <p:spPr>
              <a:xfrm>
                <a:off x="8504120" y="984049"/>
                <a:ext cx="98328" cy="98320"/>
              </a:xfrm>
              <a:custGeom>
                <a:avLst/>
                <a:gdLst>
                  <a:gd name="connsiteX0" fmla="*/ 49248 w 98328"/>
                  <a:gd name="connsiteY0" fmla="*/ 98284 h 98320"/>
                  <a:gd name="connsiteX1" fmla="*/ 14835 w 98328"/>
                  <a:gd name="connsiteY1" fmla="*/ 84192 h 98320"/>
                  <a:gd name="connsiteX2" fmla="*/ 14212 w 98328"/>
                  <a:gd name="connsiteY2" fmla="*/ 14678 h 98320"/>
                  <a:gd name="connsiteX3" fmla="*/ 83743 w 98328"/>
                  <a:gd name="connsiteY3" fmla="*/ 14055 h 98320"/>
                  <a:gd name="connsiteX4" fmla="*/ 84349 w 98328"/>
                  <a:gd name="connsiteY4" fmla="*/ 83569 h 98320"/>
                  <a:gd name="connsiteX5" fmla="*/ 49248 w 98328"/>
                  <a:gd name="connsiteY5" fmla="*/ 98284 h 98320"/>
                  <a:gd name="connsiteX6" fmla="*/ 49248 w 98328"/>
                  <a:gd name="connsiteY6" fmla="*/ 10777 h 98320"/>
                  <a:gd name="connsiteX7" fmla="*/ 10345 w 98328"/>
                  <a:gd name="connsiteY7" fmla="*/ 49877 h 98320"/>
                  <a:gd name="connsiteX8" fmla="*/ 21717 w 98328"/>
                  <a:gd name="connsiteY8" fmla="*/ 77309 h 98320"/>
                  <a:gd name="connsiteX9" fmla="*/ 76778 w 98328"/>
                  <a:gd name="connsiteY9" fmla="*/ 77309 h 98320"/>
                  <a:gd name="connsiteX10" fmla="*/ 76680 w 98328"/>
                  <a:gd name="connsiteY10" fmla="*/ 22150 h 98320"/>
                  <a:gd name="connsiteX11" fmla="*/ 49248 w 98328"/>
                  <a:gd name="connsiteY11" fmla="*/ 10777 h 9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8" h="98320">
                    <a:moveTo>
                      <a:pt x="49248" y="98284"/>
                    </a:moveTo>
                    <a:cubicBezTo>
                      <a:pt x="36351" y="98399"/>
                      <a:pt x="23946" y="93319"/>
                      <a:pt x="14835" y="84192"/>
                    </a:cubicBezTo>
                    <a:cubicBezTo>
                      <a:pt x="-4535" y="65166"/>
                      <a:pt x="-4813" y="34031"/>
                      <a:pt x="14212" y="14678"/>
                    </a:cubicBezTo>
                    <a:cubicBezTo>
                      <a:pt x="33254" y="-4692"/>
                      <a:pt x="64373" y="-4971"/>
                      <a:pt x="83743" y="14055"/>
                    </a:cubicBezTo>
                    <a:cubicBezTo>
                      <a:pt x="103112" y="33080"/>
                      <a:pt x="103391" y="64216"/>
                      <a:pt x="84349" y="83569"/>
                    </a:cubicBezTo>
                    <a:cubicBezTo>
                      <a:pt x="75106" y="92991"/>
                      <a:pt x="62456" y="98301"/>
                      <a:pt x="49248" y="98284"/>
                    </a:cubicBezTo>
                    <a:close/>
                    <a:moveTo>
                      <a:pt x="49248" y="10777"/>
                    </a:moveTo>
                    <a:cubicBezTo>
                      <a:pt x="27715" y="10827"/>
                      <a:pt x="10296" y="28328"/>
                      <a:pt x="10345" y="49877"/>
                    </a:cubicBezTo>
                    <a:cubicBezTo>
                      <a:pt x="10361" y="60168"/>
                      <a:pt x="14458" y="70017"/>
                      <a:pt x="21717" y="77309"/>
                    </a:cubicBezTo>
                    <a:cubicBezTo>
                      <a:pt x="37187" y="91877"/>
                      <a:pt x="61309" y="91877"/>
                      <a:pt x="76778" y="77309"/>
                    </a:cubicBezTo>
                    <a:cubicBezTo>
                      <a:pt x="91985" y="62053"/>
                      <a:pt x="91936" y="37357"/>
                      <a:pt x="76680" y="22150"/>
                    </a:cubicBezTo>
                    <a:cubicBezTo>
                      <a:pt x="69404" y="14891"/>
                      <a:pt x="59539" y="10810"/>
                      <a:pt x="49248" y="1077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827A93C6-76A1-4C3A-B6B3-9442A4158427}"/>
                  </a:ext>
                </a:extLst>
              </p:cNvPr>
              <p:cNvSpPr/>
              <p:nvPr/>
            </p:nvSpPr>
            <p:spPr>
              <a:xfrm rot="-2701801">
                <a:off x="8791645" y="976692"/>
                <a:ext cx="9668" cy="600259"/>
              </a:xfrm>
              <a:custGeom>
                <a:avLst/>
                <a:gdLst>
                  <a:gd name="connsiteX0" fmla="*/ 124 w 9668"/>
                  <a:gd name="connsiteY0" fmla="*/ -34 h 600259"/>
                  <a:gd name="connsiteX1" fmla="*/ 9792 w 9668"/>
                  <a:gd name="connsiteY1" fmla="*/ -34 h 600259"/>
                  <a:gd name="connsiteX2" fmla="*/ 9792 w 9668"/>
                  <a:gd name="connsiteY2" fmla="*/ 600225 h 600259"/>
                  <a:gd name="connsiteX3" fmla="*/ 124 w 9668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68" h="600259">
                    <a:moveTo>
                      <a:pt x="124" y="-34"/>
                    </a:moveTo>
                    <a:lnTo>
                      <a:pt x="9792" y="-34"/>
                    </a:lnTo>
                    <a:lnTo>
                      <a:pt x="9792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5F00180-0E0B-4C6A-ADC4-C9AB77746DCE}"/>
                  </a:ext>
                </a:extLst>
              </p:cNvPr>
              <p:cNvSpPr/>
              <p:nvPr/>
            </p:nvSpPr>
            <p:spPr>
              <a:xfrm>
                <a:off x="8990616" y="1470950"/>
                <a:ext cx="96675" cy="97621"/>
              </a:xfrm>
              <a:custGeom>
                <a:avLst/>
                <a:gdLst>
                  <a:gd name="connsiteX0" fmla="*/ 49285 w 96675"/>
                  <a:gd name="connsiteY0" fmla="*/ 97588 h 97621"/>
                  <a:gd name="connsiteX1" fmla="*/ 124 w 96675"/>
                  <a:gd name="connsiteY1" fmla="*/ 48427 h 97621"/>
                  <a:gd name="connsiteX2" fmla="*/ 14381 w 96675"/>
                  <a:gd name="connsiteY2" fmla="*/ 14014 h 97621"/>
                  <a:gd name="connsiteX3" fmla="*/ 83207 w 96675"/>
                  <a:gd name="connsiteY3" fmla="*/ 14014 h 97621"/>
                  <a:gd name="connsiteX4" fmla="*/ 83207 w 96675"/>
                  <a:gd name="connsiteY4" fmla="*/ 14014 h 97621"/>
                  <a:gd name="connsiteX5" fmla="*/ 81568 w 96675"/>
                  <a:gd name="connsiteY5" fmla="*/ 83512 h 97621"/>
                  <a:gd name="connsiteX6" fmla="*/ 48794 w 96675"/>
                  <a:gd name="connsiteY6" fmla="*/ 97096 h 97621"/>
                  <a:gd name="connsiteX7" fmla="*/ 49285 w 96675"/>
                  <a:gd name="connsiteY7" fmla="*/ 10081 h 97621"/>
                  <a:gd name="connsiteX8" fmla="*/ 10579 w 96675"/>
                  <a:gd name="connsiteY8" fmla="*/ 49050 h 97621"/>
                  <a:gd name="connsiteX9" fmla="*/ 49564 w 96675"/>
                  <a:gd name="connsiteY9" fmla="*/ 87756 h 97621"/>
                  <a:gd name="connsiteX10" fmla="*/ 88254 w 96675"/>
                  <a:gd name="connsiteY10" fmla="*/ 48787 h 97621"/>
                  <a:gd name="connsiteX11" fmla="*/ 76815 w 96675"/>
                  <a:gd name="connsiteY11" fmla="*/ 21388 h 97621"/>
                  <a:gd name="connsiteX12" fmla="*/ 76815 w 96675"/>
                  <a:gd name="connsiteY12" fmla="*/ 21388 h 97621"/>
                  <a:gd name="connsiteX13" fmla="*/ 49285 w 96675"/>
                  <a:gd name="connsiteY13" fmla="*/ 9589 h 9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6675" h="97621">
                    <a:moveTo>
                      <a:pt x="49285" y="97588"/>
                    </a:moveTo>
                    <a:cubicBezTo>
                      <a:pt x="22132" y="97588"/>
                      <a:pt x="124" y="75580"/>
                      <a:pt x="124" y="48427"/>
                    </a:cubicBezTo>
                    <a:cubicBezTo>
                      <a:pt x="75" y="35514"/>
                      <a:pt x="5204" y="23109"/>
                      <a:pt x="14381" y="14014"/>
                    </a:cubicBezTo>
                    <a:cubicBezTo>
                      <a:pt x="33505" y="-4717"/>
                      <a:pt x="64083" y="-4717"/>
                      <a:pt x="83207" y="14014"/>
                    </a:cubicBezTo>
                    <a:lnTo>
                      <a:pt x="83207" y="14014"/>
                    </a:lnTo>
                    <a:cubicBezTo>
                      <a:pt x="101954" y="33662"/>
                      <a:pt x="101216" y="64781"/>
                      <a:pt x="81568" y="83512"/>
                    </a:cubicBezTo>
                    <a:cubicBezTo>
                      <a:pt x="72719" y="91967"/>
                      <a:pt x="61035" y="96802"/>
                      <a:pt x="48794" y="97096"/>
                    </a:cubicBezTo>
                    <a:close/>
                    <a:moveTo>
                      <a:pt x="49285" y="10081"/>
                    </a:moveTo>
                    <a:cubicBezTo>
                      <a:pt x="27835" y="10163"/>
                      <a:pt x="10513" y="27599"/>
                      <a:pt x="10579" y="49050"/>
                    </a:cubicBezTo>
                    <a:cubicBezTo>
                      <a:pt x="10661" y="70500"/>
                      <a:pt x="28113" y="87838"/>
                      <a:pt x="49564" y="87756"/>
                    </a:cubicBezTo>
                    <a:cubicBezTo>
                      <a:pt x="71015" y="87674"/>
                      <a:pt x="88335" y="70238"/>
                      <a:pt x="88254" y="48787"/>
                    </a:cubicBezTo>
                    <a:cubicBezTo>
                      <a:pt x="88221" y="38496"/>
                      <a:pt x="84108" y="28648"/>
                      <a:pt x="76815" y="21388"/>
                    </a:cubicBezTo>
                    <a:lnTo>
                      <a:pt x="76815" y="21388"/>
                    </a:lnTo>
                    <a:cubicBezTo>
                      <a:pt x="69572" y="13948"/>
                      <a:pt x="59675" y="9704"/>
                      <a:pt x="49285" y="958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1F1818F-1331-4D15-8877-FB143884A1E0}"/>
                  </a:ext>
                </a:extLst>
              </p:cNvPr>
              <p:cNvSpPr/>
              <p:nvPr/>
            </p:nvSpPr>
            <p:spPr>
              <a:xfrm rot="-2710800">
                <a:off x="8982322" y="1271769"/>
                <a:ext cx="598456" cy="9668"/>
              </a:xfrm>
              <a:custGeom>
                <a:avLst/>
                <a:gdLst>
                  <a:gd name="connsiteX0" fmla="*/ 123 w 598456"/>
                  <a:gd name="connsiteY0" fmla="*/ -34 h 9668"/>
                  <a:gd name="connsiteX1" fmla="*/ 598580 w 598456"/>
                  <a:gd name="connsiteY1" fmla="*/ -34 h 9668"/>
                  <a:gd name="connsiteX2" fmla="*/ 598580 w 598456"/>
                  <a:gd name="connsiteY2" fmla="*/ 9634 h 9668"/>
                  <a:gd name="connsiteX3" fmla="*/ 123 w 59845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456" h="9668">
                    <a:moveTo>
                      <a:pt x="123" y="-34"/>
                    </a:moveTo>
                    <a:lnTo>
                      <a:pt x="598580" y="-34"/>
                    </a:lnTo>
                    <a:lnTo>
                      <a:pt x="598580" y="9634"/>
                    </a:lnTo>
                    <a:lnTo>
                      <a:pt x="123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A6AF130-8312-425F-B7E5-092DA5E79873}"/>
                  </a:ext>
                </a:extLst>
              </p:cNvPr>
              <p:cNvSpPr/>
              <p:nvPr/>
            </p:nvSpPr>
            <p:spPr>
              <a:xfrm>
                <a:off x="9474691" y="984044"/>
                <a:ext cx="98322" cy="98322"/>
              </a:xfrm>
              <a:custGeom>
                <a:avLst/>
                <a:gdLst>
                  <a:gd name="connsiteX0" fmla="*/ 49285 w 98322"/>
                  <a:gd name="connsiteY0" fmla="*/ 98289 h 98322"/>
                  <a:gd name="connsiteX1" fmla="*/ 123 w 98322"/>
                  <a:gd name="connsiteY1" fmla="*/ 49127 h 98322"/>
                  <a:gd name="connsiteX2" fmla="*/ 49285 w 98322"/>
                  <a:gd name="connsiteY2" fmla="*/ -34 h 98322"/>
                  <a:gd name="connsiteX3" fmla="*/ 98446 w 98322"/>
                  <a:gd name="connsiteY3" fmla="*/ 49127 h 98322"/>
                  <a:gd name="connsiteX4" fmla="*/ 49285 w 98322"/>
                  <a:gd name="connsiteY4" fmla="*/ 98289 h 98322"/>
                  <a:gd name="connsiteX5" fmla="*/ 49285 w 98322"/>
                  <a:gd name="connsiteY5" fmla="*/ 10782 h 98322"/>
                  <a:gd name="connsiteX6" fmla="*/ 10382 w 98322"/>
                  <a:gd name="connsiteY6" fmla="*/ 49881 h 98322"/>
                  <a:gd name="connsiteX7" fmla="*/ 21755 w 98322"/>
                  <a:gd name="connsiteY7" fmla="*/ 77313 h 98322"/>
                  <a:gd name="connsiteX8" fmla="*/ 76815 w 98322"/>
                  <a:gd name="connsiteY8" fmla="*/ 80558 h 98322"/>
                  <a:gd name="connsiteX9" fmla="*/ 80060 w 98322"/>
                  <a:gd name="connsiteY9" fmla="*/ 25497 h 98322"/>
                  <a:gd name="connsiteX10" fmla="*/ 76815 w 98322"/>
                  <a:gd name="connsiteY10" fmla="*/ 22253 h 98322"/>
                  <a:gd name="connsiteX11" fmla="*/ 76815 w 98322"/>
                  <a:gd name="connsiteY11" fmla="*/ 22253 h 98322"/>
                  <a:gd name="connsiteX12" fmla="*/ 49285 w 98322"/>
                  <a:gd name="connsiteY12" fmla="*/ 10782 h 9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322" h="98322">
                    <a:moveTo>
                      <a:pt x="49285" y="98289"/>
                    </a:moveTo>
                    <a:cubicBezTo>
                      <a:pt x="22131" y="98289"/>
                      <a:pt x="123" y="76281"/>
                      <a:pt x="123" y="49127"/>
                    </a:cubicBezTo>
                    <a:cubicBezTo>
                      <a:pt x="123" y="21974"/>
                      <a:pt x="22131" y="-34"/>
                      <a:pt x="49285" y="-34"/>
                    </a:cubicBezTo>
                    <a:cubicBezTo>
                      <a:pt x="76438" y="-34"/>
                      <a:pt x="98446" y="21974"/>
                      <a:pt x="98446" y="49127"/>
                    </a:cubicBezTo>
                    <a:cubicBezTo>
                      <a:pt x="98446" y="76281"/>
                      <a:pt x="76438" y="98289"/>
                      <a:pt x="49285" y="98289"/>
                    </a:cubicBezTo>
                    <a:close/>
                    <a:moveTo>
                      <a:pt x="49285" y="10782"/>
                    </a:moveTo>
                    <a:cubicBezTo>
                      <a:pt x="27752" y="10831"/>
                      <a:pt x="10332" y="28332"/>
                      <a:pt x="10382" y="49881"/>
                    </a:cubicBezTo>
                    <a:cubicBezTo>
                      <a:pt x="10398" y="60172"/>
                      <a:pt x="14495" y="70021"/>
                      <a:pt x="21755" y="77313"/>
                    </a:cubicBezTo>
                    <a:cubicBezTo>
                      <a:pt x="36060" y="93422"/>
                      <a:pt x="60723" y="94864"/>
                      <a:pt x="76815" y="80558"/>
                    </a:cubicBezTo>
                    <a:cubicBezTo>
                      <a:pt x="92924" y="66252"/>
                      <a:pt x="94366" y="41606"/>
                      <a:pt x="80060" y="25497"/>
                    </a:cubicBezTo>
                    <a:cubicBezTo>
                      <a:pt x="79044" y="24350"/>
                      <a:pt x="77962" y="23269"/>
                      <a:pt x="76815" y="22253"/>
                    </a:cubicBezTo>
                    <a:lnTo>
                      <a:pt x="76815" y="22253"/>
                    </a:lnTo>
                    <a:cubicBezTo>
                      <a:pt x="69556" y="14878"/>
                      <a:pt x="59641" y="10733"/>
                      <a:pt x="49285" y="1078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0C8E651-BE6E-4231-81D0-78A09A3946C1}"/>
                  </a:ext>
                </a:extLst>
              </p:cNvPr>
              <p:cNvSpPr/>
              <p:nvPr/>
            </p:nvSpPr>
            <p:spPr>
              <a:xfrm>
                <a:off x="9551547" y="575022"/>
                <a:ext cx="434094" cy="431472"/>
              </a:xfrm>
              <a:custGeom>
                <a:avLst/>
                <a:gdLst>
                  <a:gd name="connsiteX0" fmla="*/ 6882 w 434094"/>
                  <a:gd name="connsiteY0" fmla="*/ 431472 h 431472"/>
                  <a:gd name="connsiteX1" fmla="*/ 0 w 434094"/>
                  <a:gd name="connsiteY1" fmla="*/ 424590 h 431472"/>
                  <a:gd name="connsiteX2" fmla="*/ 427212 w 434094"/>
                  <a:gd name="connsiteY2" fmla="*/ 0 h 431472"/>
                  <a:gd name="connsiteX3" fmla="*/ 434094 w 434094"/>
                  <a:gd name="connsiteY3" fmla="*/ 7046 h 431472"/>
                  <a:gd name="connsiteX4" fmla="*/ 6882 w 434094"/>
                  <a:gd name="connsiteY4" fmla="*/ 431472 h 43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094" h="431472">
                    <a:moveTo>
                      <a:pt x="6882" y="431472"/>
                    </a:moveTo>
                    <a:lnTo>
                      <a:pt x="0" y="424590"/>
                    </a:lnTo>
                    <a:lnTo>
                      <a:pt x="427212" y="0"/>
                    </a:lnTo>
                    <a:lnTo>
                      <a:pt x="434094" y="7046"/>
                    </a:lnTo>
                    <a:lnTo>
                      <a:pt x="6882" y="43147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7DD4D7C8-D3D4-440F-83B3-A4AABE0E48DC}"/>
                  </a:ext>
                </a:extLst>
              </p:cNvPr>
              <p:cNvSpPr/>
              <p:nvPr/>
            </p:nvSpPr>
            <p:spPr>
              <a:xfrm rot="-2701801">
                <a:off x="9950409" y="284774"/>
                <a:ext cx="644176" cy="9668"/>
              </a:xfrm>
              <a:custGeom>
                <a:avLst/>
                <a:gdLst>
                  <a:gd name="connsiteX0" fmla="*/ 124 w 644176"/>
                  <a:gd name="connsiteY0" fmla="*/ -34 h 9668"/>
                  <a:gd name="connsiteX1" fmla="*/ 644301 w 644176"/>
                  <a:gd name="connsiteY1" fmla="*/ -34 h 9668"/>
                  <a:gd name="connsiteX2" fmla="*/ 644301 w 644176"/>
                  <a:gd name="connsiteY2" fmla="*/ 9634 h 9668"/>
                  <a:gd name="connsiteX3" fmla="*/ 124 w 644176"/>
                  <a:gd name="connsiteY3" fmla="*/ 9634 h 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176" h="9668">
                    <a:moveTo>
                      <a:pt x="124" y="-34"/>
                    </a:moveTo>
                    <a:lnTo>
                      <a:pt x="644301" y="-34"/>
                    </a:lnTo>
                    <a:lnTo>
                      <a:pt x="644301" y="9634"/>
                    </a:lnTo>
                    <a:lnTo>
                      <a:pt x="124" y="963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64D5244E-2F8E-4441-B45E-BBCF04A3D1E5}"/>
                  </a:ext>
                </a:extLst>
              </p:cNvPr>
              <p:cNvSpPr/>
              <p:nvPr/>
            </p:nvSpPr>
            <p:spPr>
              <a:xfrm>
                <a:off x="9964215" y="497348"/>
                <a:ext cx="98324" cy="98323"/>
              </a:xfrm>
              <a:custGeom>
                <a:avLst/>
                <a:gdLst>
                  <a:gd name="connsiteX0" fmla="*/ 49080 w 98324"/>
                  <a:gd name="connsiteY0" fmla="*/ 98289 h 98323"/>
                  <a:gd name="connsiteX1" fmla="*/ 14503 w 98324"/>
                  <a:gd name="connsiteY1" fmla="*/ 83868 h 98323"/>
                  <a:gd name="connsiteX2" fmla="*/ 14552 w 98324"/>
                  <a:gd name="connsiteY2" fmla="*/ 14344 h 98323"/>
                  <a:gd name="connsiteX3" fmla="*/ 84066 w 98324"/>
                  <a:gd name="connsiteY3" fmla="*/ 14388 h 98323"/>
                  <a:gd name="connsiteX4" fmla="*/ 84034 w 98324"/>
                  <a:gd name="connsiteY4" fmla="*/ 83912 h 98323"/>
                  <a:gd name="connsiteX5" fmla="*/ 49080 w 98324"/>
                  <a:gd name="connsiteY5" fmla="*/ 98289 h 98323"/>
                  <a:gd name="connsiteX6" fmla="*/ 49080 w 98324"/>
                  <a:gd name="connsiteY6" fmla="*/ 10781 h 98323"/>
                  <a:gd name="connsiteX7" fmla="*/ 11078 w 98324"/>
                  <a:gd name="connsiteY7" fmla="*/ 50435 h 98323"/>
                  <a:gd name="connsiteX8" fmla="*/ 50735 w 98324"/>
                  <a:gd name="connsiteY8" fmla="*/ 88438 h 98323"/>
                  <a:gd name="connsiteX9" fmla="*/ 88737 w 98324"/>
                  <a:gd name="connsiteY9" fmla="*/ 50274 h 98323"/>
                  <a:gd name="connsiteX10" fmla="*/ 49571 w 98324"/>
                  <a:gd name="connsiteY10" fmla="*/ 11432 h 98323"/>
                  <a:gd name="connsiteX11" fmla="*/ 49080 w 98324"/>
                  <a:gd name="connsiteY11" fmla="*/ 11437 h 9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324" h="98323">
                    <a:moveTo>
                      <a:pt x="49080" y="98289"/>
                    </a:moveTo>
                    <a:cubicBezTo>
                      <a:pt x="36069" y="98362"/>
                      <a:pt x="23598" y="93158"/>
                      <a:pt x="14503" y="83868"/>
                    </a:cubicBezTo>
                    <a:cubicBezTo>
                      <a:pt x="-4686" y="64657"/>
                      <a:pt x="-4670" y="33530"/>
                      <a:pt x="14552" y="14344"/>
                    </a:cubicBezTo>
                    <a:cubicBezTo>
                      <a:pt x="33758" y="-4844"/>
                      <a:pt x="64877" y="-4824"/>
                      <a:pt x="84066" y="14388"/>
                    </a:cubicBezTo>
                    <a:cubicBezTo>
                      <a:pt x="103255" y="33599"/>
                      <a:pt x="103239" y="64726"/>
                      <a:pt x="84034" y="83912"/>
                    </a:cubicBezTo>
                    <a:cubicBezTo>
                      <a:pt x="74759" y="93169"/>
                      <a:pt x="62173" y="98344"/>
                      <a:pt x="49080" y="98289"/>
                    </a:cubicBezTo>
                    <a:close/>
                    <a:moveTo>
                      <a:pt x="49080" y="10781"/>
                    </a:moveTo>
                    <a:cubicBezTo>
                      <a:pt x="27629" y="11237"/>
                      <a:pt x="10619" y="28991"/>
                      <a:pt x="11078" y="50435"/>
                    </a:cubicBezTo>
                    <a:cubicBezTo>
                      <a:pt x="11537" y="71879"/>
                      <a:pt x="29284" y="88894"/>
                      <a:pt x="50735" y="88438"/>
                    </a:cubicBezTo>
                    <a:cubicBezTo>
                      <a:pt x="71596" y="87996"/>
                      <a:pt x="88376" y="71142"/>
                      <a:pt x="88737" y="50274"/>
                    </a:cubicBezTo>
                    <a:cubicBezTo>
                      <a:pt x="88655" y="28735"/>
                      <a:pt x="71120" y="11345"/>
                      <a:pt x="49571" y="11432"/>
                    </a:cubicBezTo>
                    <a:cubicBezTo>
                      <a:pt x="49408" y="11432"/>
                      <a:pt x="49244" y="11434"/>
                      <a:pt x="49080" y="1143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E1AC5E2-B237-4237-951D-38A66C4C1093}"/>
                  </a:ext>
                </a:extLst>
              </p:cNvPr>
              <p:cNvSpPr/>
              <p:nvPr/>
            </p:nvSpPr>
            <p:spPr>
              <a:xfrm>
                <a:off x="3643138" y="1962573"/>
                <a:ext cx="87289" cy="87288"/>
              </a:xfrm>
              <a:custGeom>
                <a:avLst/>
                <a:gdLst>
                  <a:gd name="connsiteX0" fmla="*/ 74562 w 87289"/>
                  <a:gd name="connsiteY0" fmla="*/ 12529 h 87288"/>
                  <a:gd name="connsiteX1" fmla="*/ 74627 w 87289"/>
                  <a:gd name="connsiteY1" fmla="*/ 74407 h 87288"/>
                  <a:gd name="connsiteX2" fmla="*/ 43590 w 87289"/>
                  <a:gd name="connsiteY2" fmla="*/ 87255 h 87288"/>
                  <a:gd name="connsiteX3" fmla="*/ 24253 w 87289"/>
                  <a:gd name="connsiteY3" fmla="*/ 82830 h 87288"/>
                  <a:gd name="connsiteX4" fmla="*/ 4785 w 87289"/>
                  <a:gd name="connsiteY4" fmla="*/ 24099 h 87288"/>
                  <a:gd name="connsiteX5" fmla="*/ 63517 w 87289"/>
                  <a:gd name="connsiteY5" fmla="*/ 4631 h 87288"/>
                  <a:gd name="connsiteX6" fmla="*/ 74562 w 87289"/>
                  <a:gd name="connsiteY6" fmla="*/ 12529 h 8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289" h="87288">
                    <a:moveTo>
                      <a:pt x="74562" y="12529"/>
                    </a:moveTo>
                    <a:cubicBezTo>
                      <a:pt x="91670" y="29605"/>
                      <a:pt x="91703" y="57299"/>
                      <a:pt x="74627" y="74407"/>
                    </a:cubicBezTo>
                    <a:cubicBezTo>
                      <a:pt x="66401" y="82650"/>
                      <a:pt x="55241" y="87271"/>
                      <a:pt x="43590" y="87255"/>
                    </a:cubicBezTo>
                    <a:cubicBezTo>
                      <a:pt x="36888" y="87238"/>
                      <a:pt x="30284" y="85731"/>
                      <a:pt x="24253" y="82830"/>
                    </a:cubicBezTo>
                    <a:cubicBezTo>
                      <a:pt x="2658" y="71982"/>
                      <a:pt x="-6058" y="45697"/>
                      <a:pt x="4785" y="24099"/>
                    </a:cubicBezTo>
                    <a:cubicBezTo>
                      <a:pt x="15627" y="2500"/>
                      <a:pt x="41918" y="-6218"/>
                      <a:pt x="63517" y="4631"/>
                    </a:cubicBezTo>
                    <a:cubicBezTo>
                      <a:pt x="67581" y="6663"/>
                      <a:pt x="71317" y="9334"/>
                      <a:pt x="74562" y="1252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98992E88-F4C3-49EF-B21E-6AA7A48E7244}"/>
                  </a:ext>
                </a:extLst>
              </p:cNvPr>
              <p:cNvSpPr/>
              <p:nvPr/>
            </p:nvSpPr>
            <p:spPr>
              <a:xfrm rot="-2701801">
                <a:off x="3629898" y="1759379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40D81FD-7FE3-476F-80F7-D53E3B950ECC}"/>
                  </a:ext>
                </a:extLst>
              </p:cNvPr>
              <p:cNvSpPr/>
              <p:nvPr/>
            </p:nvSpPr>
            <p:spPr>
              <a:xfrm>
                <a:off x="4129708" y="1476210"/>
                <a:ext cx="87511" cy="87614"/>
              </a:xfrm>
              <a:custGeom>
                <a:avLst/>
                <a:gdLst>
                  <a:gd name="connsiteX0" fmla="*/ 87471 w 87511"/>
                  <a:gd name="connsiteY0" fmla="*/ 43658 h 87614"/>
                  <a:gd name="connsiteX1" fmla="*/ 74853 w 87511"/>
                  <a:gd name="connsiteY1" fmla="*/ 74630 h 87614"/>
                  <a:gd name="connsiteX2" fmla="*/ 74853 w 87511"/>
                  <a:gd name="connsiteY2" fmla="*/ 74630 h 87614"/>
                  <a:gd name="connsiteX3" fmla="*/ 24381 w 87511"/>
                  <a:gd name="connsiteY3" fmla="*/ 82987 h 87614"/>
                  <a:gd name="connsiteX4" fmla="*/ 12910 w 87511"/>
                  <a:gd name="connsiteY4" fmla="*/ 74630 h 87614"/>
                  <a:gd name="connsiteX5" fmla="*/ 12975 w 87511"/>
                  <a:gd name="connsiteY5" fmla="*/ 12752 h 87614"/>
                  <a:gd name="connsiteX6" fmla="*/ 74853 w 87511"/>
                  <a:gd name="connsiteY6" fmla="*/ 12818 h 87614"/>
                  <a:gd name="connsiteX7" fmla="*/ 87635 w 87511"/>
                  <a:gd name="connsiteY7" fmla="*/ 43658 h 87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11" h="87614">
                    <a:moveTo>
                      <a:pt x="87471" y="43658"/>
                    </a:moveTo>
                    <a:cubicBezTo>
                      <a:pt x="87520" y="55244"/>
                      <a:pt x="82981" y="66371"/>
                      <a:pt x="74853" y="74630"/>
                    </a:cubicBezTo>
                    <a:lnTo>
                      <a:pt x="74853" y="74630"/>
                    </a:lnTo>
                    <a:cubicBezTo>
                      <a:pt x="61612" y="88035"/>
                      <a:pt x="41243" y="91410"/>
                      <a:pt x="24381" y="82987"/>
                    </a:cubicBezTo>
                    <a:cubicBezTo>
                      <a:pt x="20103" y="80890"/>
                      <a:pt x="16220" y="78055"/>
                      <a:pt x="12910" y="74630"/>
                    </a:cubicBezTo>
                    <a:cubicBezTo>
                      <a:pt x="-4166" y="57522"/>
                      <a:pt x="-4133" y="29827"/>
                      <a:pt x="12975" y="12752"/>
                    </a:cubicBezTo>
                    <a:cubicBezTo>
                      <a:pt x="30083" y="-4323"/>
                      <a:pt x="57777" y="-4290"/>
                      <a:pt x="74853" y="12818"/>
                    </a:cubicBezTo>
                    <a:cubicBezTo>
                      <a:pt x="83030" y="21011"/>
                      <a:pt x="87618" y="32089"/>
                      <a:pt x="87635" y="4365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8F6C7AD-F9B3-462B-9F0E-19CD62C970D5}"/>
                  </a:ext>
                </a:extLst>
              </p:cNvPr>
              <p:cNvSpPr/>
              <p:nvPr/>
            </p:nvSpPr>
            <p:spPr>
              <a:xfrm>
                <a:off x="4201651" y="1548416"/>
                <a:ext cx="429997" cy="429342"/>
              </a:xfrm>
              <a:custGeom>
                <a:avLst/>
                <a:gdLst>
                  <a:gd name="connsiteX0" fmla="*/ 424754 w 429997"/>
                  <a:gd name="connsiteY0" fmla="*/ 429342 h 429342"/>
                  <a:gd name="connsiteX1" fmla="*/ 0 w 429997"/>
                  <a:gd name="connsiteY1" fmla="*/ 5080 h 429342"/>
                  <a:gd name="connsiteX2" fmla="*/ 5244 w 429997"/>
                  <a:gd name="connsiteY2" fmla="*/ 0 h 429342"/>
                  <a:gd name="connsiteX3" fmla="*/ 429998 w 429997"/>
                  <a:gd name="connsiteY3" fmla="*/ 424262 h 429342"/>
                  <a:gd name="connsiteX4" fmla="*/ 424754 w 429997"/>
                  <a:gd name="connsiteY4" fmla="*/ 429342 h 42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97" h="429342">
                    <a:moveTo>
                      <a:pt x="424754" y="429342"/>
                    </a:moveTo>
                    <a:lnTo>
                      <a:pt x="0" y="5080"/>
                    </a:lnTo>
                    <a:lnTo>
                      <a:pt x="5244" y="0"/>
                    </a:lnTo>
                    <a:lnTo>
                      <a:pt x="429998" y="424262"/>
                    </a:lnTo>
                    <a:lnTo>
                      <a:pt x="424754" y="429342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7B70B5EE-BDE7-4E55-B8B8-68BE8D01479F}"/>
                  </a:ext>
                </a:extLst>
              </p:cNvPr>
              <p:cNvSpPr/>
              <p:nvPr/>
            </p:nvSpPr>
            <p:spPr>
              <a:xfrm>
                <a:off x="4615712" y="1961986"/>
                <a:ext cx="88039" cy="87875"/>
              </a:xfrm>
              <a:custGeom>
                <a:avLst/>
                <a:gdLst>
                  <a:gd name="connsiteX0" fmla="*/ 75381 w 88039"/>
                  <a:gd name="connsiteY0" fmla="*/ 13116 h 87875"/>
                  <a:gd name="connsiteX1" fmla="*/ 88163 w 88039"/>
                  <a:gd name="connsiteY1" fmla="*/ 44088 h 87875"/>
                  <a:gd name="connsiteX2" fmla="*/ 44409 w 88039"/>
                  <a:gd name="connsiteY2" fmla="*/ 87842 h 87875"/>
                  <a:gd name="connsiteX3" fmla="*/ 24909 w 88039"/>
                  <a:gd name="connsiteY3" fmla="*/ 83417 h 87875"/>
                  <a:gd name="connsiteX4" fmla="*/ 4523 w 88039"/>
                  <a:gd name="connsiteY4" fmla="*/ 24751 h 87875"/>
                  <a:gd name="connsiteX5" fmla="*/ 63189 w 88039"/>
                  <a:gd name="connsiteY5" fmla="*/ 4366 h 87875"/>
                  <a:gd name="connsiteX6" fmla="*/ 75381 w 88039"/>
                  <a:gd name="connsiteY6" fmla="*/ 13116 h 8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039" h="87875">
                    <a:moveTo>
                      <a:pt x="75381" y="13116"/>
                    </a:moveTo>
                    <a:cubicBezTo>
                      <a:pt x="83542" y="21359"/>
                      <a:pt x="88130" y="32486"/>
                      <a:pt x="88163" y="44088"/>
                    </a:cubicBezTo>
                    <a:cubicBezTo>
                      <a:pt x="88081" y="68210"/>
                      <a:pt x="68531" y="87760"/>
                      <a:pt x="44409" y="87842"/>
                    </a:cubicBezTo>
                    <a:cubicBezTo>
                      <a:pt x="37658" y="87842"/>
                      <a:pt x="31005" y="86318"/>
                      <a:pt x="24909" y="83417"/>
                    </a:cubicBezTo>
                    <a:cubicBezTo>
                      <a:pt x="3081" y="72847"/>
                      <a:pt x="-6047" y="46579"/>
                      <a:pt x="4523" y="24751"/>
                    </a:cubicBezTo>
                    <a:cubicBezTo>
                      <a:pt x="15093" y="2924"/>
                      <a:pt x="41361" y="-6204"/>
                      <a:pt x="63189" y="4366"/>
                    </a:cubicBezTo>
                    <a:cubicBezTo>
                      <a:pt x="67728" y="6562"/>
                      <a:pt x="71841" y="9528"/>
                      <a:pt x="75381" y="131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6F81900-2460-4415-B08F-C53665610818}"/>
                  </a:ext>
                </a:extLst>
              </p:cNvPr>
              <p:cNvSpPr/>
              <p:nvPr/>
            </p:nvSpPr>
            <p:spPr>
              <a:xfrm rot="-2701801">
                <a:off x="4603293" y="1759312"/>
                <a:ext cx="600259" cy="7374"/>
              </a:xfrm>
              <a:custGeom>
                <a:avLst/>
                <a:gdLst>
                  <a:gd name="connsiteX0" fmla="*/ 124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4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4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4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825B5AF5-470E-4572-BB5F-5BBD8096C19A}"/>
                  </a:ext>
                </a:extLst>
              </p:cNvPr>
              <p:cNvSpPr/>
              <p:nvPr/>
            </p:nvSpPr>
            <p:spPr>
              <a:xfrm>
                <a:off x="5589511" y="1476241"/>
                <a:ext cx="87617" cy="87579"/>
              </a:xfrm>
              <a:custGeom>
                <a:avLst/>
                <a:gdLst>
                  <a:gd name="connsiteX0" fmla="*/ 83005 w 87617"/>
                  <a:gd name="connsiteY0" fmla="*/ 24127 h 87579"/>
                  <a:gd name="connsiteX1" fmla="*/ 74976 w 87617"/>
                  <a:gd name="connsiteY1" fmla="*/ 74599 h 87579"/>
                  <a:gd name="connsiteX2" fmla="*/ 43840 w 87617"/>
                  <a:gd name="connsiteY2" fmla="*/ 87545 h 87579"/>
                  <a:gd name="connsiteX3" fmla="*/ 24503 w 87617"/>
                  <a:gd name="connsiteY3" fmla="*/ 82957 h 87579"/>
                  <a:gd name="connsiteX4" fmla="*/ 4659 w 87617"/>
                  <a:gd name="connsiteY4" fmla="*/ 24340 h 87579"/>
                  <a:gd name="connsiteX5" fmla="*/ 63275 w 87617"/>
                  <a:gd name="connsiteY5" fmla="*/ 4512 h 87579"/>
                  <a:gd name="connsiteX6" fmla="*/ 83005 w 87617"/>
                  <a:gd name="connsiteY6" fmla="*/ 24127 h 87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17" h="87579">
                    <a:moveTo>
                      <a:pt x="83005" y="24127"/>
                    </a:moveTo>
                    <a:cubicBezTo>
                      <a:pt x="91560" y="40907"/>
                      <a:pt x="88315" y="61293"/>
                      <a:pt x="74976" y="74599"/>
                    </a:cubicBezTo>
                    <a:cubicBezTo>
                      <a:pt x="66700" y="82826"/>
                      <a:pt x="55508" y="87480"/>
                      <a:pt x="43840" y="87545"/>
                    </a:cubicBezTo>
                    <a:cubicBezTo>
                      <a:pt x="37121" y="87561"/>
                      <a:pt x="30501" y="85988"/>
                      <a:pt x="24503" y="82957"/>
                    </a:cubicBezTo>
                    <a:cubicBezTo>
                      <a:pt x="2840" y="72256"/>
                      <a:pt x="-6042" y="46004"/>
                      <a:pt x="4659" y="24340"/>
                    </a:cubicBezTo>
                    <a:cubicBezTo>
                      <a:pt x="15376" y="2676"/>
                      <a:pt x="41612" y="-6206"/>
                      <a:pt x="63275" y="4512"/>
                    </a:cubicBezTo>
                    <a:cubicBezTo>
                      <a:pt x="71813" y="8723"/>
                      <a:pt x="78745" y="15622"/>
                      <a:pt x="83005" y="2412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BA3FDB6-18CA-4FE6-8C6D-E4910C03FD22}"/>
                  </a:ext>
                </a:extLst>
              </p:cNvPr>
              <p:cNvSpPr/>
              <p:nvPr/>
            </p:nvSpPr>
            <p:spPr>
              <a:xfrm>
                <a:off x="5670918" y="1293269"/>
                <a:ext cx="411480" cy="210410"/>
              </a:xfrm>
              <a:custGeom>
                <a:avLst/>
                <a:gdLst>
                  <a:gd name="connsiteX0" fmla="*/ 3278 w 411480"/>
                  <a:gd name="connsiteY0" fmla="*/ 210410 h 210410"/>
                  <a:gd name="connsiteX1" fmla="*/ 0 w 411480"/>
                  <a:gd name="connsiteY1" fmla="*/ 203856 h 210410"/>
                  <a:gd name="connsiteX2" fmla="*/ 408203 w 411480"/>
                  <a:gd name="connsiteY2" fmla="*/ 0 h 210410"/>
                  <a:gd name="connsiteX3" fmla="*/ 411480 w 411480"/>
                  <a:gd name="connsiteY3" fmla="*/ 6391 h 210410"/>
                  <a:gd name="connsiteX4" fmla="*/ 3278 w 411480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410">
                    <a:moveTo>
                      <a:pt x="3278" y="210410"/>
                    </a:moveTo>
                    <a:lnTo>
                      <a:pt x="0" y="203856"/>
                    </a:lnTo>
                    <a:lnTo>
                      <a:pt x="408203" y="0"/>
                    </a:lnTo>
                    <a:lnTo>
                      <a:pt x="411480" y="6391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29286D5-E41A-4501-BB52-7B31A13B611C}"/>
                  </a:ext>
                </a:extLst>
              </p:cNvPr>
              <p:cNvSpPr/>
              <p:nvPr/>
            </p:nvSpPr>
            <p:spPr>
              <a:xfrm>
                <a:off x="6076171" y="1233128"/>
                <a:ext cx="87498" cy="87507"/>
              </a:xfrm>
              <a:custGeom>
                <a:avLst/>
                <a:gdLst>
                  <a:gd name="connsiteX0" fmla="*/ 83042 w 87498"/>
                  <a:gd name="connsiteY0" fmla="*/ 24219 h 87507"/>
                  <a:gd name="connsiteX1" fmla="*/ 75012 w 87498"/>
                  <a:gd name="connsiteY1" fmla="*/ 74527 h 87507"/>
                  <a:gd name="connsiteX2" fmla="*/ 43877 w 87498"/>
                  <a:gd name="connsiteY2" fmla="*/ 87473 h 87507"/>
                  <a:gd name="connsiteX3" fmla="*/ 123 w 87498"/>
                  <a:gd name="connsiteY3" fmla="*/ 43720 h 87507"/>
                  <a:gd name="connsiteX4" fmla="*/ 43877 w 87498"/>
                  <a:gd name="connsiteY4" fmla="*/ -34 h 87507"/>
                  <a:gd name="connsiteX5" fmla="*/ 83042 w 87498"/>
                  <a:gd name="connsiteY5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498" h="87507">
                    <a:moveTo>
                      <a:pt x="83042" y="24219"/>
                    </a:moveTo>
                    <a:cubicBezTo>
                      <a:pt x="91367" y="40983"/>
                      <a:pt x="88139" y="61188"/>
                      <a:pt x="75012" y="74527"/>
                    </a:cubicBezTo>
                    <a:cubicBezTo>
                      <a:pt x="66770" y="82819"/>
                      <a:pt x="55561" y="87473"/>
                      <a:pt x="43877" y="87473"/>
                    </a:cubicBezTo>
                    <a:cubicBezTo>
                      <a:pt x="19706" y="87473"/>
                      <a:pt x="123" y="67891"/>
                      <a:pt x="123" y="43720"/>
                    </a:cubicBezTo>
                    <a:cubicBezTo>
                      <a:pt x="123" y="19549"/>
                      <a:pt x="19722" y="-34"/>
                      <a:pt x="43877" y="-34"/>
                    </a:cubicBezTo>
                    <a:cubicBezTo>
                      <a:pt x="60477" y="-34"/>
                      <a:pt x="75651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BCB849B-10DD-45B6-AEC8-69CA7644AEAE}"/>
                  </a:ext>
                </a:extLst>
              </p:cNvPr>
              <p:cNvSpPr/>
              <p:nvPr/>
            </p:nvSpPr>
            <p:spPr>
              <a:xfrm>
                <a:off x="6157451" y="1050084"/>
                <a:ext cx="411643" cy="210574"/>
              </a:xfrm>
              <a:custGeom>
                <a:avLst/>
                <a:gdLst>
                  <a:gd name="connsiteX0" fmla="*/ 3278 w 411643"/>
                  <a:gd name="connsiteY0" fmla="*/ 210574 h 210574"/>
                  <a:gd name="connsiteX1" fmla="*/ 0 w 411643"/>
                  <a:gd name="connsiteY1" fmla="*/ 204019 h 210574"/>
                  <a:gd name="connsiteX2" fmla="*/ 408367 w 411643"/>
                  <a:gd name="connsiteY2" fmla="*/ 0 h 210574"/>
                  <a:gd name="connsiteX3" fmla="*/ 411644 w 411643"/>
                  <a:gd name="connsiteY3" fmla="*/ 6555 h 210574"/>
                  <a:gd name="connsiteX4" fmla="*/ 3278 w 411643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367" y="0"/>
                    </a:lnTo>
                    <a:lnTo>
                      <a:pt x="411644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FC53F78D-305C-4AFD-80ED-6B7DAB138C0D}"/>
                  </a:ext>
                </a:extLst>
              </p:cNvPr>
              <p:cNvSpPr/>
              <p:nvPr/>
            </p:nvSpPr>
            <p:spPr>
              <a:xfrm>
                <a:off x="6562862" y="989927"/>
                <a:ext cx="87512" cy="87523"/>
              </a:xfrm>
              <a:custGeom>
                <a:avLst/>
                <a:gdLst>
                  <a:gd name="connsiteX0" fmla="*/ 87636 w 87512"/>
                  <a:gd name="connsiteY0" fmla="*/ 43900 h 87523"/>
                  <a:gd name="connsiteX1" fmla="*/ 74854 w 87512"/>
                  <a:gd name="connsiteY1" fmla="*/ 74708 h 87523"/>
                  <a:gd name="connsiteX2" fmla="*/ 74854 w 87512"/>
                  <a:gd name="connsiteY2" fmla="*/ 74708 h 87523"/>
                  <a:gd name="connsiteX3" fmla="*/ 43883 w 87512"/>
                  <a:gd name="connsiteY3" fmla="*/ 87490 h 87523"/>
                  <a:gd name="connsiteX4" fmla="*/ 24382 w 87512"/>
                  <a:gd name="connsiteY4" fmla="*/ 82901 h 87523"/>
                  <a:gd name="connsiteX5" fmla="*/ 4718 w 87512"/>
                  <a:gd name="connsiteY5" fmla="*/ 63237 h 87523"/>
                  <a:gd name="connsiteX6" fmla="*/ 24382 w 87512"/>
                  <a:gd name="connsiteY6" fmla="*/ 4571 h 87523"/>
                  <a:gd name="connsiteX7" fmla="*/ 83048 w 87512"/>
                  <a:gd name="connsiteY7" fmla="*/ 24219 h 87523"/>
                  <a:gd name="connsiteX8" fmla="*/ 87636 w 87512"/>
                  <a:gd name="connsiteY8" fmla="*/ 43736 h 87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512" h="87523">
                    <a:moveTo>
                      <a:pt x="87636" y="43900"/>
                    </a:moveTo>
                    <a:cubicBezTo>
                      <a:pt x="87636" y="55453"/>
                      <a:pt x="83032" y="66547"/>
                      <a:pt x="74854" y="74708"/>
                    </a:cubicBezTo>
                    <a:lnTo>
                      <a:pt x="74854" y="74708"/>
                    </a:lnTo>
                    <a:cubicBezTo>
                      <a:pt x="66612" y="82885"/>
                      <a:pt x="55485" y="87473"/>
                      <a:pt x="43883" y="87490"/>
                    </a:cubicBezTo>
                    <a:cubicBezTo>
                      <a:pt x="37115" y="87506"/>
                      <a:pt x="30429" y="85933"/>
                      <a:pt x="24382" y="82901"/>
                    </a:cubicBezTo>
                    <a:cubicBezTo>
                      <a:pt x="15877" y="78657"/>
                      <a:pt x="8962" y="71742"/>
                      <a:pt x="4718" y="63237"/>
                    </a:cubicBezTo>
                    <a:cubicBezTo>
                      <a:pt x="-6048" y="41606"/>
                      <a:pt x="2751" y="15337"/>
                      <a:pt x="24382" y="4571"/>
                    </a:cubicBezTo>
                    <a:cubicBezTo>
                      <a:pt x="46013" y="-6212"/>
                      <a:pt x="72282" y="2588"/>
                      <a:pt x="83048" y="24219"/>
                    </a:cubicBezTo>
                    <a:cubicBezTo>
                      <a:pt x="86063" y="30282"/>
                      <a:pt x="87636" y="36968"/>
                      <a:pt x="87636" y="4373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EC343D7-3561-4C40-9263-8DB797AC9DBD}"/>
                  </a:ext>
                </a:extLst>
              </p:cNvPr>
              <p:cNvSpPr/>
              <p:nvPr/>
            </p:nvSpPr>
            <p:spPr>
              <a:xfrm rot="-2701801">
                <a:off x="6846117" y="976711"/>
                <a:ext cx="7374" cy="600259"/>
              </a:xfrm>
              <a:custGeom>
                <a:avLst/>
                <a:gdLst>
                  <a:gd name="connsiteX0" fmla="*/ 124 w 7374"/>
                  <a:gd name="connsiteY0" fmla="*/ -34 h 600259"/>
                  <a:gd name="connsiteX1" fmla="*/ 7498 w 7374"/>
                  <a:gd name="connsiteY1" fmla="*/ -34 h 600259"/>
                  <a:gd name="connsiteX2" fmla="*/ 7498 w 7374"/>
                  <a:gd name="connsiteY2" fmla="*/ 600225 h 600259"/>
                  <a:gd name="connsiteX3" fmla="*/ 124 w 7374"/>
                  <a:gd name="connsiteY3" fmla="*/ 600225 h 6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74" h="600259">
                    <a:moveTo>
                      <a:pt x="124" y="-34"/>
                    </a:moveTo>
                    <a:lnTo>
                      <a:pt x="7498" y="-34"/>
                    </a:lnTo>
                    <a:lnTo>
                      <a:pt x="7498" y="600225"/>
                    </a:lnTo>
                    <a:lnTo>
                      <a:pt x="124" y="60022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23765437-60A2-44AA-9F08-60722846546E}"/>
                  </a:ext>
                </a:extLst>
              </p:cNvPr>
              <p:cNvSpPr/>
              <p:nvPr/>
            </p:nvSpPr>
            <p:spPr>
              <a:xfrm>
                <a:off x="7049230" y="1476149"/>
                <a:ext cx="87842" cy="87671"/>
              </a:xfrm>
              <a:custGeom>
                <a:avLst/>
                <a:gdLst>
                  <a:gd name="connsiteX0" fmla="*/ 75020 w 87842"/>
                  <a:gd name="connsiteY0" fmla="*/ 12912 h 87671"/>
                  <a:gd name="connsiteX1" fmla="*/ 87966 w 87842"/>
                  <a:gd name="connsiteY1" fmla="*/ 43720 h 87671"/>
                  <a:gd name="connsiteX2" fmla="*/ 44048 w 87842"/>
                  <a:gd name="connsiteY2" fmla="*/ 87638 h 87671"/>
                  <a:gd name="connsiteX3" fmla="*/ 24711 w 87842"/>
                  <a:gd name="connsiteY3" fmla="*/ 83049 h 87671"/>
                  <a:gd name="connsiteX4" fmla="*/ 4555 w 87842"/>
                  <a:gd name="connsiteY4" fmla="*/ 24547 h 87671"/>
                  <a:gd name="connsiteX5" fmla="*/ 44048 w 87842"/>
                  <a:gd name="connsiteY5" fmla="*/ -34 h 87671"/>
                  <a:gd name="connsiteX6" fmla="*/ 75020 w 87842"/>
                  <a:gd name="connsiteY6" fmla="*/ 12912 h 87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842" h="87671">
                    <a:moveTo>
                      <a:pt x="75020" y="12912"/>
                    </a:moveTo>
                    <a:cubicBezTo>
                      <a:pt x="83295" y="21024"/>
                      <a:pt x="87966" y="32134"/>
                      <a:pt x="87966" y="43720"/>
                    </a:cubicBezTo>
                    <a:cubicBezTo>
                      <a:pt x="87966" y="67973"/>
                      <a:pt x="68301" y="87638"/>
                      <a:pt x="44048" y="87638"/>
                    </a:cubicBezTo>
                    <a:cubicBezTo>
                      <a:pt x="37329" y="87638"/>
                      <a:pt x="30709" y="86064"/>
                      <a:pt x="24711" y="83049"/>
                    </a:cubicBezTo>
                    <a:cubicBezTo>
                      <a:pt x="2998" y="72463"/>
                      <a:pt x="-6031" y="46276"/>
                      <a:pt x="4555" y="24547"/>
                    </a:cubicBezTo>
                    <a:cubicBezTo>
                      <a:pt x="11913" y="9455"/>
                      <a:pt x="27251" y="-99"/>
                      <a:pt x="44048" y="-34"/>
                    </a:cubicBezTo>
                    <a:cubicBezTo>
                      <a:pt x="55699" y="-66"/>
                      <a:pt x="66859" y="4604"/>
                      <a:pt x="75020" y="12912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D5DE946-1269-48A0-999C-626150825C31}"/>
                  </a:ext>
                </a:extLst>
              </p:cNvPr>
              <p:cNvSpPr/>
              <p:nvPr/>
            </p:nvSpPr>
            <p:spPr>
              <a:xfrm>
                <a:off x="7121668" y="1062211"/>
                <a:ext cx="429833" cy="429505"/>
              </a:xfrm>
              <a:custGeom>
                <a:avLst/>
                <a:gdLst>
                  <a:gd name="connsiteX0" fmla="*/ 5080 w 429833"/>
                  <a:gd name="connsiteY0" fmla="*/ 429506 h 429505"/>
                  <a:gd name="connsiteX1" fmla="*/ 0 w 429833"/>
                  <a:gd name="connsiteY1" fmla="*/ 424262 h 429505"/>
                  <a:gd name="connsiteX2" fmla="*/ 424754 w 429833"/>
                  <a:gd name="connsiteY2" fmla="*/ 0 h 429505"/>
                  <a:gd name="connsiteX3" fmla="*/ 429834 w 429833"/>
                  <a:gd name="connsiteY3" fmla="*/ 5244 h 429505"/>
                  <a:gd name="connsiteX4" fmla="*/ 5080 w 429833"/>
                  <a:gd name="connsiteY4" fmla="*/ 429506 h 42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33" h="429505">
                    <a:moveTo>
                      <a:pt x="5080" y="429506"/>
                    </a:moveTo>
                    <a:lnTo>
                      <a:pt x="0" y="424262"/>
                    </a:lnTo>
                    <a:lnTo>
                      <a:pt x="424754" y="0"/>
                    </a:lnTo>
                    <a:lnTo>
                      <a:pt x="429834" y="5244"/>
                    </a:lnTo>
                    <a:lnTo>
                      <a:pt x="5080" y="429506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3F06C14C-B58C-4238-B818-587B4EF8841E}"/>
                  </a:ext>
                </a:extLst>
              </p:cNvPr>
              <p:cNvSpPr/>
              <p:nvPr/>
            </p:nvSpPr>
            <p:spPr>
              <a:xfrm>
                <a:off x="7536425" y="990042"/>
                <a:ext cx="87508" cy="87572"/>
              </a:xfrm>
              <a:custGeom>
                <a:avLst/>
                <a:gdLst>
                  <a:gd name="connsiteX0" fmla="*/ 74849 w 87508"/>
                  <a:gd name="connsiteY0" fmla="*/ 12814 h 87572"/>
                  <a:gd name="connsiteX1" fmla="*/ 87631 w 87508"/>
                  <a:gd name="connsiteY1" fmla="*/ 43785 h 87572"/>
                  <a:gd name="connsiteX2" fmla="*/ 43877 w 87508"/>
                  <a:gd name="connsiteY2" fmla="*/ 87539 h 87572"/>
                  <a:gd name="connsiteX3" fmla="*/ 24377 w 87508"/>
                  <a:gd name="connsiteY3" fmla="*/ 82950 h 87572"/>
                  <a:gd name="connsiteX4" fmla="*/ 12905 w 87508"/>
                  <a:gd name="connsiteY4" fmla="*/ 74757 h 87572"/>
                  <a:gd name="connsiteX5" fmla="*/ 124 w 87508"/>
                  <a:gd name="connsiteY5" fmla="*/ 43785 h 87572"/>
                  <a:gd name="connsiteX6" fmla="*/ 43811 w 87508"/>
                  <a:gd name="connsiteY6" fmla="*/ -34 h 87572"/>
                  <a:gd name="connsiteX7" fmla="*/ 74849 w 87508"/>
                  <a:gd name="connsiteY7" fmla="*/ 12814 h 8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08" h="87572">
                    <a:moveTo>
                      <a:pt x="74849" y="12814"/>
                    </a:moveTo>
                    <a:cubicBezTo>
                      <a:pt x="83108" y="20991"/>
                      <a:pt x="87729" y="32167"/>
                      <a:pt x="87631" y="43785"/>
                    </a:cubicBezTo>
                    <a:cubicBezTo>
                      <a:pt x="87631" y="67956"/>
                      <a:pt x="68032" y="87539"/>
                      <a:pt x="43877" y="87539"/>
                    </a:cubicBezTo>
                    <a:cubicBezTo>
                      <a:pt x="37109" y="87539"/>
                      <a:pt x="30440" y="85966"/>
                      <a:pt x="24377" y="82950"/>
                    </a:cubicBezTo>
                    <a:cubicBezTo>
                      <a:pt x="20165" y="80804"/>
                      <a:pt x="16298" y="78051"/>
                      <a:pt x="12905" y="74757"/>
                    </a:cubicBezTo>
                    <a:cubicBezTo>
                      <a:pt x="4744" y="66514"/>
                      <a:pt x="156" y="55387"/>
                      <a:pt x="124" y="43785"/>
                    </a:cubicBezTo>
                    <a:cubicBezTo>
                      <a:pt x="90" y="19614"/>
                      <a:pt x="19641" y="-1"/>
                      <a:pt x="43811" y="-34"/>
                    </a:cubicBezTo>
                    <a:cubicBezTo>
                      <a:pt x="55446" y="-50"/>
                      <a:pt x="66622" y="4571"/>
                      <a:pt x="74849" y="128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D5F6ACEC-EB58-467D-BCEB-374B04E6D02B}"/>
                  </a:ext>
                </a:extLst>
              </p:cNvPr>
              <p:cNvSpPr/>
              <p:nvPr/>
            </p:nvSpPr>
            <p:spPr>
              <a:xfrm rot="-2701801">
                <a:off x="7522893" y="786803"/>
                <a:ext cx="600259" cy="7374"/>
              </a:xfrm>
              <a:custGeom>
                <a:avLst/>
                <a:gdLst>
                  <a:gd name="connsiteX0" fmla="*/ 123 w 600259"/>
                  <a:gd name="connsiteY0" fmla="*/ -34 h 7374"/>
                  <a:gd name="connsiteX1" fmla="*/ 600383 w 600259"/>
                  <a:gd name="connsiteY1" fmla="*/ -34 h 7374"/>
                  <a:gd name="connsiteX2" fmla="*/ 600383 w 600259"/>
                  <a:gd name="connsiteY2" fmla="*/ 7340 h 7374"/>
                  <a:gd name="connsiteX3" fmla="*/ 123 w 600259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259" h="7374">
                    <a:moveTo>
                      <a:pt x="123" y="-34"/>
                    </a:moveTo>
                    <a:lnTo>
                      <a:pt x="600383" y="-34"/>
                    </a:lnTo>
                    <a:lnTo>
                      <a:pt x="600383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FE617FB2-4177-4D92-97C4-F6D320A0FCB6}"/>
                  </a:ext>
                </a:extLst>
              </p:cNvPr>
              <p:cNvSpPr/>
              <p:nvPr/>
            </p:nvSpPr>
            <p:spPr>
              <a:xfrm>
                <a:off x="8022794" y="503902"/>
                <a:ext cx="87507" cy="87505"/>
              </a:xfrm>
              <a:custGeom>
                <a:avLst/>
                <a:gdLst>
                  <a:gd name="connsiteX0" fmla="*/ 87631 w 87507"/>
                  <a:gd name="connsiteY0" fmla="*/ 43720 h 87505"/>
                  <a:gd name="connsiteX1" fmla="*/ 43878 w 87507"/>
                  <a:gd name="connsiteY1" fmla="*/ 87472 h 87505"/>
                  <a:gd name="connsiteX2" fmla="*/ 24377 w 87507"/>
                  <a:gd name="connsiteY2" fmla="*/ 82885 h 87505"/>
                  <a:gd name="connsiteX3" fmla="*/ 124 w 87507"/>
                  <a:gd name="connsiteY3" fmla="*/ 43720 h 87505"/>
                  <a:gd name="connsiteX4" fmla="*/ 43878 w 87507"/>
                  <a:gd name="connsiteY4" fmla="*/ -34 h 87505"/>
                  <a:gd name="connsiteX5" fmla="*/ 87631 w 87507"/>
                  <a:gd name="connsiteY5" fmla="*/ 43720 h 8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07" h="87505">
                    <a:moveTo>
                      <a:pt x="87631" y="43720"/>
                    </a:moveTo>
                    <a:cubicBezTo>
                      <a:pt x="87631" y="67884"/>
                      <a:pt x="68032" y="87472"/>
                      <a:pt x="43878" y="87472"/>
                    </a:cubicBezTo>
                    <a:cubicBezTo>
                      <a:pt x="37110" y="87470"/>
                      <a:pt x="30440" y="85900"/>
                      <a:pt x="24377" y="82885"/>
                    </a:cubicBezTo>
                    <a:cubicBezTo>
                      <a:pt x="9465" y="75547"/>
                      <a:pt x="42" y="60339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096865CB-58A8-492D-9FA4-1680101B1F53}"/>
                  </a:ext>
                </a:extLst>
              </p:cNvPr>
              <p:cNvSpPr/>
              <p:nvPr/>
            </p:nvSpPr>
            <p:spPr>
              <a:xfrm>
                <a:off x="8110301" y="544051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F6CFACE-9A43-4008-A49B-551E12D6D56D}"/>
                  </a:ext>
                </a:extLst>
              </p:cNvPr>
              <p:cNvSpPr/>
              <p:nvPr/>
            </p:nvSpPr>
            <p:spPr>
              <a:xfrm>
                <a:off x="8509327" y="504106"/>
                <a:ext cx="87514" cy="86983"/>
              </a:xfrm>
              <a:custGeom>
                <a:avLst/>
                <a:gdLst>
                  <a:gd name="connsiteX0" fmla="*/ 83206 w 87514"/>
                  <a:gd name="connsiteY0" fmla="*/ 24016 h 86983"/>
                  <a:gd name="connsiteX1" fmla="*/ 63050 w 87514"/>
                  <a:gd name="connsiteY1" fmla="*/ 82516 h 86983"/>
                  <a:gd name="connsiteX2" fmla="*/ 4548 w 87514"/>
                  <a:gd name="connsiteY2" fmla="*/ 62357 h 86983"/>
                  <a:gd name="connsiteX3" fmla="*/ 123 w 87514"/>
                  <a:gd name="connsiteY3" fmla="*/ 43516 h 86983"/>
                  <a:gd name="connsiteX4" fmla="*/ 44401 w 87514"/>
                  <a:gd name="connsiteY4" fmla="*/ -32 h 86983"/>
                  <a:gd name="connsiteX5" fmla="*/ 83206 w 87514"/>
                  <a:gd name="connsiteY5" fmla="*/ 24016 h 8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514" h="86983">
                    <a:moveTo>
                      <a:pt x="83206" y="24016"/>
                    </a:moveTo>
                    <a:cubicBezTo>
                      <a:pt x="93792" y="45737"/>
                      <a:pt x="84763" y="71928"/>
                      <a:pt x="63050" y="82516"/>
                    </a:cubicBezTo>
                    <a:cubicBezTo>
                      <a:pt x="41321" y="93104"/>
                      <a:pt x="15134" y="84078"/>
                      <a:pt x="4548" y="62357"/>
                    </a:cubicBezTo>
                    <a:cubicBezTo>
                      <a:pt x="1680" y="56485"/>
                      <a:pt x="172" y="50048"/>
                      <a:pt x="123" y="43516"/>
                    </a:cubicBezTo>
                    <a:cubicBezTo>
                      <a:pt x="320" y="19262"/>
                      <a:pt x="20149" y="-235"/>
                      <a:pt x="44401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5E0C55E-0FF8-4661-AB72-017257A3C7DA}"/>
                  </a:ext>
                </a:extLst>
              </p:cNvPr>
              <p:cNvSpPr/>
              <p:nvPr/>
            </p:nvSpPr>
            <p:spPr>
              <a:xfrm>
                <a:off x="8590771" y="320695"/>
                <a:ext cx="411643" cy="210738"/>
              </a:xfrm>
              <a:custGeom>
                <a:avLst/>
                <a:gdLst>
                  <a:gd name="connsiteX0" fmla="*/ 3278 w 411643"/>
                  <a:gd name="connsiteY0" fmla="*/ 210738 h 210738"/>
                  <a:gd name="connsiteX1" fmla="*/ 0 w 411643"/>
                  <a:gd name="connsiteY1" fmla="*/ 204183 h 210738"/>
                  <a:gd name="connsiteX2" fmla="*/ 408203 w 411643"/>
                  <a:gd name="connsiteY2" fmla="*/ 0 h 210738"/>
                  <a:gd name="connsiteX3" fmla="*/ 411644 w 411643"/>
                  <a:gd name="connsiteY3" fmla="*/ 6555 h 210738"/>
                  <a:gd name="connsiteX4" fmla="*/ 3278 w 411643"/>
                  <a:gd name="connsiteY4" fmla="*/ 210738 h 210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3" h="210738">
                    <a:moveTo>
                      <a:pt x="3278" y="210738"/>
                    </a:moveTo>
                    <a:lnTo>
                      <a:pt x="0" y="204183"/>
                    </a:lnTo>
                    <a:lnTo>
                      <a:pt x="408203" y="0"/>
                    </a:lnTo>
                    <a:lnTo>
                      <a:pt x="411644" y="6555"/>
                    </a:lnTo>
                    <a:lnTo>
                      <a:pt x="3278" y="2107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5715394-F45A-4B16-AECD-FF51D84EE6BA}"/>
                  </a:ext>
                </a:extLst>
              </p:cNvPr>
              <p:cNvSpPr/>
              <p:nvPr/>
            </p:nvSpPr>
            <p:spPr>
              <a:xfrm>
                <a:off x="8996024" y="260266"/>
                <a:ext cx="87677" cy="87304"/>
              </a:xfrm>
              <a:custGeom>
                <a:avLst/>
                <a:gdLst>
                  <a:gd name="connsiteX0" fmla="*/ 83206 w 87677"/>
                  <a:gd name="connsiteY0" fmla="*/ 24016 h 87304"/>
                  <a:gd name="connsiteX1" fmla="*/ 63542 w 87677"/>
                  <a:gd name="connsiteY1" fmla="*/ 82685 h 87304"/>
                  <a:gd name="connsiteX2" fmla="*/ 43877 w 87677"/>
                  <a:gd name="connsiteY2" fmla="*/ 87270 h 87304"/>
                  <a:gd name="connsiteX3" fmla="*/ 24541 w 87677"/>
                  <a:gd name="connsiteY3" fmla="*/ 82682 h 87304"/>
                  <a:gd name="connsiteX4" fmla="*/ 4712 w 87677"/>
                  <a:gd name="connsiteY4" fmla="*/ 63017 h 87304"/>
                  <a:gd name="connsiteX5" fmla="*/ 124 w 87677"/>
                  <a:gd name="connsiteY5" fmla="*/ 43516 h 87304"/>
                  <a:gd name="connsiteX6" fmla="*/ 44402 w 87677"/>
                  <a:gd name="connsiteY6" fmla="*/ -32 h 87304"/>
                  <a:gd name="connsiteX7" fmla="*/ 83206 w 87677"/>
                  <a:gd name="connsiteY7" fmla="*/ 24016 h 8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7" h="87304">
                    <a:moveTo>
                      <a:pt x="83206" y="24016"/>
                    </a:moveTo>
                    <a:cubicBezTo>
                      <a:pt x="93973" y="45647"/>
                      <a:pt x="85173" y="71914"/>
                      <a:pt x="63542" y="82685"/>
                    </a:cubicBezTo>
                    <a:cubicBezTo>
                      <a:pt x="57429" y="85725"/>
                      <a:pt x="50695" y="87295"/>
                      <a:pt x="43877" y="87270"/>
                    </a:cubicBezTo>
                    <a:cubicBezTo>
                      <a:pt x="37158" y="87286"/>
                      <a:pt x="30538" y="85713"/>
                      <a:pt x="24541" y="82682"/>
                    </a:cubicBezTo>
                    <a:cubicBezTo>
                      <a:pt x="15954" y="78488"/>
                      <a:pt x="8973" y="71576"/>
                      <a:pt x="4712" y="63017"/>
                    </a:cubicBezTo>
                    <a:cubicBezTo>
                      <a:pt x="1664" y="56972"/>
                      <a:pt x="91" y="50288"/>
                      <a:pt x="124" y="43516"/>
                    </a:cubicBezTo>
                    <a:cubicBezTo>
                      <a:pt x="321" y="19262"/>
                      <a:pt x="20149" y="-236"/>
                      <a:pt x="44402" y="-32"/>
                    </a:cubicBezTo>
                    <a:cubicBezTo>
                      <a:pt x="60821" y="104"/>
                      <a:pt x="75783" y="9380"/>
                      <a:pt x="83206" y="24016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1C2DBD00-BCE0-49B2-B3AD-73F5E783DC40}"/>
                  </a:ext>
                </a:extLst>
              </p:cNvPr>
              <p:cNvSpPr/>
              <p:nvPr/>
            </p:nvSpPr>
            <p:spPr>
              <a:xfrm rot="-1595401">
                <a:off x="9055302" y="179728"/>
                <a:ext cx="456216" cy="7374"/>
              </a:xfrm>
              <a:custGeom>
                <a:avLst/>
                <a:gdLst>
                  <a:gd name="connsiteX0" fmla="*/ 123 w 456216"/>
                  <a:gd name="connsiteY0" fmla="*/ -34 h 7374"/>
                  <a:gd name="connsiteX1" fmla="*/ 456340 w 456216"/>
                  <a:gd name="connsiteY1" fmla="*/ -34 h 7374"/>
                  <a:gd name="connsiteX2" fmla="*/ 456340 w 456216"/>
                  <a:gd name="connsiteY2" fmla="*/ 7340 h 7374"/>
                  <a:gd name="connsiteX3" fmla="*/ 123 w 456216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6216" h="7374">
                    <a:moveTo>
                      <a:pt x="123" y="-34"/>
                    </a:moveTo>
                    <a:lnTo>
                      <a:pt x="456340" y="-34"/>
                    </a:lnTo>
                    <a:lnTo>
                      <a:pt x="456340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CAC470B-B129-4E88-AB8D-C46400000E63}"/>
                  </a:ext>
                </a:extLst>
              </p:cNvPr>
              <p:cNvSpPr/>
              <p:nvPr/>
            </p:nvSpPr>
            <p:spPr>
              <a:xfrm>
                <a:off x="9482720" y="17697"/>
                <a:ext cx="87508" cy="87507"/>
              </a:xfrm>
              <a:custGeom>
                <a:avLst/>
                <a:gdLst>
                  <a:gd name="connsiteX0" fmla="*/ 87631 w 87508"/>
                  <a:gd name="connsiteY0" fmla="*/ 43720 h 87507"/>
                  <a:gd name="connsiteX1" fmla="*/ 75013 w 87508"/>
                  <a:gd name="connsiteY1" fmla="*/ 74527 h 87507"/>
                  <a:gd name="connsiteX2" fmla="*/ 43878 w 87508"/>
                  <a:gd name="connsiteY2" fmla="*/ 87473 h 87507"/>
                  <a:gd name="connsiteX3" fmla="*/ 4712 w 87508"/>
                  <a:gd name="connsiteY3" fmla="*/ 63220 h 87507"/>
                  <a:gd name="connsiteX4" fmla="*/ 124 w 87508"/>
                  <a:gd name="connsiteY4" fmla="*/ 43720 h 87507"/>
                  <a:gd name="connsiteX5" fmla="*/ 43878 w 87508"/>
                  <a:gd name="connsiteY5" fmla="*/ -34 h 87507"/>
                  <a:gd name="connsiteX6" fmla="*/ 87631 w 87508"/>
                  <a:gd name="connsiteY6" fmla="*/ 43720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8" h="87507">
                    <a:moveTo>
                      <a:pt x="87631" y="43720"/>
                    </a:moveTo>
                    <a:cubicBezTo>
                      <a:pt x="87697" y="55261"/>
                      <a:pt x="83158" y="66352"/>
                      <a:pt x="75013" y="74527"/>
                    </a:cubicBezTo>
                    <a:cubicBezTo>
                      <a:pt x="66771" y="82814"/>
                      <a:pt x="55561" y="87473"/>
                      <a:pt x="43878" y="87473"/>
                    </a:cubicBezTo>
                    <a:cubicBezTo>
                      <a:pt x="27278" y="87472"/>
                      <a:pt x="12103" y="78078"/>
                      <a:pt x="4712" y="63220"/>
                    </a:cubicBezTo>
                    <a:cubicBezTo>
                      <a:pt x="1664" y="57175"/>
                      <a:pt x="91" y="50491"/>
                      <a:pt x="124" y="43720"/>
                    </a:cubicBezTo>
                    <a:cubicBezTo>
                      <a:pt x="124" y="19555"/>
                      <a:pt x="19707" y="-34"/>
                      <a:pt x="43878" y="-34"/>
                    </a:cubicBezTo>
                    <a:cubicBezTo>
                      <a:pt x="68049" y="-34"/>
                      <a:pt x="87631" y="19555"/>
                      <a:pt x="87631" y="43720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00640FBB-4AF1-4E3A-9FFD-A4285D73C3C2}"/>
                  </a:ext>
                </a:extLst>
              </p:cNvPr>
              <p:cNvSpPr/>
              <p:nvPr/>
            </p:nvSpPr>
            <p:spPr>
              <a:xfrm>
                <a:off x="9570392" y="57846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03017B87-E4FB-4663-84A2-C4D782BE1FD0}"/>
                  </a:ext>
                </a:extLst>
              </p:cNvPr>
              <p:cNvSpPr/>
              <p:nvPr/>
            </p:nvSpPr>
            <p:spPr>
              <a:xfrm>
                <a:off x="9969909" y="17702"/>
                <a:ext cx="87507" cy="87502"/>
              </a:xfrm>
              <a:custGeom>
                <a:avLst/>
                <a:gdLst>
                  <a:gd name="connsiteX0" fmla="*/ 83042 w 87507"/>
                  <a:gd name="connsiteY0" fmla="*/ 24214 h 87502"/>
                  <a:gd name="connsiteX1" fmla="*/ 87631 w 87507"/>
                  <a:gd name="connsiteY1" fmla="*/ 43715 h 87502"/>
                  <a:gd name="connsiteX2" fmla="*/ 44205 w 87507"/>
                  <a:gd name="connsiteY2" fmla="*/ 87468 h 87502"/>
                  <a:gd name="connsiteX3" fmla="*/ 43877 w 87507"/>
                  <a:gd name="connsiteY3" fmla="*/ 87468 h 87502"/>
                  <a:gd name="connsiteX4" fmla="*/ 123 w 87507"/>
                  <a:gd name="connsiteY4" fmla="*/ 43715 h 87502"/>
                  <a:gd name="connsiteX5" fmla="*/ 43877 w 87507"/>
                  <a:gd name="connsiteY5" fmla="*/ -34 h 87502"/>
                  <a:gd name="connsiteX6" fmla="*/ 83042 w 87507"/>
                  <a:gd name="connsiteY6" fmla="*/ 24214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507" h="87502">
                    <a:moveTo>
                      <a:pt x="83042" y="24214"/>
                    </a:moveTo>
                    <a:cubicBezTo>
                      <a:pt x="86074" y="30266"/>
                      <a:pt x="87647" y="36945"/>
                      <a:pt x="87631" y="43715"/>
                    </a:cubicBezTo>
                    <a:cubicBezTo>
                      <a:pt x="87729" y="67789"/>
                      <a:pt x="68277" y="87378"/>
                      <a:pt x="44205" y="87468"/>
                    </a:cubicBezTo>
                    <a:cubicBezTo>
                      <a:pt x="44090" y="87468"/>
                      <a:pt x="43992" y="87468"/>
                      <a:pt x="43877" y="87468"/>
                    </a:cubicBezTo>
                    <a:cubicBezTo>
                      <a:pt x="19706" y="87468"/>
                      <a:pt x="123" y="67879"/>
                      <a:pt x="123" y="43715"/>
                    </a:cubicBezTo>
                    <a:cubicBezTo>
                      <a:pt x="123" y="19550"/>
                      <a:pt x="19722" y="-37"/>
                      <a:pt x="43877" y="-34"/>
                    </a:cubicBezTo>
                    <a:cubicBezTo>
                      <a:pt x="60477" y="-32"/>
                      <a:pt x="75635" y="9359"/>
                      <a:pt x="83042" y="2421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95FE4459-1986-420E-91BF-59C52B1D9170}"/>
                  </a:ext>
                </a:extLst>
              </p:cNvPr>
              <p:cNvSpPr/>
              <p:nvPr/>
            </p:nvSpPr>
            <p:spPr>
              <a:xfrm>
                <a:off x="10050698" y="-184846"/>
                <a:ext cx="450809" cy="230074"/>
              </a:xfrm>
              <a:custGeom>
                <a:avLst/>
                <a:gdLst>
                  <a:gd name="connsiteX0" fmla="*/ 3278 w 450809"/>
                  <a:gd name="connsiteY0" fmla="*/ 230075 h 230074"/>
                  <a:gd name="connsiteX1" fmla="*/ 0 w 450809"/>
                  <a:gd name="connsiteY1" fmla="*/ 223520 h 230074"/>
                  <a:gd name="connsiteX2" fmla="*/ 447532 w 450809"/>
                  <a:gd name="connsiteY2" fmla="*/ 0 h 230074"/>
                  <a:gd name="connsiteX3" fmla="*/ 450809 w 450809"/>
                  <a:gd name="connsiteY3" fmla="*/ 6555 h 230074"/>
                  <a:gd name="connsiteX4" fmla="*/ 3278 w 450809"/>
                  <a:gd name="connsiteY4" fmla="*/ 230075 h 23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09" h="230074">
                    <a:moveTo>
                      <a:pt x="3278" y="230075"/>
                    </a:moveTo>
                    <a:lnTo>
                      <a:pt x="0" y="223520"/>
                    </a:lnTo>
                    <a:lnTo>
                      <a:pt x="447532" y="0"/>
                    </a:lnTo>
                    <a:lnTo>
                      <a:pt x="450809" y="6555"/>
                    </a:lnTo>
                    <a:lnTo>
                      <a:pt x="3278" y="230075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E9EF3627-0A39-48F9-8EED-A289674CF254}"/>
                  </a:ext>
                </a:extLst>
              </p:cNvPr>
              <p:cNvSpPr/>
              <p:nvPr/>
            </p:nvSpPr>
            <p:spPr>
              <a:xfrm>
                <a:off x="10456770" y="-222807"/>
                <a:ext cx="87670" cy="84994"/>
              </a:xfrm>
              <a:custGeom>
                <a:avLst/>
                <a:gdLst>
                  <a:gd name="connsiteX0" fmla="*/ 87794 w 87670"/>
                  <a:gd name="connsiteY0" fmla="*/ 41204 h 84994"/>
                  <a:gd name="connsiteX1" fmla="*/ 75012 w 87670"/>
                  <a:gd name="connsiteY1" fmla="*/ 72012 h 84994"/>
                  <a:gd name="connsiteX2" fmla="*/ 24540 w 87670"/>
                  <a:gd name="connsiteY2" fmla="*/ 80369 h 84994"/>
                  <a:gd name="connsiteX3" fmla="*/ 4711 w 87670"/>
                  <a:gd name="connsiteY3" fmla="*/ 60705 h 84994"/>
                  <a:gd name="connsiteX4" fmla="*/ 124 w 87670"/>
                  <a:gd name="connsiteY4" fmla="*/ 41204 h 84994"/>
                  <a:gd name="connsiteX5" fmla="*/ 46646 w 87670"/>
                  <a:gd name="connsiteY5" fmla="*/ 49 h 84994"/>
                  <a:gd name="connsiteX6" fmla="*/ 87794 w 87670"/>
                  <a:gd name="connsiteY6" fmla="*/ 41204 h 84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0" h="84994">
                    <a:moveTo>
                      <a:pt x="87794" y="41204"/>
                    </a:moveTo>
                    <a:cubicBezTo>
                      <a:pt x="87794" y="52762"/>
                      <a:pt x="83189" y="63843"/>
                      <a:pt x="75012" y="72012"/>
                    </a:cubicBezTo>
                    <a:cubicBezTo>
                      <a:pt x="61755" y="85416"/>
                      <a:pt x="41402" y="88787"/>
                      <a:pt x="24540" y="80369"/>
                    </a:cubicBezTo>
                    <a:cubicBezTo>
                      <a:pt x="15986" y="76126"/>
                      <a:pt x="9021" y="69227"/>
                      <a:pt x="4711" y="60705"/>
                    </a:cubicBezTo>
                    <a:cubicBezTo>
                      <a:pt x="1680" y="54653"/>
                      <a:pt x="107" y="47973"/>
                      <a:pt x="124" y="41204"/>
                    </a:cubicBezTo>
                    <a:cubicBezTo>
                      <a:pt x="1598" y="16994"/>
                      <a:pt x="22426" y="-1430"/>
                      <a:pt x="46646" y="49"/>
                    </a:cubicBezTo>
                    <a:cubicBezTo>
                      <a:pt x="68786" y="1405"/>
                      <a:pt x="86434" y="19060"/>
                      <a:pt x="87794" y="41204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FBC92477-F021-45A1-BE64-54FC63BDDE29}"/>
                  </a:ext>
                </a:extLst>
              </p:cNvPr>
              <p:cNvSpPr/>
              <p:nvPr/>
            </p:nvSpPr>
            <p:spPr>
              <a:xfrm>
                <a:off x="5102777" y="1478670"/>
                <a:ext cx="87671" cy="85149"/>
              </a:xfrm>
              <a:custGeom>
                <a:avLst/>
                <a:gdLst>
                  <a:gd name="connsiteX0" fmla="*/ 87795 w 87671"/>
                  <a:gd name="connsiteY0" fmla="*/ 41198 h 85149"/>
                  <a:gd name="connsiteX1" fmla="*/ 44041 w 87671"/>
                  <a:gd name="connsiteY1" fmla="*/ 85116 h 85149"/>
                  <a:gd name="connsiteX2" fmla="*/ 24540 w 87671"/>
                  <a:gd name="connsiteY2" fmla="*/ 80528 h 85149"/>
                  <a:gd name="connsiteX3" fmla="*/ 13070 w 87671"/>
                  <a:gd name="connsiteY3" fmla="*/ 72170 h 85149"/>
                  <a:gd name="connsiteX4" fmla="*/ 124 w 87671"/>
                  <a:gd name="connsiteY4" fmla="*/ 41198 h 85149"/>
                  <a:gd name="connsiteX5" fmla="*/ 46647 w 87671"/>
                  <a:gd name="connsiteY5" fmla="*/ 51 h 85149"/>
                  <a:gd name="connsiteX6" fmla="*/ 87795 w 87671"/>
                  <a:gd name="connsiteY6" fmla="*/ 41198 h 8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71" h="85149">
                    <a:moveTo>
                      <a:pt x="87795" y="41198"/>
                    </a:moveTo>
                    <a:cubicBezTo>
                      <a:pt x="87795" y="65386"/>
                      <a:pt x="68229" y="85018"/>
                      <a:pt x="44041" y="85116"/>
                    </a:cubicBezTo>
                    <a:cubicBezTo>
                      <a:pt x="37273" y="85132"/>
                      <a:pt x="30587" y="83559"/>
                      <a:pt x="24540" y="80528"/>
                    </a:cubicBezTo>
                    <a:cubicBezTo>
                      <a:pt x="20263" y="78430"/>
                      <a:pt x="16380" y="75595"/>
                      <a:pt x="13070" y="72170"/>
                    </a:cubicBezTo>
                    <a:cubicBezTo>
                      <a:pt x="4761" y="64009"/>
                      <a:pt x="91" y="52850"/>
                      <a:pt x="124" y="41198"/>
                    </a:cubicBezTo>
                    <a:cubicBezTo>
                      <a:pt x="1599" y="16995"/>
                      <a:pt x="22427" y="-1441"/>
                      <a:pt x="46647" y="51"/>
                    </a:cubicBezTo>
                    <a:cubicBezTo>
                      <a:pt x="68786" y="1394"/>
                      <a:pt x="86435" y="19059"/>
                      <a:pt x="87795" y="41198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F0E6D07C-FE03-446E-A5D7-A3541F0108C5}"/>
                  </a:ext>
                </a:extLst>
              </p:cNvPr>
              <p:cNvSpPr/>
              <p:nvPr/>
            </p:nvSpPr>
            <p:spPr>
              <a:xfrm>
                <a:off x="5190449" y="1516297"/>
                <a:ext cx="399025" cy="7210"/>
              </a:xfrm>
              <a:custGeom>
                <a:avLst/>
                <a:gdLst>
                  <a:gd name="connsiteX0" fmla="*/ 0 w 399025"/>
                  <a:gd name="connsiteY0" fmla="*/ 0 h 7210"/>
                  <a:gd name="connsiteX1" fmla="*/ 399026 w 399025"/>
                  <a:gd name="connsiteY1" fmla="*/ 0 h 7210"/>
                  <a:gd name="connsiteX2" fmla="*/ 399026 w 399025"/>
                  <a:gd name="connsiteY2" fmla="*/ 7210 h 7210"/>
                  <a:gd name="connsiteX3" fmla="*/ 0 w 399025"/>
                  <a:gd name="connsiteY3" fmla="*/ 7210 h 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210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210"/>
                    </a:lnTo>
                    <a:lnTo>
                      <a:pt x="0" y="72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B21B5CAC-97DC-4B51-9E7E-A0A56EDC5BD9}"/>
                  </a:ext>
                </a:extLst>
              </p:cNvPr>
              <p:cNvSpPr/>
              <p:nvPr/>
            </p:nvSpPr>
            <p:spPr>
              <a:xfrm>
                <a:off x="3155982" y="1961975"/>
                <a:ext cx="87844" cy="87888"/>
              </a:xfrm>
              <a:custGeom>
                <a:avLst/>
                <a:gdLst>
                  <a:gd name="connsiteX0" fmla="*/ 87967 w 87844"/>
                  <a:gd name="connsiteY0" fmla="*/ 44099 h 87888"/>
                  <a:gd name="connsiteX1" fmla="*/ 44214 w 87844"/>
                  <a:gd name="connsiteY1" fmla="*/ 87853 h 87888"/>
                  <a:gd name="connsiteX2" fmla="*/ 4885 w 87844"/>
                  <a:gd name="connsiteY2" fmla="*/ 63764 h 87888"/>
                  <a:gd name="connsiteX3" fmla="*/ 24180 w 87844"/>
                  <a:gd name="connsiteY3" fmla="*/ 4721 h 87888"/>
                  <a:gd name="connsiteX4" fmla="*/ 83217 w 87844"/>
                  <a:gd name="connsiteY4" fmla="*/ 24025 h 87888"/>
                  <a:gd name="connsiteX5" fmla="*/ 87967 w 87844"/>
                  <a:gd name="connsiteY5" fmla="*/ 44099 h 8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844" h="87888">
                    <a:moveTo>
                      <a:pt x="87967" y="44099"/>
                    </a:moveTo>
                    <a:cubicBezTo>
                      <a:pt x="87877" y="68221"/>
                      <a:pt x="68340" y="87771"/>
                      <a:pt x="44214" y="87853"/>
                    </a:cubicBezTo>
                    <a:cubicBezTo>
                      <a:pt x="27582" y="87984"/>
                      <a:pt x="12324" y="78643"/>
                      <a:pt x="4885" y="63764"/>
                    </a:cubicBezTo>
                    <a:cubicBezTo>
                      <a:pt x="-6088" y="42133"/>
                      <a:pt x="2549" y="15701"/>
                      <a:pt x="24180" y="4721"/>
                    </a:cubicBezTo>
                    <a:cubicBezTo>
                      <a:pt x="45811" y="-6242"/>
                      <a:pt x="72242" y="2394"/>
                      <a:pt x="83217" y="24025"/>
                    </a:cubicBezTo>
                    <a:cubicBezTo>
                      <a:pt x="86371" y="30252"/>
                      <a:pt x="88000" y="37118"/>
                      <a:pt x="87967" y="4409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838E1904-7E7C-4A1C-81A7-7031ED21ED66}"/>
                  </a:ext>
                </a:extLst>
              </p:cNvPr>
              <p:cNvSpPr/>
              <p:nvPr/>
            </p:nvSpPr>
            <p:spPr>
              <a:xfrm>
                <a:off x="3243825" y="2002503"/>
                <a:ext cx="399025" cy="7374"/>
              </a:xfrm>
              <a:custGeom>
                <a:avLst/>
                <a:gdLst>
                  <a:gd name="connsiteX0" fmla="*/ 0 w 399025"/>
                  <a:gd name="connsiteY0" fmla="*/ 0 h 7374"/>
                  <a:gd name="connsiteX1" fmla="*/ 399026 w 399025"/>
                  <a:gd name="connsiteY1" fmla="*/ 0 h 7374"/>
                  <a:gd name="connsiteX2" fmla="*/ 399026 w 399025"/>
                  <a:gd name="connsiteY2" fmla="*/ 7374 h 7374"/>
                  <a:gd name="connsiteX3" fmla="*/ 0 w 399025"/>
                  <a:gd name="connsiteY3" fmla="*/ 7374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025" h="7374">
                    <a:moveTo>
                      <a:pt x="0" y="0"/>
                    </a:moveTo>
                    <a:lnTo>
                      <a:pt x="399026" y="0"/>
                    </a:lnTo>
                    <a:lnTo>
                      <a:pt x="399026" y="7374"/>
                    </a:lnTo>
                    <a:lnTo>
                      <a:pt x="0" y="73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16636290-502A-4AB9-9C18-DD2A7C9701FC}"/>
                  </a:ext>
                </a:extLst>
              </p:cNvPr>
              <p:cNvSpPr/>
              <p:nvPr/>
            </p:nvSpPr>
            <p:spPr>
              <a:xfrm>
                <a:off x="2669614" y="2205539"/>
                <a:ext cx="87520" cy="87507"/>
              </a:xfrm>
              <a:custGeom>
                <a:avLst/>
                <a:gdLst>
                  <a:gd name="connsiteX0" fmla="*/ 83049 w 87520"/>
                  <a:gd name="connsiteY0" fmla="*/ 24055 h 87507"/>
                  <a:gd name="connsiteX1" fmla="*/ 75020 w 87520"/>
                  <a:gd name="connsiteY1" fmla="*/ 74527 h 87507"/>
                  <a:gd name="connsiteX2" fmla="*/ 43884 w 87520"/>
                  <a:gd name="connsiteY2" fmla="*/ 87473 h 87507"/>
                  <a:gd name="connsiteX3" fmla="*/ 24384 w 87520"/>
                  <a:gd name="connsiteY3" fmla="*/ 82885 h 87507"/>
                  <a:gd name="connsiteX4" fmla="*/ 4719 w 87520"/>
                  <a:gd name="connsiteY4" fmla="*/ 63220 h 87507"/>
                  <a:gd name="connsiteX5" fmla="*/ 24385 w 87520"/>
                  <a:gd name="connsiteY5" fmla="*/ 4555 h 87507"/>
                  <a:gd name="connsiteX6" fmla="*/ 43884 w 87520"/>
                  <a:gd name="connsiteY6" fmla="*/ -34 h 87507"/>
                  <a:gd name="connsiteX7" fmla="*/ 83049 w 87520"/>
                  <a:gd name="connsiteY7" fmla="*/ 24055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20" h="87507">
                    <a:moveTo>
                      <a:pt x="83049" y="24055"/>
                    </a:moveTo>
                    <a:cubicBezTo>
                      <a:pt x="91394" y="40868"/>
                      <a:pt x="88170" y="61123"/>
                      <a:pt x="75020" y="74527"/>
                    </a:cubicBezTo>
                    <a:cubicBezTo>
                      <a:pt x="66736" y="82754"/>
                      <a:pt x="55557" y="87408"/>
                      <a:pt x="43884" y="87473"/>
                    </a:cubicBezTo>
                    <a:cubicBezTo>
                      <a:pt x="37115" y="87489"/>
                      <a:pt x="30435" y="85916"/>
                      <a:pt x="24384" y="82885"/>
                    </a:cubicBezTo>
                    <a:cubicBezTo>
                      <a:pt x="15872" y="78641"/>
                      <a:pt x="8970" y="71725"/>
                      <a:pt x="4719" y="63220"/>
                    </a:cubicBezTo>
                    <a:cubicBezTo>
                      <a:pt x="-6051" y="41589"/>
                      <a:pt x="2754" y="15321"/>
                      <a:pt x="24385" y="4555"/>
                    </a:cubicBezTo>
                    <a:cubicBezTo>
                      <a:pt x="30443" y="1539"/>
                      <a:pt x="37118" y="-34"/>
                      <a:pt x="43884" y="-34"/>
                    </a:cubicBezTo>
                    <a:cubicBezTo>
                      <a:pt x="60447" y="-67"/>
                      <a:pt x="75606" y="9258"/>
                      <a:pt x="83049" y="24055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06AF30A-D74E-493D-B3E5-B39349907664}"/>
                  </a:ext>
                </a:extLst>
              </p:cNvPr>
              <p:cNvSpPr/>
              <p:nvPr/>
            </p:nvSpPr>
            <p:spPr>
              <a:xfrm>
                <a:off x="2750901" y="2022495"/>
                <a:ext cx="411644" cy="210410"/>
              </a:xfrm>
              <a:custGeom>
                <a:avLst/>
                <a:gdLst>
                  <a:gd name="connsiteX0" fmla="*/ 3278 w 411644"/>
                  <a:gd name="connsiteY0" fmla="*/ 210410 h 210410"/>
                  <a:gd name="connsiteX1" fmla="*/ 0 w 411644"/>
                  <a:gd name="connsiteY1" fmla="*/ 204019 h 210410"/>
                  <a:gd name="connsiteX2" fmla="*/ 408366 w 411644"/>
                  <a:gd name="connsiteY2" fmla="*/ 0 h 210410"/>
                  <a:gd name="connsiteX3" fmla="*/ 411644 w 411644"/>
                  <a:gd name="connsiteY3" fmla="*/ 6555 h 210410"/>
                  <a:gd name="connsiteX4" fmla="*/ 3278 w 411644"/>
                  <a:gd name="connsiteY4" fmla="*/ 210410 h 21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4" h="210410">
                    <a:moveTo>
                      <a:pt x="3278" y="210410"/>
                    </a:moveTo>
                    <a:lnTo>
                      <a:pt x="0" y="204019"/>
                    </a:lnTo>
                    <a:lnTo>
                      <a:pt x="408366" y="0"/>
                    </a:lnTo>
                    <a:lnTo>
                      <a:pt x="411644" y="6555"/>
                    </a:lnTo>
                    <a:lnTo>
                      <a:pt x="3278" y="21041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8B9E0CC8-C52E-47A2-AE56-874EAE29167E}"/>
                  </a:ext>
                </a:extLst>
              </p:cNvPr>
              <p:cNvSpPr/>
              <p:nvPr/>
            </p:nvSpPr>
            <p:spPr>
              <a:xfrm>
                <a:off x="2182925" y="2448560"/>
                <a:ext cx="87493" cy="87507"/>
              </a:xfrm>
              <a:custGeom>
                <a:avLst/>
                <a:gdLst>
                  <a:gd name="connsiteX0" fmla="*/ 83042 w 87493"/>
                  <a:gd name="connsiteY0" fmla="*/ 24219 h 87507"/>
                  <a:gd name="connsiteX1" fmla="*/ 75013 w 87493"/>
                  <a:gd name="connsiteY1" fmla="*/ 74527 h 87507"/>
                  <a:gd name="connsiteX2" fmla="*/ 43877 w 87493"/>
                  <a:gd name="connsiteY2" fmla="*/ 87473 h 87507"/>
                  <a:gd name="connsiteX3" fmla="*/ 24376 w 87493"/>
                  <a:gd name="connsiteY3" fmla="*/ 82885 h 87507"/>
                  <a:gd name="connsiteX4" fmla="*/ 4712 w 87493"/>
                  <a:gd name="connsiteY4" fmla="*/ 63220 h 87507"/>
                  <a:gd name="connsiteX5" fmla="*/ 124 w 87493"/>
                  <a:gd name="connsiteY5" fmla="*/ 43720 h 87507"/>
                  <a:gd name="connsiteX6" fmla="*/ 43882 w 87493"/>
                  <a:gd name="connsiteY6" fmla="*/ -34 h 87507"/>
                  <a:gd name="connsiteX7" fmla="*/ 83042 w 87493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493" h="87507">
                    <a:moveTo>
                      <a:pt x="83042" y="24219"/>
                    </a:moveTo>
                    <a:cubicBezTo>
                      <a:pt x="91359" y="40983"/>
                      <a:pt x="88135" y="61188"/>
                      <a:pt x="75013" y="74527"/>
                    </a:cubicBezTo>
                    <a:cubicBezTo>
                      <a:pt x="66770" y="82819"/>
                      <a:pt x="55564" y="87473"/>
                      <a:pt x="43877" y="87473"/>
                    </a:cubicBezTo>
                    <a:cubicBezTo>
                      <a:pt x="37108" y="87489"/>
                      <a:pt x="30428" y="85916"/>
                      <a:pt x="24376" y="82885"/>
                    </a:cubicBezTo>
                    <a:cubicBezTo>
                      <a:pt x="15865" y="78640"/>
                      <a:pt x="8964" y="71725"/>
                      <a:pt x="4712" y="63220"/>
                    </a:cubicBezTo>
                    <a:cubicBezTo>
                      <a:pt x="1678" y="57173"/>
                      <a:pt x="106" y="50487"/>
                      <a:pt x="124" y="43720"/>
                    </a:cubicBezTo>
                    <a:cubicBezTo>
                      <a:pt x="126" y="19549"/>
                      <a:pt x="19718" y="-34"/>
                      <a:pt x="43882" y="-34"/>
                    </a:cubicBezTo>
                    <a:cubicBezTo>
                      <a:pt x="60477" y="-34"/>
                      <a:pt x="75644" y="9356"/>
                      <a:pt x="83042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5D66A0C-88D0-41DA-B3BD-C3840D8E0129}"/>
                  </a:ext>
                </a:extLst>
              </p:cNvPr>
              <p:cNvSpPr/>
              <p:nvPr/>
            </p:nvSpPr>
            <p:spPr>
              <a:xfrm>
                <a:off x="2264368" y="2265515"/>
                <a:ext cx="411480" cy="210574"/>
              </a:xfrm>
              <a:custGeom>
                <a:avLst/>
                <a:gdLst>
                  <a:gd name="connsiteX0" fmla="*/ 3278 w 411480"/>
                  <a:gd name="connsiteY0" fmla="*/ 210574 h 210574"/>
                  <a:gd name="connsiteX1" fmla="*/ 0 w 411480"/>
                  <a:gd name="connsiteY1" fmla="*/ 204019 h 210574"/>
                  <a:gd name="connsiteX2" fmla="*/ 408203 w 411480"/>
                  <a:gd name="connsiteY2" fmla="*/ 0 h 210574"/>
                  <a:gd name="connsiteX3" fmla="*/ 411480 w 411480"/>
                  <a:gd name="connsiteY3" fmla="*/ 6555 h 210574"/>
                  <a:gd name="connsiteX4" fmla="*/ 3278 w 411480"/>
                  <a:gd name="connsiteY4" fmla="*/ 210574 h 21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210574">
                    <a:moveTo>
                      <a:pt x="3278" y="210574"/>
                    </a:moveTo>
                    <a:lnTo>
                      <a:pt x="0" y="204019"/>
                    </a:lnTo>
                    <a:lnTo>
                      <a:pt x="408203" y="0"/>
                    </a:lnTo>
                    <a:lnTo>
                      <a:pt x="411480" y="6555"/>
                    </a:lnTo>
                    <a:lnTo>
                      <a:pt x="3278" y="210574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86C7DB1-F457-437A-BCBC-2192A192EBEB}"/>
                  </a:ext>
                </a:extLst>
              </p:cNvPr>
              <p:cNvSpPr/>
              <p:nvPr/>
            </p:nvSpPr>
            <p:spPr>
              <a:xfrm>
                <a:off x="1696228" y="2691580"/>
                <a:ext cx="87670" cy="87507"/>
              </a:xfrm>
              <a:custGeom>
                <a:avLst/>
                <a:gdLst>
                  <a:gd name="connsiteX0" fmla="*/ 83206 w 87670"/>
                  <a:gd name="connsiteY0" fmla="*/ 24219 h 87507"/>
                  <a:gd name="connsiteX1" fmla="*/ 87794 w 87670"/>
                  <a:gd name="connsiteY1" fmla="*/ 43720 h 87507"/>
                  <a:gd name="connsiteX2" fmla="*/ 75013 w 87670"/>
                  <a:gd name="connsiteY2" fmla="*/ 74691 h 87507"/>
                  <a:gd name="connsiteX3" fmla="*/ 43877 w 87670"/>
                  <a:gd name="connsiteY3" fmla="*/ 87473 h 87507"/>
                  <a:gd name="connsiteX4" fmla="*/ 24540 w 87670"/>
                  <a:gd name="connsiteY4" fmla="*/ 83049 h 87507"/>
                  <a:gd name="connsiteX5" fmla="*/ 123 w 87670"/>
                  <a:gd name="connsiteY5" fmla="*/ 43720 h 87507"/>
                  <a:gd name="connsiteX6" fmla="*/ 43877 w 87670"/>
                  <a:gd name="connsiteY6" fmla="*/ -34 h 87507"/>
                  <a:gd name="connsiteX7" fmla="*/ 83206 w 87670"/>
                  <a:gd name="connsiteY7" fmla="*/ 24219 h 8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670" h="87507">
                    <a:moveTo>
                      <a:pt x="83206" y="24219"/>
                    </a:moveTo>
                    <a:cubicBezTo>
                      <a:pt x="86223" y="30282"/>
                      <a:pt x="87794" y="36952"/>
                      <a:pt x="87794" y="43720"/>
                    </a:cubicBezTo>
                    <a:cubicBezTo>
                      <a:pt x="87776" y="55322"/>
                      <a:pt x="83183" y="66449"/>
                      <a:pt x="75013" y="74691"/>
                    </a:cubicBezTo>
                    <a:cubicBezTo>
                      <a:pt x="66753" y="82934"/>
                      <a:pt x="55545" y="87539"/>
                      <a:pt x="43877" y="87473"/>
                    </a:cubicBezTo>
                    <a:cubicBezTo>
                      <a:pt x="37181" y="87457"/>
                      <a:pt x="30574" y="85949"/>
                      <a:pt x="24540" y="83049"/>
                    </a:cubicBezTo>
                    <a:cubicBezTo>
                      <a:pt x="9618" y="75609"/>
                      <a:pt x="169" y="60386"/>
                      <a:pt x="123" y="43720"/>
                    </a:cubicBezTo>
                    <a:cubicBezTo>
                      <a:pt x="214" y="19598"/>
                      <a:pt x="19750" y="48"/>
                      <a:pt x="43877" y="-34"/>
                    </a:cubicBezTo>
                    <a:cubicBezTo>
                      <a:pt x="60502" y="15"/>
                      <a:pt x="75694" y="9389"/>
                      <a:pt x="83206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E0F8BC9C-1221-4A40-A5E8-6128C1DC1165}"/>
                  </a:ext>
                </a:extLst>
              </p:cNvPr>
              <p:cNvSpPr/>
              <p:nvPr/>
            </p:nvSpPr>
            <p:spPr>
              <a:xfrm rot="-1591199">
                <a:off x="1717412" y="2619058"/>
                <a:ext cx="495873" cy="7374"/>
              </a:xfrm>
              <a:custGeom>
                <a:avLst/>
                <a:gdLst>
                  <a:gd name="connsiteX0" fmla="*/ 123 w 495873"/>
                  <a:gd name="connsiteY0" fmla="*/ -34 h 7374"/>
                  <a:gd name="connsiteX1" fmla="*/ 495997 w 495873"/>
                  <a:gd name="connsiteY1" fmla="*/ -34 h 7374"/>
                  <a:gd name="connsiteX2" fmla="*/ 495997 w 495873"/>
                  <a:gd name="connsiteY2" fmla="*/ 7340 h 7374"/>
                  <a:gd name="connsiteX3" fmla="*/ 123 w 495873"/>
                  <a:gd name="connsiteY3" fmla="*/ 7340 h 7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873" h="7374">
                    <a:moveTo>
                      <a:pt x="123" y="-34"/>
                    </a:moveTo>
                    <a:lnTo>
                      <a:pt x="495997" y="-34"/>
                    </a:lnTo>
                    <a:lnTo>
                      <a:pt x="495997" y="7340"/>
                    </a:lnTo>
                    <a:lnTo>
                      <a:pt x="123" y="7340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92BF028-0D10-4D43-BF49-05FC1CEE785F}"/>
                  </a:ext>
                </a:extLst>
              </p:cNvPr>
              <p:cNvSpPr/>
              <p:nvPr/>
            </p:nvSpPr>
            <p:spPr>
              <a:xfrm>
                <a:off x="1738507" y="1030584"/>
                <a:ext cx="8763000" cy="2680437"/>
              </a:xfrm>
              <a:custGeom>
                <a:avLst/>
                <a:gdLst>
                  <a:gd name="connsiteX0" fmla="*/ 3277 w 8763000"/>
                  <a:gd name="connsiteY0" fmla="*/ 2680438 h 2680437"/>
                  <a:gd name="connsiteX1" fmla="*/ 0 w 8763000"/>
                  <a:gd name="connsiteY1" fmla="*/ 2673883 h 2680437"/>
                  <a:gd name="connsiteX2" fmla="*/ 487352 w 8763000"/>
                  <a:gd name="connsiteY2" fmla="*/ 2430371 h 2680437"/>
                  <a:gd name="connsiteX3" fmla="*/ 974049 w 8763000"/>
                  <a:gd name="connsiteY3" fmla="*/ 2430371 h 2680437"/>
                  <a:gd name="connsiteX4" fmla="*/ 1460746 w 8763000"/>
                  <a:gd name="connsiteY4" fmla="*/ 2187350 h 2680437"/>
                  <a:gd name="connsiteX5" fmla="*/ 1949737 w 8763000"/>
                  <a:gd name="connsiteY5" fmla="*/ 2187678 h 2680437"/>
                  <a:gd name="connsiteX6" fmla="*/ 2434795 w 8763000"/>
                  <a:gd name="connsiteY6" fmla="*/ 2430043 h 2680437"/>
                  <a:gd name="connsiteX7" fmla="*/ 2919361 w 8763000"/>
                  <a:gd name="connsiteY7" fmla="*/ 2188006 h 2680437"/>
                  <a:gd name="connsiteX8" fmla="*/ 3407369 w 8763000"/>
                  <a:gd name="connsiteY8" fmla="*/ 1700489 h 2680437"/>
                  <a:gd name="connsiteX9" fmla="*/ 3894722 w 8763000"/>
                  <a:gd name="connsiteY9" fmla="*/ 1943838 h 2680437"/>
                  <a:gd name="connsiteX10" fmla="*/ 4380599 w 8763000"/>
                  <a:gd name="connsiteY10" fmla="*/ 1701145 h 2680437"/>
                  <a:gd name="connsiteX11" fmla="*/ 4866640 w 8763000"/>
                  <a:gd name="connsiteY11" fmla="*/ 1701145 h 2680437"/>
                  <a:gd name="connsiteX12" fmla="*/ 5353993 w 8763000"/>
                  <a:gd name="connsiteY12" fmla="*/ 1214284 h 2680437"/>
                  <a:gd name="connsiteX13" fmla="*/ 5841345 w 8763000"/>
                  <a:gd name="connsiteY13" fmla="*/ 1457632 h 2680437"/>
                  <a:gd name="connsiteX14" fmla="*/ 6813919 w 8763000"/>
                  <a:gd name="connsiteY14" fmla="*/ 971919 h 2680437"/>
                  <a:gd name="connsiteX15" fmla="*/ 7300452 w 8763000"/>
                  <a:gd name="connsiteY15" fmla="*/ 971919 h 2680437"/>
                  <a:gd name="connsiteX16" fmla="*/ 7785838 w 8763000"/>
                  <a:gd name="connsiteY16" fmla="*/ 729554 h 2680437"/>
                  <a:gd name="connsiteX17" fmla="*/ 8272534 w 8763000"/>
                  <a:gd name="connsiteY17" fmla="*/ 243348 h 2680437"/>
                  <a:gd name="connsiteX18" fmla="*/ 8273026 w 8763000"/>
                  <a:gd name="connsiteY18" fmla="*/ 243021 h 2680437"/>
                  <a:gd name="connsiteX19" fmla="*/ 8759723 w 8763000"/>
                  <a:gd name="connsiteY19" fmla="*/ 0 h 2680437"/>
                  <a:gd name="connsiteX20" fmla="*/ 8763001 w 8763000"/>
                  <a:gd name="connsiteY20" fmla="*/ 6555 h 2680437"/>
                  <a:gd name="connsiteX21" fmla="*/ 8276795 w 8763000"/>
                  <a:gd name="connsiteY21" fmla="*/ 249412 h 2680437"/>
                  <a:gd name="connsiteX22" fmla="*/ 7790262 w 8763000"/>
                  <a:gd name="connsiteY22" fmla="*/ 735453 h 2680437"/>
                  <a:gd name="connsiteX23" fmla="*/ 7789607 w 8763000"/>
                  <a:gd name="connsiteY23" fmla="*/ 735781 h 2680437"/>
                  <a:gd name="connsiteX24" fmla="*/ 7302255 w 8763000"/>
                  <a:gd name="connsiteY24" fmla="*/ 979293 h 2680437"/>
                  <a:gd name="connsiteX25" fmla="*/ 6815558 w 8763000"/>
                  <a:gd name="connsiteY25" fmla="*/ 979293 h 2680437"/>
                  <a:gd name="connsiteX26" fmla="*/ 5841345 w 8763000"/>
                  <a:gd name="connsiteY26" fmla="*/ 1465826 h 2680437"/>
                  <a:gd name="connsiteX27" fmla="*/ 5355467 w 8763000"/>
                  <a:gd name="connsiteY27" fmla="*/ 1223133 h 2680437"/>
                  <a:gd name="connsiteX28" fmla="*/ 4869590 w 8763000"/>
                  <a:gd name="connsiteY28" fmla="*/ 1708519 h 2680437"/>
                  <a:gd name="connsiteX29" fmla="*/ 4382238 w 8763000"/>
                  <a:gd name="connsiteY29" fmla="*/ 1708519 h 2680437"/>
                  <a:gd name="connsiteX30" fmla="*/ 3894722 w 8763000"/>
                  <a:gd name="connsiteY30" fmla="*/ 1952031 h 2680437"/>
                  <a:gd name="connsiteX31" fmla="*/ 3408844 w 8763000"/>
                  <a:gd name="connsiteY31" fmla="*/ 1709338 h 2680437"/>
                  <a:gd name="connsiteX32" fmla="*/ 2923622 w 8763000"/>
                  <a:gd name="connsiteY32" fmla="*/ 2194069 h 2680437"/>
                  <a:gd name="connsiteX33" fmla="*/ 2923131 w 8763000"/>
                  <a:gd name="connsiteY33" fmla="*/ 2194233 h 2680437"/>
                  <a:gd name="connsiteX34" fmla="*/ 2434795 w 8763000"/>
                  <a:gd name="connsiteY34" fmla="*/ 2438236 h 2680437"/>
                  <a:gd name="connsiteX35" fmla="*/ 1947279 w 8763000"/>
                  <a:gd name="connsiteY35" fmla="*/ 2194724 h 2680437"/>
                  <a:gd name="connsiteX36" fmla="*/ 1462385 w 8763000"/>
                  <a:gd name="connsiteY36" fmla="*/ 2194724 h 2680437"/>
                  <a:gd name="connsiteX37" fmla="*/ 975688 w 8763000"/>
                  <a:gd name="connsiteY37" fmla="*/ 2437745 h 2680437"/>
                  <a:gd name="connsiteX38" fmla="*/ 489155 w 8763000"/>
                  <a:gd name="connsiteY38" fmla="*/ 2437745 h 2680437"/>
                  <a:gd name="connsiteX39" fmla="*/ 3277 w 8763000"/>
                  <a:gd name="connsiteY39" fmla="*/ 2680438 h 2680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763000" h="2680437">
                    <a:moveTo>
                      <a:pt x="3277" y="2680438"/>
                    </a:moveTo>
                    <a:lnTo>
                      <a:pt x="0" y="2673883"/>
                    </a:lnTo>
                    <a:lnTo>
                      <a:pt x="487352" y="2430371"/>
                    </a:lnTo>
                    <a:lnTo>
                      <a:pt x="974049" y="2430371"/>
                    </a:lnTo>
                    <a:lnTo>
                      <a:pt x="1460746" y="2187350"/>
                    </a:lnTo>
                    <a:lnTo>
                      <a:pt x="1949737" y="2187678"/>
                    </a:lnTo>
                    <a:lnTo>
                      <a:pt x="2434795" y="2430043"/>
                    </a:lnTo>
                    <a:lnTo>
                      <a:pt x="2919361" y="2188006"/>
                    </a:lnTo>
                    <a:lnTo>
                      <a:pt x="3407369" y="1700489"/>
                    </a:lnTo>
                    <a:lnTo>
                      <a:pt x="3894722" y="1943838"/>
                    </a:lnTo>
                    <a:lnTo>
                      <a:pt x="4380599" y="1701145"/>
                    </a:lnTo>
                    <a:lnTo>
                      <a:pt x="4866640" y="1701145"/>
                    </a:lnTo>
                    <a:lnTo>
                      <a:pt x="5353993" y="1214284"/>
                    </a:lnTo>
                    <a:lnTo>
                      <a:pt x="5841345" y="1457632"/>
                    </a:lnTo>
                    <a:lnTo>
                      <a:pt x="6813919" y="971919"/>
                    </a:lnTo>
                    <a:lnTo>
                      <a:pt x="7300452" y="971919"/>
                    </a:lnTo>
                    <a:lnTo>
                      <a:pt x="7785838" y="729554"/>
                    </a:lnTo>
                    <a:lnTo>
                      <a:pt x="8272534" y="243348"/>
                    </a:lnTo>
                    <a:lnTo>
                      <a:pt x="8273026" y="243021"/>
                    </a:lnTo>
                    <a:lnTo>
                      <a:pt x="8759723" y="0"/>
                    </a:lnTo>
                    <a:lnTo>
                      <a:pt x="8763001" y="6555"/>
                    </a:lnTo>
                    <a:lnTo>
                      <a:pt x="8276795" y="249412"/>
                    </a:lnTo>
                    <a:lnTo>
                      <a:pt x="7790262" y="735453"/>
                    </a:lnTo>
                    <a:lnTo>
                      <a:pt x="7789607" y="735781"/>
                    </a:lnTo>
                    <a:lnTo>
                      <a:pt x="7302255" y="979293"/>
                    </a:lnTo>
                    <a:lnTo>
                      <a:pt x="6815558" y="979293"/>
                    </a:lnTo>
                    <a:lnTo>
                      <a:pt x="5841345" y="1465826"/>
                    </a:lnTo>
                    <a:lnTo>
                      <a:pt x="5355467" y="1223133"/>
                    </a:lnTo>
                    <a:lnTo>
                      <a:pt x="4869590" y="1708519"/>
                    </a:lnTo>
                    <a:lnTo>
                      <a:pt x="4382238" y="1708519"/>
                    </a:lnTo>
                    <a:lnTo>
                      <a:pt x="3894722" y="1952031"/>
                    </a:lnTo>
                    <a:lnTo>
                      <a:pt x="3408844" y="1709338"/>
                    </a:lnTo>
                    <a:lnTo>
                      <a:pt x="2923622" y="2194069"/>
                    </a:lnTo>
                    <a:lnTo>
                      <a:pt x="2923131" y="2194233"/>
                    </a:lnTo>
                    <a:lnTo>
                      <a:pt x="2434795" y="2438236"/>
                    </a:lnTo>
                    <a:lnTo>
                      <a:pt x="1947279" y="2194724"/>
                    </a:lnTo>
                    <a:lnTo>
                      <a:pt x="1462385" y="2194724"/>
                    </a:lnTo>
                    <a:lnTo>
                      <a:pt x="975688" y="2437745"/>
                    </a:lnTo>
                    <a:lnTo>
                      <a:pt x="489155" y="2437745"/>
                    </a:lnTo>
                    <a:lnTo>
                      <a:pt x="3277" y="2680438"/>
                    </a:ln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307191E8-F762-42B3-AD59-9375358CFBFF}"/>
                  </a:ext>
                </a:extLst>
              </p:cNvPr>
              <p:cNvSpPr/>
              <p:nvPr/>
            </p:nvSpPr>
            <p:spPr>
              <a:xfrm>
                <a:off x="1718350" y="3683163"/>
                <a:ext cx="48669" cy="48669"/>
              </a:xfrm>
              <a:custGeom>
                <a:avLst/>
                <a:gdLst>
                  <a:gd name="connsiteX0" fmla="*/ 48793 w 48669"/>
                  <a:gd name="connsiteY0" fmla="*/ 24219 h 48669"/>
                  <a:gd name="connsiteX1" fmla="*/ 24376 w 48669"/>
                  <a:gd name="connsiteY1" fmla="*/ 48636 h 48669"/>
                  <a:gd name="connsiteX2" fmla="*/ 123 w 48669"/>
                  <a:gd name="connsiteY2" fmla="*/ 24219 h 48669"/>
                  <a:gd name="connsiteX3" fmla="*/ 24376 w 48669"/>
                  <a:gd name="connsiteY3" fmla="*/ -34 h 48669"/>
                  <a:gd name="connsiteX4" fmla="*/ 48793 w 48669"/>
                  <a:gd name="connsiteY4" fmla="*/ 24219 h 4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" h="48669">
                    <a:moveTo>
                      <a:pt x="48793" y="24219"/>
                    </a:moveTo>
                    <a:cubicBezTo>
                      <a:pt x="48793" y="37706"/>
                      <a:pt x="37861" y="48636"/>
                      <a:pt x="24376" y="48636"/>
                    </a:cubicBezTo>
                    <a:cubicBezTo>
                      <a:pt x="10955" y="48554"/>
                      <a:pt x="123" y="37640"/>
                      <a:pt x="123" y="24219"/>
                    </a:cubicBezTo>
                    <a:cubicBezTo>
                      <a:pt x="123" y="10831"/>
                      <a:pt x="10982" y="-34"/>
                      <a:pt x="24376" y="-34"/>
                    </a:cubicBezTo>
                    <a:cubicBezTo>
                      <a:pt x="37797" y="-34"/>
                      <a:pt x="48703" y="10798"/>
                      <a:pt x="48793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CB21848E-09CC-458C-92DB-CD20B33285A5}"/>
                  </a:ext>
                </a:extLst>
              </p:cNvPr>
              <p:cNvSpPr/>
              <p:nvPr/>
            </p:nvSpPr>
            <p:spPr>
              <a:xfrm>
                <a:off x="2202261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5" y="48800"/>
                      <a:pt x="24540" y="48800"/>
                    </a:cubicBezTo>
                    <a:cubicBezTo>
                      <a:pt x="11055" y="48800"/>
                      <a:pt x="123" y="37870"/>
                      <a:pt x="123" y="24383"/>
                    </a:cubicBezTo>
                    <a:cubicBezTo>
                      <a:pt x="123" y="10896"/>
                      <a:pt x="11055" y="-34"/>
                      <a:pt x="24540" y="-34"/>
                    </a:cubicBezTo>
                    <a:cubicBezTo>
                      <a:pt x="38025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5E622CE-35C3-4EEA-B003-236A58FF9137}"/>
                  </a:ext>
                </a:extLst>
              </p:cNvPr>
              <p:cNvSpPr/>
              <p:nvPr/>
            </p:nvSpPr>
            <p:spPr>
              <a:xfrm>
                <a:off x="2688467" y="3440143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9" y="49127"/>
                      <a:pt x="24704" y="49127"/>
                    </a:cubicBezTo>
                    <a:cubicBezTo>
                      <a:pt x="11129" y="49127"/>
                      <a:pt x="123" y="38115"/>
                      <a:pt x="123" y="24547"/>
                    </a:cubicBezTo>
                    <a:cubicBezTo>
                      <a:pt x="123" y="10979"/>
                      <a:pt x="11129" y="-34"/>
                      <a:pt x="24704" y="-34"/>
                    </a:cubicBezTo>
                    <a:cubicBezTo>
                      <a:pt x="38279" y="-34"/>
                      <a:pt x="49285" y="10979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C6B8519-8B80-4533-B6EE-574669DCF3F9}"/>
                  </a:ext>
                </a:extLst>
              </p:cNvPr>
              <p:cNvSpPr/>
              <p:nvPr/>
            </p:nvSpPr>
            <p:spPr>
              <a:xfrm>
                <a:off x="3175819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7" y="48506"/>
                      <a:pt x="24253" y="48506"/>
                    </a:cubicBezTo>
                    <a:cubicBezTo>
                      <a:pt x="10858" y="48506"/>
                      <a:pt x="0" y="37647"/>
                      <a:pt x="0" y="24253"/>
                    </a:cubicBezTo>
                    <a:cubicBezTo>
                      <a:pt x="0" y="10858"/>
                      <a:pt x="10858" y="0"/>
                      <a:pt x="24253" y="0"/>
                    </a:cubicBezTo>
                    <a:cubicBezTo>
                      <a:pt x="37647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F45E4F1F-9F24-408C-AE78-D5885E12D076}"/>
                  </a:ext>
                </a:extLst>
              </p:cNvPr>
              <p:cNvSpPr/>
              <p:nvPr/>
            </p:nvSpPr>
            <p:spPr>
              <a:xfrm>
                <a:off x="3661205" y="3197286"/>
                <a:ext cx="48505" cy="48505"/>
              </a:xfrm>
              <a:custGeom>
                <a:avLst/>
                <a:gdLst>
                  <a:gd name="connsiteX0" fmla="*/ 48506 w 48505"/>
                  <a:gd name="connsiteY0" fmla="*/ 24253 h 48505"/>
                  <a:gd name="connsiteX1" fmla="*/ 24253 w 48505"/>
                  <a:gd name="connsiteY1" fmla="*/ 48506 h 48505"/>
                  <a:gd name="connsiteX2" fmla="*/ 0 w 48505"/>
                  <a:gd name="connsiteY2" fmla="*/ 24253 h 48505"/>
                  <a:gd name="connsiteX3" fmla="*/ 24253 w 48505"/>
                  <a:gd name="connsiteY3" fmla="*/ 0 h 48505"/>
                  <a:gd name="connsiteX4" fmla="*/ 48506 w 48505"/>
                  <a:gd name="connsiteY4" fmla="*/ 24253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506" y="24253"/>
                    </a:moveTo>
                    <a:cubicBezTo>
                      <a:pt x="48506" y="37647"/>
                      <a:pt x="37648" y="48506"/>
                      <a:pt x="24253" y="48506"/>
                    </a:cubicBezTo>
                    <a:cubicBezTo>
                      <a:pt x="10859" y="48506"/>
                      <a:pt x="0" y="37647"/>
                      <a:pt x="0" y="24253"/>
                    </a:cubicBezTo>
                    <a:cubicBezTo>
                      <a:pt x="0" y="10858"/>
                      <a:pt x="10859" y="0"/>
                      <a:pt x="24253" y="0"/>
                    </a:cubicBezTo>
                    <a:cubicBezTo>
                      <a:pt x="37648" y="0"/>
                      <a:pt x="48506" y="10858"/>
                      <a:pt x="48506" y="2425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35E9867-D278-4534-9F41-425AECDE8760}"/>
                  </a:ext>
                </a:extLst>
              </p:cNvPr>
              <p:cNvSpPr/>
              <p:nvPr/>
            </p:nvSpPr>
            <p:spPr>
              <a:xfrm>
                <a:off x="4150359" y="3440307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0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D4E8FAF-946E-4FC4-ACC2-71F949376A87}"/>
                  </a:ext>
                </a:extLst>
              </p:cNvPr>
              <p:cNvSpPr/>
              <p:nvPr/>
            </p:nvSpPr>
            <p:spPr>
              <a:xfrm>
                <a:off x="4637056" y="3196958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5C869EE8-7EF2-4ACE-A75B-52ED9CE268D3}"/>
                  </a:ext>
                </a:extLst>
              </p:cNvPr>
              <p:cNvSpPr/>
              <p:nvPr/>
            </p:nvSpPr>
            <p:spPr>
              <a:xfrm>
                <a:off x="5122114" y="2713866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7" y="10831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F6766FBD-539D-4999-B8BA-2D1B43E020AA}"/>
                  </a:ext>
                </a:extLst>
              </p:cNvPr>
              <p:cNvSpPr/>
              <p:nvPr/>
            </p:nvSpPr>
            <p:spPr>
              <a:xfrm>
                <a:off x="5608811" y="2950660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0 w 48833"/>
                  <a:gd name="connsiteY1" fmla="*/ 48800 h 48833"/>
                  <a:gd name="connsiteX2" fmla="*/ 123 w 48833"/>
                  <a:gd name="connsiteY2" fmla="*/ 24383 h 48833"/>
                  <a:gd name="connsiteX3" fmla="*/ 24540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69"/>
                      <a:pt x="38027" y="48800"/>
                      <a:pt x="24540" y="48800"/>
                    </a:cubicBezTo>
                    <a:cubicBezTo>
                      <a:pt x="11054" y="48800"/>
                      <a:pt x="123" y="37869"/>
                      <a:pt x="123" y="24383"/>
                    </a:cubicBezTo>
                    <a:cubicBezTo>
                      <a:pt x="123" y="10896"/>
                      <a:pt x="11054" y="-34"/>
                      <a:pt x="24540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C3F0568B-823F-40F8-883C-0A7A59B4194C}"/>
                  </a:ext>
                </a:extLst>
              </p:cNvPr>
              <p:cNvSpPr/>
              <p:nvPr/>
            </p:nvSpPr>
            <p:spPr>
              <a:xfrm>
                <a:off x="6095672" y="2711081"/>
                <a:ext cx="48505" cy="48505"/>
              </a:xfrm>
              <a:custGeom>
                <a:avLst/>
                <a:gdLst>
                  <a:gd name="connsiteX0" fmla="*/ 48629 w 48505"/>
                  <a:gd name="connsiteY0" fmla="*/ 24219 h 48505"/>
                  <a:gd name="connsiteX1" fmla="*/ 24376 w 48505"/>
                  <a:gd name="connsiteY1" fmla="*/ 48472 h 48505"/>
                  <a:gd name="connsiteX2" fmla="*/ 123 w 48505"/>
                  <a:gd name="connsiteY2" fmla="*/ 24219 h 48505"/>
                  <a:gd name="connsiteX3" fmla="*/ 24376 w 48505"/>
                  <a:gd name="connsiteY3" fmla="*/ -34 h 48505"/>
                  <a:gd name="connsiteX4" fmla="*/ 48629 w 48505"/>
                  <a:gd name="connsiteY4" fmla="*/ 24219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05" h="48505">
                    <a:moveTo>
                      <a:pt x="48629" y="24219"/>
                    </a:moveTo>
                    <a:cubicBezTo>
                      <a:pt x="48629" y="37607"/>
                      <a:pt x="37765" y="48472"/>
                      <a:pt x="24376" y="48472"/>
                    </a:cubicBezTo>
                    <a:cubicBezTo>
                      <a:pt x="10988" y="48472"/>
                      <a:pt x="123" y="37607"/>
                      <a:pt x="123" y="24219"/>
                    </a:cubicBezTo>
                    <a:cubicBezTo>
                      <a:pt x="123" y="10831"/>
                      <a:pt x="10988" y="-34"/>
                      <a:pt x="24376" y="-34"/>
                    </a:cubicBezTo>
                    <a:cubicBezTo>
                      <a:pt x="37732" y="48"/>
                      <a:pt x="48547" y="10864"/>
                      <a:pt x="48629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CF4F5314-9D31-42A6-B762-10E6200197C6}"/>
                  </a:ext>
                </a:extLst>
              </p:cNvPr>
              <p:cNvSpPr/>
              <p:nvPr/>
            </p:nvSpPr>
            <p:spPr>
              <a:xfrm>
                <a:off x="6582041" y="2711081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39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5" y="10864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FD450F3F-0CD3-45BA-89E2-EC3026D870EC}"/>
                  </a:ext>
                </a:extLst>
              </p:cNvPr>
              <p:cNvSpPr/>
              <p:nvPr/>
            </p:nvSpPr>
            <p:spPr>
              <a:xfrm>
                <a:off x="7068737" y="2224875"/>
                <a:ext cx="48833" cy="48833"/>
              </a:xfrm>
              <a:custGeom>
                <a:avLst/>
                <a:gdLst>
                  <a:gd name="connsiteX0" fmla="*/ 48957 w 48833"/>
                  <a:gd name="connsiteY0" fmla="*/ 24383 h 48833"/>
                  <a:gd name="connsiteX1" fmla="*/ 24541 w 48833"/>
                  <a:gd name="connsiteY1" fmla="*/ 48800 h 48833"/>
                  <a:gd name="connsiteX2" fmla="*/ 123 w 48833"/>
                  <a:gd name="connsiteY2" fmla="*/ 24383 h 48833"/>
                  <a:gd name="connsiteX3" fmla="*/ 24541 w 48833"/>
                  <a:gd name="connsiteY3" fmla="*/ -34 h 48833"/>
                  <a:gd name="connsiteX4" fmla="*/ 48957 w 48833"/>
                  <a:gd name="connsiteY4" fmla="*/ 24383 h 4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3" h="48833">
                    <a:moveTo>
                      <a:pt x="48957" y="24383"/>
                    </a:moveTo>
                    <a:cubicBezTo>
                      <a:pt x="48957" y="37870"/>
                      <a:pt x="38027" y="48800"/>
                      <a:pt x="24541" y="48800"/>
                    </a:cubicBezTo>
                    <a:cubicBezTo>
                      <a:pt x="11054" y="48800"/>
                      <a:pt x="123" y="37870"/>
                      <a:pt x="123" y="24383"/>
                    </a:cubicBezTo>
                    <a:cubicBezTo>
                      <a:pt x="123" y="10896"/>
                      <a:pt x="11054" y="-34"/>
                      <a:pt x="24541" y="-34"/>
                    </a:cubicBezTo>
                    <a:cubicBezTo>
                      <a:pt x="38027" y="-34"/>
                      <a:pt x="48957" y="10896"/>
                      <a:pt x="48957" y="24383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C63DB36-3754-4F5D-A346-318E7B8665D3}"/>
                  </a:ext>
                </a:extLst>
              </p:cNvPr>
              <p:cNvSpPr/>
              <p:nvPr/>
            </p:nvSpPr>
            <p:spPr>
              <a:xfrm>
                <a:off x="7555434" y="2468060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59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3B22B02E-1407-4498-BD79-5DAF0BA8F44A}"/>
                  </a:ext>
                </a:extLst>
              </p:cNvPr>
              <p:cNvSpPr/>
              <p:nvPr/>
            </p:nvSpPr>
            <p:spPr>
              <a:xfrm>
                <a:off x="8041639" y="2224712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A25ED57-AB90-4738-996C-6C9E59AE9344}"/>
                  </a:ext>
                </a:extLst>
              </p:cNvPr>
              <p:cNvSpPr/>
              <p:nvPr/>
            </p:nvSpPr>
            <p:spPr>
              <a:xfrm>
                <a:off x="8529155" y="1981855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4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60" y="48"/>
                      <a:pt x="48876" y="10864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FC173B1B-8DD8-4303-A29C-F51E80041D42}"/>
                  </a:ext>
                </a:extLst>
              </p:cNvPr>
              <p:cNvSpPr/>
              <p:nvPr/>
            </p:nvSpPr>
            <p:spPr>
              <a:xfrm>
                <a:off x="9015033" y="1981527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2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2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3899F15-7348-4756-9559-F4FF4F845E12}"/>
                  </a:ext>
                </a:extLst>
              </p:cNvPr>
              <p:cNvSpPr/>
              <p:nvPr/>
            </p:nvSpPr>
            <p:spPr>
              <a:xfrm>
                <a:off x="9502057" y="1738834"/>
                <a:ext cx="48834" cy="48834"/>
              </a:xfrm>
              <a:custGeom>
                <a:avLst/>
                <a:gdLst>
                  <a:gd name="connsiteX0" fmla="*/ 48957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541 w 48834"/>
                  <a:gd name="connsiteY4" fmla="*/ -34 h 48834"/>
                  <a:gd name="connsiteX5" fmla="*/ 48957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7" y="24219"/>
                    </a:moveTo>
                    <a:cubicBezTo>
                      <a:pt x="49056" y="37706"/>
                      <a:pt x="38191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65"/>
                      <a:pt x="24377" y="-34"/>
                    </a:cubicBezTo>
                    <a:cubicBezTo>
                      <a:pt x="24426" y="-34"/>
                      <a:pt x="24492" y="-34"/>
                      <a:pt x="24541" y="-34"/>
                    </a:cubicBezTo>
                    <a:cubicBezTo>
                      <a:pt x="37962" y="-34"/>
                      <a:pt x="48875" y="10798"/>
                      <a:pt x="48957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4449414-BFAF-44D9-9C9A-FD45EA503027}"/>
                  </a:ext>
                </a:extLst>
              </p:cNvPr>
              <p:cNvSpPr/>
              <p:nvPr/>
            </p:nvSpPr>
            <p:spPr>
              <a:xfrm>
                <a:off x="9988590" y="1252629"/>
                <a:ext cx="48834" cy="48834"/>
              </a:xfrm>
              <a:custGeom>
                <a:avLst/>
                <a:gdLst>
                  <a:gd name="connsiteX0" fmla="*/ 48958 w 48834"/>
                  <a:gd name="connsiteY0" fmla="*/ 24219 h 48834"/>
                  <a:gd name="connsiteX1" fmla="*/ 24705 w 48834"/>
                  <a:gd name="connsiteY1" fmla="*/ 48800 h 48834"/>
                  <a:gd name="connsiteX2" fmla="*/ 124 w 48834"/>
                  <a:gd name="connsiteY2" fmla="*/ 24547 h 48834"/>
                  <a:gd name="connsiteX3" fmla="*/ 24377 w 48834"/>
                  <a:gd name="connsiteY3" fmla="*/ -34 h 48834"/>
                  <a:gd name="connsiteX4" fmla="*/ 24705 w 48834"/>
                  <a:gd name="connsiteY4" fmla="*/ -34 h 48834"/>
                  <a:gd name="connsiteX5" fmla="*/ 48958 w 48834"/>
                  <a:gd name="connsiteY5" fmla="*/ 24219 h 4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4" h="48834">
                    <a:moveTo>
                      <a:pt x="48958" y="24219"/>
                    </a:moveTo>
                    <a:cubicBezTo>
                      <a:pt x="49040" y="37706"/>
                      <a:pt x="38192" y="48701"/>
                      <a:pt x="24705" y="48800"/>
                    </a:cubicBezTo>
                    <a:cubicBezTo>
                      <a:pt x="11218" y="48882"/>
                      <a:pt x="222" y="38033"/>
                      <a:pt x="124" y="24547"/>
                    </a:cubicBezTo>
                    <a:cubicBezTo>
                      <a:pt x="42" y="11060"/>
                      <a:pt x="10890" y="48"/>
                      <a:pt x="24377" y="-34"/>
                    </a:cubicBezTo>
                    <a:cubicBezTo>
                      <a:pt x="24492" y="-34"/>
                      <a:pt x="24590" y="-34"/>
                      <a:pt x="24705" y="-34"/>
                    </a:cubicBezTo>
                    <a:cubicBezTo>
                      <a:pt x="38093" y="-34"/>
                      <a:pt x="48958" y="10831"/>
                      <a:pt x="48958" y="24219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FE728958-95D5-4438-BBDE-C4BDCEC64500}"/>
                  </a:ext>
                </a:extLst>
              </p:cNvPr>
              <p:cNvSpPr/>
              <p:nvPr/>
            </p:nvSpPr>
            <p:spPr>
              <a:xfrm>
                <a:off x="10474960" y="1009280"/>
                <a:ext cx="49161" cy="49161"/>
              </a:xfrm>
              <a:custGeom>
                <a:avLst/>
                <a:gdLst>
                  <a:gd name="connsiteX0" fmla="*/ 49285 w 49161"/>
                  <a:gd name="connsiteY0" fmla="*/ 24547 h 49161"/>
                  <a:gd name="connsiteX1" fmla="*/ 24704 w 49161"/>
                  <a:gd name="connsiteY1" fmla="*/ 49127 h 49161"/>
                  <a:gd name="connsiteX2" fmla="*/ 123 w 49161"/>
                  <a:gd name="connsiteY2" fmla="*/ 24547 h 49161"/>
                  <a:gd name="connsiteX3" fmla="*/ 24704 w 49161"/>
                  <a:gd name="connsiteY3" fmla="*/ -34 h 49161"/>
                  <a:gd name="connsiteX4" fmla="*/ 49285 w 49161"/>
                  <a:gd name="connsiteY4" fmla="*/ 24547 h 4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9161">
                    <a:moveTo>
                      <a:pt x="49285" y="24547"/>
                    </a:moveTo>
                    <a:cubicBezTo>
                      <a:pt x="49285" y="38115"/>
                      <a:pt x="38273" y="49127"/>
                      <a:pt x="24704" y="49127"/>
                    </a:cubicBezTo>
                    <a:cubicBezTo>
                      <a:pt x="11136" y="49127"/>
                      <a:pt x="123" y="38115"/>
                      <a:pt x="123" y="24547"/>
                    </a:cubicBezTo>
                    <a:cubicBezTo>
                      <a:pt x="123" y="10978"/>
                      <a:pt x="11136" y="-34"/>
                      <a:pt x="24704" y="-34"/>
                    </a:cubicBezTo>
                    <a:cubicBezTo>
                      <a:pt x="38273" y="-34"/>
                      <a:pt x="49285" y="10978"/>
                      <a:pt x="49285" y="24547"/>
                    </a:cubicBezTo>
                    <a:close/>
                  </a:path>
                </a:pathLst>
              </a:custGeom>
              <a:grpFill/>
              <a:ln w="163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</p:grpSp>
      <p:sp>
        <p:nvSpPr>
          <p:cNvPr id="227" name="Rectangle: Top Corners Rounded 226">
            <a:extLst>
              <a:ext uri="{FF2B5EF4-FFF2-40B4-BE49-F238E27FC236}">
                <a16:creationId xmlns:a16="http://schemas.microsoft.com/office/drawing/2014/main" id="{777145D2-1CF7-4422-A36F-6779236DCF1B}"/>
              </a:ext>
            </a:extLst>
          </p:cNvPr>
          <p:cNvSpPr/>
          <p:nvPr userDrawn="1"/>
        </p:nvSpPr>
        <p:spPr>
          <a:xfrm rot="10800000">
            <a:off x="6288268" y="1424278"/>
            <a:ext cx="5156971" cy="4787835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6" name="Rectangle: Top Corners Rounded 225">
            <a:extLst>
              <a:ext uri="{FF2B5EF4-FFF2-40B4-BE49-F238E27FC236}">
                <a16:creationId xmlns:a16="http://schemas.microsoft.com/office/drawing/2014/main" id="{6E031730-EE9E-4845-B9DF-4F8AAD3E209B}"/>
              </a:ext>
            </a:extLst>
          </p:cNvPr>
          <p:cNvSpPr/>
          <p:nvPr userDrawn="1"/>
        </p:nvSpPr>
        <p:spPr>
          <a:xfrm rot="10800000">
            <a:off x="743764" y="1424277"/>
            <a:ext cx="5156971" cy="4787835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DB4565-4B12-4CC7-B82C-91C6021D5990}"/>
              </a:ext>
            </a:extLst>
          </p:cNvPr>
          <p:cNvSpPr/>
          <p:nvPr userDrawn="1"/>
        </p:nvSpPr>
        <p:spPr>
          <a:xfrm>
            <a:off x="6291714" y="1424278"/>
            <a:ext cx="5159141" cy="7606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977FE7-AEC7-44F0-9259-7B7737A820E1}"/>
              </a:ext>
            </a:extLst>
          </p:cNvPr>
          <p:cNvSpPr/>
          <p:nvPr userDrawn="1"/>
        </p:nvSpPr>
        <p:spPr>
          <a:xfrm>
            <a:off x="741144" y="1424278"/>
            <a:ext cx="5159141" cy="7606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DD25B9-A15A-42C3-A39E-6F9CC588A0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258" y="1570451"/>
            <a:ext cx="5014912" cy="49212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Heading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00D3758-32CE-4041-9E48-E422A7ABD4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63830" y="1570450"/>
            <a:ext cx="5014912" cy="49212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Heading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5C637-FF5A-4058-ABC9-79EB470720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801" y="2444750"/>
            <a:ext cx="621364" cy="4786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CA"/>
              <a:t>01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E52E998-7240-4414-B619-C7CDA93C0A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801" y="3417604"/>
            <a:ext cx="621364" cy="4786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CA"/>
              <a:t>02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AA0BB76-1F19-4A0C-BC41-D404FB9969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801" y="4368223"/>
            <a:ext cx="621364" cy="4786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CA"/>
              <a:t>03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C6A60EA-14F8-4E1F-9047-7805BF4A29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3513" y="2327203"/>
            <a:ext cx="4467225" cy="7287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/>
              <a:t>Write info about point here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4DB0056D-6079-45F8-B852-B7EC75E9A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3513" y="3297769"/>
            <a:ext cx="4467225" cy="7287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/>
              <a:t>Write info about point here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20A3BD06-0E8C-4D94-8542-38294AD2E7F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33513" y="4241937"/>
            <a:ext cx="4467225" cy="7287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/>
              <a:t>Write info about point here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FDA9E1E3-E9F1-4A62-96D9-DB97814C46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63830" y="2444750"/>
            <a:ext cx="621364" cy="4786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CA"/>
              <a:t>01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4B5B7303-5BCA-4518-92B6-E5CC6D2BF5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63830" y="3417604"/>
            <a:ext cx="621364" cy="4786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CA"/>
              <a:t>02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E1EE694B-D258-48AF-AE71-4E6B55D9C2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63830" y="4368223"/>
            <a:ext cx="621364" cy="4786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CA"/>
              <a:t>03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FB8908FB-07F6-4E59-BCF7-010E0E7643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63830" y="5318842"/>
            <a:ext cx="621364" cy="4786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>
                    <a:lumMod val="65000"/>
                  </a:schemeClr>
                </a:solidFill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en-CA"/>
              <a:t>04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C7A05CBF-F9A3-427C-B90D-23BE204F84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84542" y="2327203"/>
            <a:ext cx="4467225" cy="7287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/>
              <a:t>Write info about point here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1A0E3AF0-FFAB-4E2A-82E3-C6D9712FA1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4542" y="3297769"/>
            <a:ext cx="4467225" cy="7287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/>
              <a:t>Write info about point here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6052386B-07CF-4A49-912E-38AA1BE255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84542" y="4241937"/>
            <a:ext cx="4467225" cy="7287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/>
              <a:t>Write info about point here</a:t>
            </a:r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id="{3ED1FAAA-D043-462C-90FB-5EB501E5EE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84089" y="5208494"/>
            <a:ext cx="4467225" cy="7287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CA"/>
              <a:t>Write info about point here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FBDB6-D67F-4978-9228-B455EC0A634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B30CC31-366F-435C-BBF0-4E8B4C363B0A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231" name="Title 1">
            <a:extLst>
              <a:ext uri="{FF2B5EF4-FFF2-40B4-BE49-F238E27FC236}">
                <a16:creationId xmlns:a16="http://schemas.microsoft.com/office/drawing/2014/main" id="{5818BCB3-E3A8-4D7A-9FAF-5EA7BD65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751406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106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05F62-93D5-44B5-8FB4-E0DBC87D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39988-9C2A-4A5B-B68D-CAB7BB046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8A3D7-CB7B-46F8-993C-3E1DB4C15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63475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5A3DF-F2B3-414B-8E67-3A1804499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9364" y="6489700"/>
            <a:ext cx="2743200" cy="231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52C7F-BE04-4CFD-9A2B-C34DA5D20A3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6028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40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3" Type="http://schemas.openxmlformats.org/officeDocument/2006/relationships/image" Target="../media/image6.pn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17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11" Type="http://schemas.openxmlformats.org/officeDocument/2006/relationships/image" Target="../media/image24.jpg"/><Relationship Id="rId5" Type="http://schemas.openxmlformats.org/officeDocument/2006/relationships/image" Target="../media/image8.png"/><Relationship Id="rId15" Type="http://schemas.openxmlformats.org/officeDocument/2006/relationships/image" Target="../media/image28.jpg"/><Relationship Id="rId10" Type="http://schemas.openxmlformats.org/officeDocument/2006/relationships/image" Target="../media/image23.jpg"/><Relationship Id="rId4" Type="http://schemas.openxmlformats.org/officeDocument/2006/relationships/image" Target="../media/image7.svg"/><Relationship Id="rId9" Type="http://schemas.openxmlformats.org/officeDocument/2006/relationships/image" Target="../media/image22.jpg"/><Relationship Id="rId1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hyperlink" Target="https://www.sec.gov/answers/pink.ht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35.png"/><Relationship Id="rId4" Type="http://schemas.openxmlformats.org/officeDocument/2006/relationships/image" Target="../media/image7.sv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hyperlink" Target="https://www.sec.gov/about/divisions-offices/division-trading-markets/over-counter-marke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9.sv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1C7507-9340-46F4-8EFC-2CB92ED25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2054431"/>
            <a:ext cx="11424062" cy="1080655"/>
          </a:xfrm>
        </p:spPr>
        <p:txBody>
          <a:bodyPr>
            <a:normAutofit fontScale="90000"/>
          </a:bodyPr>
          <a:lstStyle/>
          <a:p>
            <a:r>
              <a:rPr lang="en-CA" sz="8000" dirty="0"/>
              <a:t>OTC Markets</a:t>
            </a:r>
            <a:br>
              <a:rPr lang="en-CA" dirty="0"/>
            </a:b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F4A998-E95D-4743-47CD-B62D11C9B340}"/>
              </a:ext>
            </a:extLst>
          </p:cNvPr>
          <p:cNvSpPr txBox="1"/>
          <p:nvPr/>
        </p:nvSpPr>
        <p:spPr>
          <a:xfrm>
            <a:off x="332508" y="3835729"/>
            <a:ext cx="1156656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/>
                <a:ea typeface="+mj-ea"/>
                <a:cs typeface="+mj-cs"/>
              </a:rPr>
              <a:t>SEC Small Business Advisory Committee</a:t>
            </a:r>
          </a:p>
          <a:p>
            <a:endParaRPr lang="en-US" sz="2800" b="1" dirty="0">
              <a:solidFill>
                <a:prstClr val="white"/>
              </a:solidFill>
              <a:latin typeface="Arial Nova"/>
              <a:ea typeface="+mj-ea"/>
              <a:cs typeface="+mj-cs"/>
            </a:endParaRPr>
          </a:p>
          <a:p>
            <a:r>
              <a:rPr lang="en-US" sz="2800" b="1" dirty="0">
                <a:solidFill>
                  <a:prstClr val="white"/>
                </a:solidFill>
                <a:latin typeface="Arial Nova"/>
                <a:ea typeface="+mj-ea"/>
                <a:cs typeface="+mj-cs"/>
              </a:rPr>
              <a:t>Washington, D.C.</a:t>
            </a:r>
          </a:p>
          <a:p>
            <a:r>
              <a:rPr lang="en-US" sz="2800" b="1" dirty="0">
                <a:solidFill>
                  <a:prstClr val="white"/>
                </a:solidFill>
                <a:latin typeface="Arial Nova"/>
                <a:ea typeface="+mj-ea"/>
                <a:cs typeface="+mj-cs"/>
              </a:rPr>
              <a:t>February 25, 2025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9495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A55F-0640-0589-8C6A-61C7013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48FFF-67FD-2152-A907-6FF813749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10</a:t>
            </a:fld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8A567-A81F-81D8-B8CE-AA89B6F9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428" y="340118"/>
            <a:ext cx="10657114" cy="751406"/>
          </a:xfrm>
        </p:spPr>
        <p:txBody>
          <a:bodyPr/>
          <a:lstStyle/>
          <a:p>
            <a:r>
              <a:rPr lang="en-US" dirty="0"/>
              <a:t>Our Risk Flags</a:t>
            </a: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84951FEB-1ABC-71E5-393A-DE414DD97964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57981F57-82E4-ECF2-1FD1-016C142AD2A1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3D213-D971-E95D-4B1B-4A9E1EAF6CE5}"/>
              </a:ext>
            </a:extLst>
          </p:cNvPr>
          <p:cNvGrpSpPr/>
          <p:nvPr/>
        </p:nvGrpSpPr>
        <p:grpSpPr>
          <a:xfrm>
            <a:off x="2171469" y="2266994"/>
            <a:ext cx="7849061" cy="762552"/>
            <a:chOff x="1912180" y="2160887"/>
            <a:chExt cx="7849061" cy="76255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2F0FA0-2F19-F94F-D773-5B265511F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12180" y="2172650"/>
              <a:ext cx="750789" cy="75078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3A0C11E-3BB9-7947-3B70-7DDE898BD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1478" y="2172650"/>
              <a:ext cx="750789" cy="75078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907223F-F3D1-89F6-29C7-609261253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10776" y="2160887"/>
              <a:ext cx="750789" cy="75078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104CDFB-B146-0021-A488-55612CD1F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10074" y="2172650"/>
              <a:ext cx="750789" cy="75078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5C0FF4F-BC6C-DFF5-C0F7-B7387A0BE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09372" y="2172650"/>
              <a:ext cx="702030" cy="70203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9BAD068-A476-C55B-4FED-9709F7A5E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59911" y="2160887"/>
              <a:ext cx="702030" cy="70203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D5C989D-62A7-8F80-0AC2-AE8E45E57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010452" y="2172650"/>
              <a:ext cx="750789" cy="75078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14A3A77-3D6E-7E4B-122F-046D8E397E4B}"/>
              </a:ext>
            </a:extLst>
          </p:cNvPr>
          <p:cNvGrpSpPr/>
          <p:nvPr/>
        </p:nvGrpSpPr>
        <p:grpSpPr>
          <a:xfrm>
            <a:off x="3876542" y="3888977"/>
            <a:ext cx="4438915" cy="694352"/>
            <a:chOff x="4128044" y="4257485"/>
            <a:chExt cx="4438915" cy="69435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9C2A2F7-A659-A9B9-3917-F88EF26C7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28044" y="4294897"/>
              <a:ext cx="750788" cy="6569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A17024E-B451-C1C4-71E6-B95F47090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05804" y="4257485"/>
              <a:ext cx="647288" cy="647288"/>
            </a:xfrm>
            <a:prstGeom prst="rect">
              <a:avLst/>
            </a:prstGeom>
          </p:spPr>
        </p:pic>
        <p:pic>
          <p:nvPicPr>
            <p:cNvPr id="36" name="Picture 35" descr="A black skull with crossed bones&#10;&#10;AI-generated content may be incorrect.">
              <a:extLst>
                <a:ext uri="{FF2B5EF4-FFF2-40B4-BE49-F238E27FC236}">
                  <a16:creationId xmlns:a16="http://schemas.microsoft.com/office/drawing/2014/main" id="{8D3684C7-A3CD-30C0-A405-FEF00148A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580064" y="4294897"/>
              <a:ext cx="647288" cy="647288"/>
            </a:xfrm>
            <a:prstGeom prst="rect">
              <a:avLst/>
            </a:prstGeom>
          </p:spPr>
        </p:pic>
        <p:pic>
          <p:nvPicPr>
            <p:cNvPr id="38" name="Picture 37" descr="A black and white diamond shaped object&#10;&#10;AI-generated content may be incorrect.">
              <a:extLst>
                <a:ext uri="{FF2B5EF4-FFF2-40B4-BE49-F238E27FC236}">
                  <a16:creationId xmlns:a16="http://schemas.microsoft.com/office/drawing/2014/main" id="{36159736-6E32-FACE-957C-610E881D8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754324" y="4309955"/>
              <a:ext cx="812635" cy="503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5743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A55F-0640-0589-8C6A-61C7013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48FFF-67FD-2152-A907-6FF813749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11</a:t>
            </a:fld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8A567-A81F-81D8-B8CE-AA89B6F9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3848" y="338939"/>
            <a:ext cx="6412925" cy="621783"/>
          </a:xfrm>
        </p:spPr>
        <p:txBody>
          <a:bodyPr>
            <a:noAutofit/>
          </a:bodyPr>
          <a:lstStyle/>
          <a:p>
            <a:r>
              <a:rPr lang="en-US" dirty="0"/>
              <a:t>Blue Sky Recognition</a:t>
            </a: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84951FEB-1ABC-71E5-393A-DE414DD97964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9E4C0-9C0C-C97E-ECFE-BCEF4DE87CD7}"/>
              </a:ext>
            </a:extLst>
          </p:cNvPr>
          <p:cNvSpPr txBox="1"/>
          <p:nvPr/>
        </p:nvSpPr>
        <p:spPr>
          <a:xfrm>
            <a:off x="161307" y="5398036"/>
            <a:ext cx="63711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600" b="0" i="0" dirty="0">
                <a:solidFill>
                  <a:srgbClr val="595959"/>
                </a:solidFill>
                <a:effectLst/>
              </a:rPr>
              <a:t>We are continuously working with state regulators to achieve Blue Sky exemption for the OTCQX Best Market and the OTCQB Venture Market in individual states through formal rule changes, no-action letters, administrative orders and trading exemptions.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A0825-B945-1971-549D-A75B2A4F2F93}"/>
              </a:ext>
            </a:extLst>
          </p:cNvPr>
          <p:cNvSpPr txBox="1"/>
          <p:nvPr/>
        </p:nvSpPr>
        <p:spPr>
          <a:xfrm>
            <a:off x="7271286" y="5412482"/>
            <a:ext cx="44507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As of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February 25, 2025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our OTCQX and OTCQB markets are exempt from state Blue Sky laws regarding secondary trading in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41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and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37 jurisdictions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respectively.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1B7AE2DC-36ED-3DD5-0045-DE0A9E74E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86" y="1730561"/>
            <a:ext cx="5291851" cy="346045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C4645A5-DABB-BBD2-5AF4-8B9D32BB8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466" y="1815042"/>
            <a:ext cx="5376402" cy="336566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9552D94-1751-79C8-95EF-66DBA205A4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61"/>
          <a:stretch/>
        </p:blipFill>
        <p:spPr>
          <a:xfrm>
            <a:off x="2396780" y="1192497"/>
            <a:ext cx="2348176" cy="44028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39280F9-AF74-7BE8-639B-3C3617241F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56" y="1192497"/>
            <a:ext cx="2150363" cy="4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89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A55F-0640-0589-8C6A-61C7013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48FFF-67FD-2152-A907-6FF813749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12</a:t>
            </a:fld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8A567-A81F-81D8-B8CE-AA89B6F9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932" y="365125"/>
            <a:ext cx="8742467" cy="1371682"/>
          </a:xfrm>
        </p:spPr>
        <p:txBody>
          <a:bodyPr>
            <a:noAutofit/>
          </a:bodyPr>
          <a:lstStyle/>
          <a:p>
            <a:r>
              <a:rPr lang="en-US" dirty="0"/>
              <a:t>How Can Regulators Help U.S. Small Businesses Trade OTC?  </a:t>
            </a: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84951FEB-1ABC-71E5-393A-DE414DD97964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57981F57-82E4-ECF2-1FD1-016C142AD2A1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9E4C0-9C0C-C97E-ECFE-BCEF4DE87CD7}"/>
              </a:ext>
            </a:extLst>
          </p:cNvPr>
          <p:cNvSpPr txBox="1"/>
          <p:nvPr/>
        </p:nvSpPr>
        <p:spPr>
          <a:xfrm>
            <a:off x="1083130" y="2044330"/>
            <a:ext cx="9901546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Education</a:t>
            </a:r>
          </a:p>
          <a:p>
            <a:pPr marL="457200" indent="-4572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Interpretive Guidance</a:t>
            </a:r>
          </a:p>
          <a:p>
            <a:pPr marL="457200" indent="-4572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Capital Raising Proposals</a:t>
            </a:r>
          </a:p>
          <a:p>
            <a:pPr marL="457200" indent="-4572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Investor Protection Initiatives</a:t>
            </a:r>
          </a:p>
        </p:txBody>
      </p:sp>
    </p:spTree>
    <p:extLst>
      <p:ext uri="{BB962C8B-B14F-4D97-AF65-F5344CB8AC3E}">
        <p14:creationId xmlns:p14="http://schemas.microsoft.com/office/powerpoint/2010/main" val="166506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A55F-0640-0589-8C6A-61C7013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48FFF-67FD-2152-A907-6FF813749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13</a:t>
            </a:fld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8A567-A81F-81D8-B8CE-AA89B6F9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993" y="157990"/>
            <a:ext cx="3907232" cy="621783"/>
          </a:xfrm>
        </p:spPr>
        <p:txBody>
          <a:bodyPr>
            <a:noAutofit/>
          </a:bodyPr>
          <a:lstStyle/>
          <a:p>
            <a:r>
              <a:rPr lang="en-US" dirty="0"/>
              <a:t>Education</a:t>
            </a: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84951FEB-1ABC-71E5-393A-DE414DD97964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57981F57-82E4-ECF2-1FD1-016C142AD2A1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9E4C0-9C0C-C97E-ECFE-BCEF4DE87CD7}"/>
              </a:ext>
            </a:extLst>
          </p:cNvPr>
          <p:cNvSpPr txBox="1"/>
          <p:nvPr/>
        </p:nvSpPr>
        <p:spPr>
          <a:xfrm>
            <a:off x="1522633" y="807430"/>
            <a:ext cx="10025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fontAlgn="base">
              <a:lnSpc>
                <a:spcPct val="100000"/>
              </a:lnSpc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Information about the OTC market is outdated and incomplete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D2982-EC14-86E1-5474-6944E4FE822E}"/>
              </a:ext>
            </a:extLst>
          </p:cNvPr>
          <p:cNvSpPr txBox="1"/>
          <p:nvPr/>
        </p:nvSpPr>
        <p:spPr>
          <a:xfrm>
            <a:off x="286086" y="6489700"/>
            <a:ext cx="6387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Source: </a:t>
            </a:r>
            <a:r>
              <a:rPr lang="en-US" sz="1100" i="1" dirty="0">
                <a:hlinkClick r:id="rId7"/>
              </a:rPr>
              <a:t>https://www.sec.gov/answers/pink.htm</a:t>
            </a:r>
            <a:r>
              <a:rPr lang="en-US" sz="1100" i="1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8398CE-07F2-04EB-C489-A0EDF2AAFF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1015" y="2391793"/>
            <a:ext cx="5358855" cy="38917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60523F-7147-2AD8-C239-6DBD1ED248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383" y="2391793"/>
            <a:ext cx="5227617" cy="39581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2BDA8D-0BD0-F4F7-867B-E6CB9620E6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300" y="1235198"/>
            <a:ext cx="102298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26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A55F-0640-0589-8C6A-61C7013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48FFF-67FD-2152-A907-6FF813749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14</a:t>
            </a:fld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8A567-A81F-81D8-B8CE-AA89B6F9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932" y="362115"/>
            <a:ext cx="3907232" cy="621783"/>
          </a:xfrm>
        </p:spPr>
        <p:txBody>
          <a:bodyPr>
            <a:noAutofit/>
          </a:bodyPr>
          <a:lstStyle/>
          <a:p>
            <a:r>
              <a:rPr lang="en-US" dirty="0"/>
              <a:t>Education</a:t>
            </a: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84951FEB-1ABC-71E5-393A-DE414DD97964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57981F57-82E4-ECF2-1FD1-016C142AD2A1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8980DB-D35F-BCBA-B0F0-51F7B1E488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3641" y="2251435"/>
            <a:ext cx="4007725" cy="3680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B9536F-0535-6B9A-EA23-A67E030D82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702" y="2162175"/>
            <a:ext cx="6172200" cy="2533650"/>
          </a:xfrm>
          <a:prstGeom prst="rect">
            <a:avLst/>
          </a:prstGeom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05C545CF-5911-7618-063E-CABA57A5DD52}"/>
              </a:ext>
            </a:extLst>
          </p:cNvPr>
          <p:cNvCxnSpPr>
            <a:cxnSpLocks/>
          </p:cNvCxnSpPr>
          <p:nvPr/>
        </p:nvCxnSpPr>
        <p:spPr>
          <a:xfrm>
            <a:off x="3447802" y="4536374"/>
            <a:ext cx="4081154" cy="51063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5D5C0B1-832E-7C44-66C0-89221DB02FAF}"/>
              </a:ext>
            </a:extLst>
          </p:cNvPr>
          <p:cNvSpPr txBox="1"/>
          <p:nvPr/>
        </p:nvSpPr>
        <p:spPr>
          <a:xfrm>
            <a:off x="250866" y="6234281"/>
            <a:ext cx="6387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Source: </a:t>
            </a:r>
            <a:r>
              <a:rPr lang="en-US" sz="1100" i="1" dirty="0">
                <a:hlinkClick r:id="rId9"/>
              </a:rPr>
              <a:t>https://www.sec.gov/about/divisions-offices/division-trading-markets/over-counter-market</a:t>
            </a:r>
            <a:r>
              <a:rPr lang="en-US" sz="11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0787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A55F-0640-0589-8C6A-61C7013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48FFF-67FD-2152-A907-6FF813749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15</a:t>
            </a:fld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8A567-A81F-81D8-B8CE-AA89B6F9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808" y="365125"/>
            <a:ext cx="6211045" cy="750872"/>
          </a:xfrm>
        </p:spPr>
        <p:txBody>
          <a:bodyPr>
            <a:noAutofit/>
          </a:bodyPr>
          <a:lstStyle/>
          <a:p>
            <a:r>
              <a:rPr lang="en-US" dirty="0"/>
              <a:t>Interpretive Guidance</a:t>
            </a: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84951FEB-1ABC-71E5-393A-DE414DD97964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57981F57-82E4-ECF2-1FD1-016C142AD2A1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9E4C0-9C0C-C97E-ECFE-BCEF4DE87CD7}"/>
              </a:ext>
            </a:extLst>
          </p:cNvPr>
          <p:cNvSpPr txBox="1"/>
          <p:nvPr/>
        </p:nvSpPr>
        <p:spPr>
          <a:xfrm>
            <a:off x="876300" y="1531215"/>
            <a:ext cx="10025741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Issue updated guidance that enables broker-dealers to safely and reliably process transactions in low-risk OTC securities</a:t>
            </a:r>
          </a:p>
          <a:p>
            <a:pPr marL="342900" indent="-342900" algn="just" fontAlgn="base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800100" lvl="1" indent="-3429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Encourage FINRA to revisit Regulatory Notice 09-05 </a:t>
            </a:r>
          </a:p>
          <a:p>
            <a:pPr marL="800100" lvl="1" indent="-342900" algn="just" fontAlgn="base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Many of the issues raised in Notice 09-05 have been addressed by the 2021 15c2-11 amendments and our tiered market structure and disclosure requirements</a:t>
            </a:r>
          </a:p>
          <a:p>
            <a:pPr marL="800100" lvl="1" indent="-342900" algn="just" fontAlgn="base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800100" lvl="1" indent="-3429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Provide a framework for steps companies can take to resume public trading in their securities following an SEC trading suspension</a:t>
            </a:r>
          </a:p>
          <a:p>
            <a:pPr marL="800100" lvl="1" indent="-342900" algn="just" fontAlgn="base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176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A55F-0640-0589-8C6A-61C7013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48FFF-67FD-2152-A907-6FF813749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16</a:t>
            </a:fld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8A567-A81F-81D8-B8CE-AA89B6F9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932" y="365125"/>
            <a:ext cx="7031432" cy="621783"/>
          </a:xfrm>
        </p:spPr>
        <p:txBody>
          <a:bodyPr>
            <a:noAutofit/>
          </a:bodyPr>
          <a:lstStyle/>
          <a:p>
            <a:r>
              <a:rPr lang="en-US" dirty="0"/>
              <a:t>Capital Raising Proposals</a:t>
            </a: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84951FEB-1ABC-71E5-393A-DE414DD97964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57981F57-82E4-ECF2-1FD1-016C142AD2A1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9E4C0-9C0C-C97E-ECFE-BCEF4DE87CD7}"/>
              </a:ext>
            </a:extLst>
          </p:cNvPr>
          <p:cNvSpPr txBox="1"/>
          <p:nvPr/>
        </p:nvSpPr>
        <p:spPr>
          <a:xfrm>
            <a:off x="1028700" y="1401005"/>
            <a:ext cx="101345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Allow at-the-market (ATM) offerings for smaller companies</a:t>
            </a:r>
          </a:p>
          <a:p>
            <a:pPr fontAlgn="base">
              <a:lnSpc>
                <a:spcPct val="100000"/>
              </a:lnSpc>
            </a:pP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Lower the S-3 public float filing threshold</a:t>
            </a: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Lower smaller companies’ cost of raising capital by allowing ATM offerings in conjunction with a Regulation A+ offering</a:t>
            </a: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1371600" lvl="2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Limiting the offering amount limits the risk to the public</a:t>
            </a:r>
          </a:p>
          <a:p>
            <a:pPr marL="1371600" lvl="2" indent="-457200" fontAlgn="base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1371600" lvl="2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Smaller companies are less inclined to seek out dilutive and predatory financing terms</a:t>
            </a: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457200" indent="-45720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63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A55F-0640-0589-8C6A-61C7013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48FFF-67FD-2152-A907-6FF813749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17</a:t>
            </a:fld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8A567-A81F-81D8-B8CE-AA89B6F9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932" y="365125"/>
            <a:ext cx="7031432" cy="621783"/>
          </a:xfrm>
        </p:spPr>
        <p:txBody>
          <a:bodyPr>
            <a:noAutofit/>
          </a:bodyPr>
          <a:lstStyle/>
          <a:p>
            <a:r>
              <a:rPr lang="en-US" dirty="0"/>
              <a:t>Capital Raising Proposals</a:t>
            </a: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84951FEB-1ABC-71E5-393A-DE414DD97964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57981F57-82E4-ECF2-1FD1-016C142AD2A1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9E4C0-9C0C-C97E-ECFE-BCEF4DE87CD7}"/>
              </a:ext>
            </a:extLst>
          </p:cNvPr>
          <p:cNvSpPr txBox="1"/>
          <p:nvPr/>
        </p:nvSpPr>
        <p:spPr>
          <a:xfrm>
            <a:off x="876300" y="1401005"/>
            <a:ext cx="10025741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Enable margin eligibility for qualified OTC securities</a:t>
            </a:r>
          </a:p>
          <a:p>
            <a:pPr lvl="1" fontAlgn="base"/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Holders of margin-eligible securities can access the value of their holdings by borrowing against them, which increases the utility of owning those securities and ultimately encourages investors to purchase them</a:t>
            </a: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Adequate current information and active trading on an established public market will ensure that margin eligible securities are easily valued and traded</a:t>
            </a: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Use existing ESOP criteria outlined in SECURE Act 2.0 or our OTCQX highest-tier standards to determine margin eligibility</a:t>
            </a:r>
          </a:p>
          <a:p>
            <a:pPr marL="1828800" lvl="3" indent="-457200" fontAlgn="base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66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A55F-0640-0589-8C6A-61C7013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48FFF-67FD-2152-A907-6FF813749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18</a:t>
            </a:fld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8A567-A81F-81D8-B8CE-AA89B6F9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932" y="365125"/>
            <a:ext cx="7031432" cy="621783"/>
          </a:xfrm>
        </p:spPr>
        <p:txBody>
          <a:bodyPr>
            <a:noAutofit/>
          </a:bodyPr>
          <a:lstStyle/>
          <a:p>
            <a:r>
              <a:rPr lang="en-US" dirty="0"/>
              <a:t>Capital Raising Proposals</a:t>
            </a: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84951FEB-1ABC-71E5-393A-DE414DD97964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57981F57-82E4-ECF2-1FD1-016C142AD2A1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9E4C0-9C0C-C97E-ECFE-BCEF4DE87CD7}"/>
              </a:ext>
            </a:extLst>
          </p:cNvPr>
          <p:cNvSpPr txBox="1"/>
          <p:nvPr/>
        </p:nvSpPr>
        <p:spPr>
          <a:xfrm>
            <a:off x="1083129" y="1372033"/>
            <a:ext cx="10025741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Promote healthy competition and diverse choice among trading venues</a:t>
            </a:r>
          </a:p>
          <a:p>
            <a:pPr fontAlgn="base">
              <a:lnSpc>
                <a:spcPct val="10000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Reject anti-competitive proposals like the Main Street Growth Act (H.R. 2899) that would lead to a centralized trading monopoly of listed stock exchanges or any other trading venue</a:t>
            </a: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Trading on multiple broker-dealer internal systems, crossing networks and ATSs provides benefits to investors and drives liquidity</a:t>
            </a: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This diversified network model creates efficiencies for investors by incentivizing network intermediaries to add value in price, speed or execution quality</a:t>
            </a: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308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A55F-0640-0589-8C6A-61C7013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48FFF-67FD-2152-A907-6FF813749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19</a:t>
            </a:fld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8A567-A81F-81D8-B8CE-AA89B6F9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932" y="365125"/>
            <a:ext cx="8301102" cy="621783"/>
          </a:xfrm>
        </p:spPr>
        <p:txBody>
          <a:bodyPr>
            <a:noAutofit/>
          </a:bodyPr>
          <a:lstStyle/>
          <a:p>
            <a:r>
              <a:rPr lang="en-US" dirty="0"/>
              <a:t>Investor Protection Initiatives</a:t>
            </a: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84951FEB-1ABC-71E5-393A-DE414DD97964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57981F57-82E4-ECF2-1FD1-016C142AD2A1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9E4C0-9C0C-C97E-ECFE-BCEF4DE87CD7}"/>
              </a:ext>
            </a:extLst>
          </p:cNvPr>
          <p:cNvSpPr txBox="1"/>
          <p:nvPr/>
        </p:nvSpPr>
        <p:spPr>
          <a:xfrm>
            <a:off x="876300" y="1365096"/>
            <a:ext cx="100257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Increase disclosure requirements for promoters and significant holders of publicly-traded equities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8CCCA-4C29-16DA-8F6B-A6E8A511CA3A}"/>
              </a:ext>
            </a:extLst>
          </p:cNvPr>
          <p:cNvSpPr txBox="1"/>
          <p:nvPr/>
        </p:nvSpPr>
        <p:spPr>
          <a:xfrm>
            <a:off x="702129" y="2327240"/>
            <a:ext cx="1002574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Update Section 17(b) of the Securities Act to provide for increased disclosure regarding stock promotion</a:t>
            </a: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Extend Section 13(f) of the Exchange Act to require disclosure of institutional holdings in all publicly traded securities (including OTC-traded securities) </a:t>
            </a: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Increase insider and affiliate disclosure on Forms 3, 4 and 5</a:t>
            </a:r>
          </a:p>
          <a:p>
            <a:pPr lvl="1" fontAlgn="base"/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71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A55F-0640-0589-8C6A-61C7013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48FFF-67FD-2152-A907-6FF813749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2</a:t>
            </a:fld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8A567-A81F-81D8-B8CE-AA89B6F9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932" y="365125"/>
            <a:ext cx="8742467" cy="1371682"/>
          </a:xfrm>
        </p:spPr>
        <p:txBody>
          <a:bodyPr>
            <a:noAutofit/>
          </a:bodyPr>
          <a:lstStyle/>
          <a:p>
            <a:r>
              <a:rPr lang="en-US" dirty="0"/>
              <a:t>How Does OTC Markets Group 	Help U.S. Small Businesses?  </a:t>
            </a: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84951FEB-1ABC-71E5-393A-DE414DD97964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57981F57-82E4-ECF2-1FD1-016C142AD2A1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9E4C0-9C0C-C97E-ECFE-BCEF4DE87CD7}"/>
              </a:ext>
            </a:extLst>
          </p:cNvPr>
          <p:cNvSpPr txBox="1"/>
          <p:nvPr/>
        </p:nvSpPr>
        <p:spPr>
          <a:xfrm>
            <a:off x="1083130" y="2044330"/>
            <a:ext cx="9901546" cy="389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Overview of OTC Markets Group</a:t>
            </a:r>
          </a:p>
          <a:p>
            <a:pPr marL="457200" indent="-4572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Evolution of U.S. public markets</a:t>
            </a:r>
          </a:p>
          <a:p>
            <a:pPr marL="457200" indent="-4572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How companies can trade on our markets</a:t>
            </a:r>
          </a:p>
          <a:p>
            <a:pPr marL="1371600" lvl="2" indent="-4572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Reporting standards</a:t>
            </a:r>
          </a:p>
          <a:p>
            <a:pPr marL="1371600" lvl="2" indent="-4572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Market tier qualifications</a:t>
            </a:r>
          </a:p>
          <a:p>
            <a:pPr marL="1371600" lvl="2" indent="-4572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Investor protection</a:t>
            </a:r>
          </a:p>
        </p:txBody>
      </p:sp>
    </p:spTree>
    <p:extLst>
      <p:ext uri="{BB962C8B-B14F-4D97-AF65-F5344CB8AC3E}">
        <p14:creationId xmlns:p14="http://schemas.microsoft.com/office/powerpoint/2010/main" val="1869603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A55F-0640-0589-8C6A-61C7013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48FFF-67FD-2152-A907-6FF813749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20</a:t>
            </a:fld>
            <a:endParaRPr lang="en-CA" dirty="0"/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84951FEB-1ABC-71E5-393A-DE414DD97964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57981F57-82E4-ECF2-1FD1-016C142AD2A1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9E4C0-9C0C-C97E-ECFE-BCEF4DE87CD7}"/>
              </a:ext>
            </a:extLst>
          </p:cNvPr>
          <p:cNvSpPr txBox="1"/>
          <p:nvPr/>
        </p:nvSpPr>
        <p:spPr>
          <a:xfrm>
            <a:off x="876300" y="1365096"/>
            <a:ext cx="10256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Blue Sky preemption for eligible OTC securities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F25D09-3969-DFB3-51E6-3B068F583363}"/>
              </a:ext>
            </a:extLst>
          </p:cNvPr>
          <p:cNvSpPr txBox="1"/>
          <p:nvPr/>
        </p:nvSpPr>
        <p:spPr>
          <a:xfrm>
            <a:off x="876300" y="2083453"/>
            <a:ext cx="10025741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Codify the OTCQX and OTCQB disclosure requirements as appropriate investor protection  </a:t>
            </a: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1371600" lvl="2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 majority of states have already made this determination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1371600" lvl="2" indent="-457200" fontAlgn="base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1371600" lvl="2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 lack of a uniform Blue Sky manual exemption introduces significant compliance costs for broker-dealers and imposes needless restrictions on individual investors</a:t>
            </a:r>
          </a:p>
          <a:p>
            <a:pPr marL="1371600" lvl="2" indent="-457200" fontAlgn="base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6D8A5403-E777-3707-B877-A6244FCB5430}"/>
              </a:ext>
            </a:extLst>
          </p:cNvPr>
          <p:cNvSpPr txBox="1">
            <a:spLocks/>
          </p:cNvSpPr>
          <p:nvPr/>
        </p:nvSpPr>
        <p:spPr>
          <a:xfrm>
            <a:off x="2230332" y="517525"/>
            <a:ext cx="8301102" cy="621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Investor Protection Initiatives</a:t>
            </a:r>
          </a:p>
        </p:txBody>
      </p:sp>
    </p:spTree>
    <p:extLst>
      <p:ext uri="{BB962C8B-B14F-4D97-AF65-F5344CB8AC3E}">
        <p14:creationId xmlns:p14="http://schemas.microsoft.com/office/powerpoint/2010/main" val="3778651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A55F-0640-0589-8C6A-61C7013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48FFF-67FD-2152-A907-6FF813749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21</a:t>
            </a:fld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8A567-A81F-81D8-B8CE-AA89B6F9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932" y="365125"/>
            <a:ext cx="8301102" cy="621783"/>
          </a:xfrm>
        </p:spPr>
        <p:txBody>
          <a:bodyPr>
            <a:noAutofit/>
          </a:bodyPr>
          <a:lstStyle/>
          <a:p>
            <a:r>
              <a:rPr lang="en-US" dirty="0"/>
              <a:t>Investor Protection Initiatives</a:t>
            </a: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84951FEB-1ABC-71E5-393A-DE414DD97964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57981F57-82E4-ECF2-1FD1-016C142AD2A1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9E4C0-9C0C-C97E-ECFE-BCEF4DE87CD7}"/>
              </a:ext>
            </a:extLst>
          </p:cNvPr>
          <p:cNvSpPr txBox="1"/>
          <p:nvPr/>
        </p:nvSpPr>
        <p:spPr>
          <a:xfrm>
            <a:off x="876300" y="1365096"/>
            <a:ext cx="10256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Push exchanges to end the “lawful but awful” practice of keeping non-compliant companies listed for up to a year+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F25D09-3969-DFB3-51E6-3B068F583363}"/>
              </a:ext>
            </a:extLst>
          </p:cNvPr>
          <p:cNvSpPr txBox="1"/>
          <p:nvPr/>
        </p:nvSpPr>
        <p:spPr>
          <a:xfrm>
            <a:off x="702129" y="2327240"/>
            <a:ext cx="1002574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Our markets are well-regulated and transparent, and delisted companies have a home on which to trade  </a:t>
            </a: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1371600" lvl="2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Our OTCQX and OTCQB markets offer efficient, regulated trading in an environment more suited to smaller companies</a:t>
            </a:r>
          </a:p>
          <a:p>
            <a:pPr marL="1371600" lvl="2" indent="-457200" fontAlgn="base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1371600" lvl="2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We help identify risk (as opposed to exchanges that project a riskless model for all securities) and provide broker availability and investor access to disclosure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449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8B84E7-68E9-578E-1C3B-0A5FFFEE2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6951"/>
            <a:ext cx="10515600" cy="1316872"/>
          </a:xfrm>
        </p:spPr>
        <p:txBody>
          <a:bodyPr/>
          <a:lstStyle/>
          <a:p>
            <a:pPr algn="ctr"/>
            <a:r>
              <a:rPr lang="en-US" dirty="0"/>
              <a:t>Thank you.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A13E07E-E1C8-52A7-F0D7-3B00F8A1C624}"/>
              </a:ext>
            </a:extLst>
          </p:cNvPr>
          <p:cNvSpPr txBox="1">
            <a:spLocks/>
          </p:cNvSpPr>
          <p:nvPr/>
        </p:nvSpPr>
        <p:spPr>
          <a:xfrm>
            <a:off x="838200" y="3429000"/>
            <a:ext cx="10515600" cy="1316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Questions?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CE57015-2940-FFB5-0CA7-8E53B5D920C6}"/>
              </a:ext>
            </a:extLst>
          </p:cNvPr>
          <p:cNvSpPr txBox="1">
            <a:spLocks/>
          </p:cNvSpPr>
          <p:nvPr/>
        </p:nvSpPr>
        <p:spPr>
          <a:xfrm>
            <a:off x="8196943" y="5250542"/>
            <a:ext cx="3806371" cy="1316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Dan Zinn</a:t>
            </a:r>
          </a:p>
          <a:p>
            <a:pPr algn="l"/>
            <a:r>
              <a:rPr lang="en-US" sz="2400" dirty="0"/>
              <a:t>dan@otcmarkets.com</a:t>
            </a:r>
          </a:p>
        </p:txBody>
      </p:sp>
    </p:spTree>
    <p:extLst>
      <p:ext uri="{BB962C8B-B14F-4D97-AF65-F5344CB8AC3E}">
        <p14:creationId xmlns:p14="http://schemas.microsoft.com/office/powerpoint/2010/main" val="3751117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59641-881C-28BC-2576-1F91D7E18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7A7DC-134C-F061-F983-F5C736A0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313" y="338967"/>
            <a:ext cx="10657114" cy="7514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We Organize </a:t>
            </a:r>
            <a:r>
              <a:rPr lang="en-US" dirty="0">
                <a:solidFill>
                  <a:schemeClr val="accent3"/>
                </a:solidFill>
              </a:rPr>
              <a:t>12,000+ </a:t>
            </a:r>
            <a:r>
              <a:rPr lang="en-US" dirty="0"/>
              <a:t>Securities Into </a:t>
            </a:r>
            <a:br>
              <a:rPr lang="en-US" dirty="0"/>
            </a:br>
            <a:r>
              <a:rPr lang="en-US" dirty="0"/>
              <a:t>Disclosure Driven Markets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69F312-5AC7-1EF6-2420-02C3C4379D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61"/>
          <a:stretch/>
        </p:blipFill>
        <p:spPr>
          <a:xfrm>
            <a:off x="922230" y="2855911"/>
            <a:ext cx="1953173" cy="366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EB127D-4D56-A752-FE1D-6C6C08A14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0" y="3661020"/>
            <a:ext cx="1953173" cy="375986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505CBB8F-B053-190A-7698-5DC76CA91C08}"/>
              </a:ext>
            </a:extLst>
          </p:cNvPr>
          <p:cNvSpPr txBox="1">
            <a:spLocks/>
          </p:cNvSpPr>
          <p:nvPr/>
        </p:nvSpPr>
        <p:spPr>
          <a:xfrm>
            <a:off x="9040813" y="6422326"/>
            <a:ext cx="2743200" cy="3153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52C7F-BE04-4CFD-9A2B-C34DA5D20A36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pic>
        <p:nvPicPr>
          <p:cNvPr id="3" name="Picture 2" descr="A pink letters and a heart&#10;&#10;Description automatically generated">
            <a:extLst>
              <a:ext uri="{FF2B5EF4-FFF2-40B4-BE49-F238E27FC236}">
                <a16:creationId xmlns:a16="http://schemas.microsoft.com/office/drawing/2014/main" id="{BE44C1D6-CDF0-F1B8-656C-F71185C12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27" y="3120216"/>
            <a:ext cx="1440173" cy="497621"/>
          </a:xfrm>
          <a:prstGeom prst="rect">
            <a:avLst/>
          </a:prstGeom>
        </p:spPr>
      </p:pic>
      <p:pic>
        <p:nvPicPr>
          <p:cNvPr id="4" name="Picture 3" descr="A black and colorful logo&#10;&#10;Description automatically generated">
            <a:extLst>
              <a:ext uri="{FF2B5EF4-FFF2-40B4-BE49-F238E27FC236}">
                <a16:creationId xmlns:a16="http://schemas.microsoft.com/office/drawing/2014/main" id="{D43817F6-F4CE-645C-6AC4-188E6C3D4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17711" r="6385" b="14894"/>
          <a:stretch/>
        </p:blipFill>
        <p:spPr>
          <a:xfrm>
            <a:off x="1157532" y="4475895"/>
            <a:ext cx="1482569" cy="402284"/>
          </a:xfrm>
          <a:prstGeom prst="rect">
            <a:avLst/>
          </a:prstGeom>
        </p:spPr>
      </p:pic>
      <p:pic>
        <p:nvPicPr>
          <p:cNvPr id="1026" name="Picture 2" descr="Expert Market Icon">
            <a:extLst>
              <a:ext uri="{FF2B5EF4-FFF2-40B4-BE49-F238E27FC236}">
                <a16:creationId xmlns:a16="http://schemas.microsoft.com/office/drawing/2014/main" id="{5F9D513A-982D-E144-1B6D-8483A90C5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976" y="3569081"/>
            <a:ext cx="803851" cy="49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A80F5A7-A109-C187-A1B1-7A1765546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9827" y="3617837"/>
            <a:ext cx="1748557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inherit"/>
              </a:rPr>
              <a:t>Expert Market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Freeform 20">
            <a:extLst>
              <a:ext uri="{FF2B5EF4-FFF2-40B4-BE49-F238E27FC236}">
                <a16:creationId xmlns:a16="http://schemas.microsoft.com/office/drawing/2014/main" id="{C8F1116B-93D3-2410-3B80-642EDAAAC18C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D4F67F0F-BB07-9B98-B714-EC85B9B9EDBF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0AABDF-E53E-2648-E92D-4FF341E9D419}"/>
              </a:ext>
            </a:extLst>
          </p:cNvPr>
          <p:cNvSpPr txBox="1"/>
          <p:nvPr/>
        </p:nvSpPr>
        <p:spPr>
          <a:xfrm>
            <a:off x="1283505" y="1508925"/>
            <a:ext cx="88118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Our Mission: To create better informed and more efficient financial markets</a:t>
            </a:r>
            <a:endParaRPr lang="en-US" sz="2000" i="1" dirty="0"/>
          </a:p>
        </p:txBody>
      </p:sp>
      <p:pic>
        <p:nvPicPr>
          <p:cNvPr id="17" name="Picture Placeholder 12" descr="Map&#10;&#10;Description automatically generated">
            <a:extLst>
              <a:ext uri="{FF2B5EF4-FFF2-40B4-BE49-F238E27FC236}">
                <a16:creationId xmlns:a16="http://schemas.microsoft.com/office/drawing/2014/main" id="{F7439B28-FAA1-8F55-0D1A-83507EE79C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r="1754"/>
          <a:stretch>
            <a:fillRect/>
          </a:stretch>
        </p:blipFill>
        <p:spPr>
          <a:xfrm>
            <a:off x="3472398" y="2553149"/>
            <a:ext cx="5418540" cy="296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88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0886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 l="-9871" t="-18078" r="-16041"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3" name="AutoShape 3"/>
          <p:cNvSpPr/>
          <p:nvPr/>
        </p:nvSpPr>
        <p:spPr>
          <a:xfrm>
            <a:off x="2810287" y="2633695"/>
            <a:ext cx="75215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sp>
        <p:nvSpPr>
          <p:cNvPr id="4" name="AutoShape 4"/>
          <p:cNvSpPr/>
          <p:nvPr/>
        </p:nvSpPr>
        <p:spPr>
          <a:xfrm>
            <a:off x="3784951" y="2633695"/>
            <a:ext cx="75215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sp>
        <p:nvSpPr>
          <p:cNvPr id="5" name="AutoShape 5"/>
          <p:cNvSpPr/>
          <p:nvPr/>
        </p:nvSpPr>
        <p:spPr>
          <a:xfrm>
            <a:off x="1835911" y="2633695"/>
            <a:ext cx="75215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sp>
        <p:nvSpPr>
          <p:cNvPr id="6" name="AutoShape 6"/>
          <p:cNvSpPr/>
          <p:nvPr/>
        </p:nvSpPr>
        <p:spPr>
          <a:xfrm>
            <a:off x="6699421" y="4295809"/>
            <a:ext cx="75215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sp>
        <p:nvSpPr>
          <p:cNvPr id="7" name="AutoShape 7"/>
          <p:cNvSpPr/>
          <p:nvPr/>
        </p:nvSpPr>
        <p:spPr>
          <a:xfrm>
            <a:off x="1313319" y="2633695"/>
            <a:ext cx="27848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grpSp>
        <p:nvGrpSpPr>
          <p:cNvPr id="8" name="Group 8"/>
          <p:cNvGrpSpPr/>
          <p:nvPr/>
        </p:nvGrpSpPr>
        <p:grpSpPr>
          <a:xfrm>
            <a:off x="2627100" y="2584973"/>
            <a:ext cx="121830" cy="12183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17755" tIns="17755" rIns="17755" bIns="17755" rtlCol="0" anchor="ctr"/>
            <a:lstStyle/>
            <a:p>
              <a:pPr algn="ctr">
                <a:lnSpc>
                  <a:spcPts val="105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85589" y="2584973"/>
            <a:ext cx="141133" cy="14113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17755" tIns="17755" rIns="17755" bIns="17755" rtlCol="0" anchor="ctr"/>
            <a:lstStyle/>
            <a:p>
              <a:pPr algn="ctr">
                <a:lnSpc>
                  <a:spcPts val="105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530819" y="4240363"/>
            <a:ext cx="133307" cy="13330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17755" tIns="17755" rIns="17755" bIns="17755" rtlCol="0" anchor="ctr"/>
            <a:lstStyle/>
            <a:p>
              <a:pPr algn="ctr">
                <a:lnSpc>
                  <a:spcPts val="1235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52724" y="2584973"/>
            <a:ext cx="121830" cy="12183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17755" tIns="17755" rIns="17755" bIns="17755" rtlCol="0" anchor="ctr"/>
            <a:lstStyle/>
            <a:p>
              <a:pPr algn="ctr">
                <a:lnSpc>
                  <a:spcPts val="142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20" name="Freeform 20"/>
          <p:cNvSpPr/>
          <p:nvPr/>
        </p:nvSpPr>
        <p:spPr>
          <a:xfrm rot="5400000">
            <a:off x="10024047" y="3037628"/>
            <a:ext cx="1752834" cy="847524"/>
          </a:xfrm>
          <a:custGeom>
            <a:avLst/>
            <a:gdLst/>
            <a:ahLst/>
            <a:cxnLst/>
            <a:rect l="l" t="t" r="r" b="b"/>
            <a:pathLst>
              <a:path w="2629251" h="1271286">
                <a:moveTo>
                  <a:pt x="0" y="0"/>
                </a:moveTo>
                <a:lnTo>
                  <a:pt x="2629251" y="0"/>
                </a:lnTo>
                <a:lnTo>
                  <a:pt x="2629251" y="1271286"/>
                </a:lnTo>
                <a:lnTo>
                  <a:pt x="0" y="12712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21" name="Freeform 21"/>
          <p:cNvSpPr/>
          <p:nvPr/>
        </p:nvSpPr>
        <p:spPr>
          <a:xfrm>
            <a:off x="459123" y="960884"/>
            <a:ext cx="3299916" cy="567630"/>
          </a:xfrm>
          <a:custGeom>
            <a:avLst/>
            <a:gdLst/>
            <a:ahLst/>
            <a:cxnLst/>
            <a:rect l="l" t="t" r="r" b="b"/>
            <a:pathLst>
              <a:path w="4949874" h="851445">
                <a:moveTo>
                  <a:pt x="0" y="0"/>
                </a:moveTo>
                <a:lnTo>
                  <a:pt x="4949874" y="0"/>
                </a:lnTo>
                <a:lnTo>
                  <a:pt x="4949874" y="851445"/>
                </a:lnTo>
                <a:lnTo>
                  <a:pt x="0" y="8514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39688" r="-526" b="-244724"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22" name="Group 22"/>
          <p:cNvGrpSpPr/>
          <p:nvPr/>
        </p:nvGrpSpPr>
        <p:grpSpPr>
          <a:xfrm rot="-10800000">
            <a:off x="4568328" y="2584973"/>
            <a:ext cx="121830" cy="12183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17755" tIns="17755" rIns="17755" bIns="17755" rtlCol="0" anchor="ctr"/>
            <a:lstStyle/>
            <a:p>
              <a:pPr algn="ctr">
                <a:lnSpc>
                  <a:spcPts val="105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25" name="AutoShape 25"/>
          <p:cNvSpPr/>
          <p:nvPr/>
        </p:nvSpPr>
        <p:spPr>
          <a:xfrm>
            <a:off x="5731263" y="2633695"/>
            <a:ext cx="75215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sp>
        <p:nvSpPr>
          <p:cNvPr id="26" name="AutoShape 26"/>
          <p:cNvSpPr/>
          <p:nvPr/>
        </p:nvSpPr>
        <p:spPr>
          <a:xfrm>
            <a:off x="4756887" y="2633695"/>
            <a:ext cx="75215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grpSp>
        <p:nvGrpSpPr>
          <p:cNvPr id="27" name="Group 27"/>
          <p:cNvGrpSpPr/>
          <p:nvPr/>
        </p:nvGrpSpPr>
        <p:grpSpPr>
          <a:xfrm>
            <a:off x="5548076" y="2584973"/>
            <a:ext cx="121830" cy="12183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17755" tIns="17755" rIns="17755" bIns="17755" rtlCol="0" anchor="ctr"/>
            <a:lstStyle/>
            <a:p>
              <a:pPr algn="ctr">
                <a:lnSpc>
                  <a:spcPts val="105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525868" y="2584973"/>
            <a:ext cx="121830" cy="121830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17755" tIns="17755" rIns="17755" bIns="17755" rtlCol="0" anchor="ctr"/>
            <a:lstStyle/>
            <a:p>
              <a:pPr algn="ctr">
                <a:lnSpc>
                  <a:spcPts val="105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33" name="AutoShape 33"/>
          <p:cNvSpPr/>
          <p:nvPr/>
        </p:nvSpPr>
        <p:spPr>
          <a:xfrm>
            <a:off x="6736670" y="2633695"/>
            <a:ext cx="75215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grpSp>
        <p:nvGrpSpPr>
          <p:cNvPr id="34" name="Group 34"/>
          <p:cNvGrpSpPr/>
          <p:nvPr/>
        </p:nvGrpSpPr>
        <p:grpSpPr>
          <a:xfrm rot="-10800000">
            <a:off x="7508924" y="2584973"/>
            <a:ext cx="121830" cy="121830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17755" tIns="17755" rIns="17755" bIns="17755" rtlCol="0" anchor="ctr"/>
            <a:lstStyle/>
            <a:p>
              <a:pPr algn="ctr">
                <a:lnSpc>
                  <a:spcPts val="105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37" name="AutoShape 37"/>
          <p:cNvSpPr/>
          <p:nvPr/>
        </p:nvSpPr>
        <p:spPr>
          <a:xfrm>
            <a:off x="8964920" y="2628134"/>
            <a:ext cx="1472954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sp>
        <p:nvSpPr>
          <p:cNvPr id="38" name="AutoShape 38"/>
          <p:cNvSpPr/>
          <p:nvPr/>
        </p:nvSpPr>
        <p:spPr>
          <a:xfrm>
            <a:off x="7730849" y="2633695"/>
            <a:ext cx="940224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grpSp>
        <p:nvGrpSpPr>
          <p:cNvPr id="39" name="Group 39"/>
          <p:cNvGrpSpPr/>
          <p:nvPr/>
        </p:nvGrpSpPr>
        <p:grpSpPr>
          <a:xfrm>
            <a:off x="8776360" y="2584973"/>
            <a:ext cx="121830" cy="121830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17755" tIns="17755" rIns="17755" bIns="17755" rtlCol="0" anchor="ctr"/>
            <a:lstStyle/>
            <a:p>
              <a:pPr algn="ctr">
                <a:lnSpc>
                  <a:spcPts val="105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42" name="AutoShape 42"/>
          <p:cNvSpPr/>
          <p:nvPr/>
        </p:nvSpPr>
        <p:spPr>
          <a:xfrm>
            <a:off x="8964920" y="4301370"/>
            <a:ext cx="1472954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grpSp>
        <p:nvGrpSpPr>
          <p:cNvPr id="43" name="Group 43"/>
          <p:cNvGrpSpPr/>
          <p:nvPr/>
        </p:nvGrpSpPr>
        <p:grpSpPr>
          <a:xfrm>
            <a:off x="8753302" y="4240363"/>
            <a:ext cx="144888" cy="144888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17755" tIns="17755" rIns="17755" bIns="17755" rtlCol="0" anchor="ctr"/>
            <a:lstStyle/>
            <a:p>
              <a:pPr algn="ctr">
                <a:lnSpc>
                  <a:spcPts val="1235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46" name="AutoShape 46"/>
          <p:cNvSpPr/>
          <p:nvPr/>
        </p:nvSpPr>
        <p:spPr>
          <a:xfrm>
            <a:off x="7730849" y="4306931"/>
            <a:ext cx="940224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grpSp>
        <p:nvGrpSpPr>
          <p:cNvPr id="47" name="Group 47"/>
          <p:cNvGrpSpPr/>
          <p:nvPr/>
        </p:nvGrpSpPr>
        <p:grpSpPr>
          <a:xfrm rot="-10800000">
            <a:off x="4560651" y="4240364"/>
            <a:ext cx="133079" cy="133079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17755" tIns="17755" rIns="17755" bIns="17755" rtlCol="0" anchor="ctr"/>
            <a:lstStyle/>
            <a:p>
              <a:pPr algn="ctr">
                <a:lnSpc>
                  <a:spcPts val="1235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50" name="AutoShape 50"/>
          <p:cNvSpPr/>
          <p:nvPr/>
        </p:nvSpPr>
        <p:spPr>
          <a:xfrm>
            <a:off x="5669906" y="4278531"/>
            <a:ext cx="75215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sp>
        <p:nvSpPr>
          <p:cNvPr id="51" name="AutoShape 51"/>
          <p:cNvSpPr/>
          <p:nvPr/>
        </p:nvSpPr>
        <p:spPr>
          <a:xfrm>
            <a:off x="4729967" y="4272970"/>
            <a:ext cx="75215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grpSp>
        <p:nvGrpSpPr>
          <p:cNvPr id="52" name="Group 52"/>
          <p:cNvGrpSpPr/>
          <p:nvPr/>
        </p:nvGrpSpPr>
        <p:grpSpPr>
          <a:xfrm>
            <a:off x="5523741" y="4240364"/>
            <a:ext cx="112801" cy="112801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17755" tIns="17755" rIns="17755" bIns="17755" rtlCol="0" anchor="ctr"/>
            <a:lstStyle/>
            <a:p>
              <a:pPr algn="ctr">
                <a:lnSpc>
                  <a:spcPts val="1235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6485264" y="4240364"/>
            <a:ext cx="141930" cy="141930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17755" tIns="17755" rIns="17755" bIns="17755" rtlCol="0" anchor="ctr"/>
            <a:lstStyle/>
            <a:p>
              <a:pPr algn="ctr">
                <a:lnSpc>
                  <a:spcPts val="1235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58" name="AutoShape 58"/>
          <p:cNvSpPr/>
          <p:nvPr/>
        </p:nvSpPr>
        <p:spPr>
          <a:xfrm>
            <a:off x="3736623" y="4278531"/>
            <a:ext cx="75215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/>
          </a:p>
        </p:txBody>
      </p:sp>
      <p:grpSp>
        <p:nvGrpSpPr>
          <p:cNvPr id="59" name="Group 59"/>
          <p:cNvGrpSpPr/>
          <p:nvPr/>
        </p:nvGrpSpPr>
        <p:grpSpPr>
          <a:xfrm>
            <a:off x="3585589" y="4240364"/>
            <a:ext cx="108585" cy="108585"/>
            <a:chOff x="0" y="0"/>
            <a:chExt cx="812800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17755" tIns="17755" rIns="17755" bIns="17755" rtlCol="0" anchor="ctr"/>
            <a:lstStyle/>
            <a:p>
              <a:pPr algn="ctr">
                <a:lnSpc>
                  <a:spcPts val="1235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6693923" y="4187679"/>
            <a:ext cx="101406" cy="101406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4823" tIns="44823" rIns="44823" bIns="44823" rtlCol="0" anchor="ctr"/>
            <a:lstStyle/>
            <a:p>
              <a:pPr algn="ctr">
                <a:lnSpc>
                  <a:spcPts val="1235"/>
                </a:lnSpc>
              </a:pPr>
              <a:endParaRPr sz="1200" dirty="0"/>
            </a:p>
          </p:txBody>
        </p:sp>
      </p:grpSp>
      <p:sp>
        <p:nvSpPr>
          <p:cNvPr id="65" name="TextBox 65"/>
          <p:cNvSpPr txBox="1"/>
          <p:nvPr/>
        </p:nvSpPr>
        <p:spPr>
          <a:xfrm>
            <a:off x="5339245" y="2809180"/>
            <a:ext cx="784035" cy="60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OTCQB Market Introduced 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434667" y="2293303"/>
            <a:ext cx="784035" cy="19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1997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0109775" y="3980653"/>
            <a:ext cx="784035" cy="19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2016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7220162" y="3980653"/>
            <a:ext cx="784035" cy="19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2019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815848" y="2801618"/>
            <a:ext cx="1348101" cy="80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National Quotation Bureau is purchased by investors led by current CEO 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0171949" y="4522941"/>
            <a:ext cx="1122354" cy="80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Vermont 1st State to Recognize OTCQX as a securities manual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914814" y="4522941"/>
            <a:ext cx="1412582" cy="60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Acquisitions of Virtual Investor Conferences </a:t>
            </a:r>
          </a:p>
          <a:p>
            <a:pPr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&amp; Qaravan Announced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2408964" y="2293303"/>
            <a:ext cx="784035" cy="19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1999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8384343" y="2293303"/>
            <a:ext cx="784035" cy="19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2014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5275487" y="3980653"/>
            <a:ext cx="784035" cy="19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2021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2275626" y="2801618"/>
            <a:ext cx="862777" cy="808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Launch of Electronic Quoting Capabilities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8713248" y="2768233"/>
            <a:ext cx="1677182" cy="80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2101" lvl="1" indent="-126050">
              <a:lnSpc>
                <a:spcPts val="1634"/>
              </a:lnSpc>
              <a:buFont typeface="Arial"/>
              <a:buChar char="•"/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OTCQB Elevated Standards Introduced </a:t>
            </a:r>
          </a:p>
          <a:p>
            <a:pPr marL="252101" lvl="1" indent="-126050">
              <a:lnSpc>
                <a:spcPts val="1634"/>
              </a:lnSpc>
              <a:buFont typeface="Arial"/>
              <a:buChar char="•"/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Compliance Data File Launched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5275487" y="4545203"/>
            <a:ext cx="1505307" cy="80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Amended SEC Rule 15c2-11 solidifies our status as a Regulated Market Operator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3383442" y="2293303"/>
            <a:ext cx="784035" cy="19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2003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4367313" y="2293303"/>
            <a:ext cx="784035" cy="19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2007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7295073" y="2293303"/>
            <a:ext cx="784035" cy="19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2013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6310849" y="2293303"/>
            <a:ext cx="784035" cy="19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2012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4301712" y="3980653"/>
            <a:ext cx="784035" cy="19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2022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3259944" y="2801618"/>
            <a:ext cx="993248" cy="1014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Launch of Electronic Messaging Functionality</a:t>
            </a:r>
          </a:p>
          <a:p>
            <a:pPr>
              <a:lnSpc>
                <a:spcPts val="1634"/>
              </a:lnSpc>
            </a:pPr>
            <a:endParaRPr lang="en-US" sz="1167" b="1" dirty="0">
              <a:solidFill>
                <a:srgbClr val="FFFFFF"/>
              </a:solidFill>
              <a:latin typeface="Lato 1 Bold"/>
              <a:ea typeface="Lato 1 Bold"/>
              <a:cs typeface="Lato 1 Bold"/>
              <a:sym typeface="Lato 1 Bold"/>
            </a:endParaRPr>
          </a:p>
        </p:txBody>
      </p:sp>
      <p:sp>
        <p:nvSpPr>
          <p:cNvPr id="84" name="TextBox 84"/>
          <p:cNvSpPr txBox="1"/>
          <p:nvPr/>
        </p:nvSpPr>
        <p:spPr>
          <a:xfrm>
            <a:off x="4364869" y="2801618"/>
            <a:ext cx="784035" cy="60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OTCQX Best Market Introduced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7287110" y="2801618"/>
            <a:ext cx="1243027" cy="80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SEC Grants OTCQX &amp; OTCQB “Established Public Market” Status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6312347" y="2809181"/>
            <a:ext cx="763151" cy="101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OTC Link ATS registered with the SEC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4112700" y="4522941"/>
            <a:ext cx="1044281" cy="80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Acquisition of Edgar Online &amp; Blue Sky Data Corp Businesses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755674" y="1561945"/>
            <a:ext cx="2276155" cy="23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90"/>
              </a:lnSpc>
            </a:pPr>
            <a:r>
              <a:rPr lang="en-US" sz="135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HISTORICAL TIMELINE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5326627" y="2293303"/>
            <a:ext cx="784035" cy="19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2010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8410007" y="3980653"/>
            <a:ext cx="784035" cy="19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2017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8327396" y="4522941"/>
            <a:ext cx="1564772" cy="80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2101" lvl="1" indent="-126050">
              <a:lnSpc>
                <a:spcPts val="1634"/>
              </a:lnSpc>
              <a:buFont typeface="Arial"/>
              <a:buChar char="•"/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Compliance Analytics Product Introduced</a:t>
            </a:r>
          </a:p>
          <a:p>
            <a:pPr marL="252101" lvl="1" indent="-126050">
              <a:lnSpc>
                <a:spcPts val="1634"/>
              </a:lnSpc>
              <a:buFont typeface="Arial"/>
              <a:buChar char="•"/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OTC Link ECN Launched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2588066" y="4522940"/>
            <a:ext cx="1350405" cy="1424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2101" lvl="1" indent="-126050">
              <a:lnSpc>
                <a:spcPts val="1634"/>
              </a:lnSpc>
              <a:buFont typeface="Arial"/>
              <a:buChar char="•"/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41 Jurisdictions Recognizes OTCQX for Blue Sky</a:t>
            </a:r>
          </a:p>
          <a:p>
            <a:pPr marL="252101" lvl="1" indent="-126050">
              <a:lnSpc>
                <a:spcPts val="1634"/>
              </a:lnSpc>
              <a:buFont typeface="Arial"/>
              <a:buChar char="•"/>
            </a:pPr>
            <a:r>
              <a:rPr lang="en-US" sz="1167" b="1" dirty="0">
                <a:solidFill>
                  <a:srgbClr val="FFFFFF"/>
                </a:solidFill>
                <a:latin typeface="Lato 1 Bold"/>
                <a:ea typeface="Lato 1 Bold"/>
                <a:cs typeface="Lato 1 Bold"/>
                <a:sym typeface="Lato 1 Bold"/>
              </a:rPr>
              <a:t>Launch of OTC Overnight Trading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3238171" y="3980653"/>
            <a:ext cx="784035" cy="19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b="1" dirty="0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2024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4925367" y="6102228"/>
            <a:ext cx="660941" cy="12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8"/>
              </a:lnSpc>
              <a:spcBef>
                <a:spcPct val="0"/>
              </a:spcBef>
            </a:pPr>
            <a:r>
              <a:rPr lang="en-US" sz="705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rPr>
              <a:t>*2024 Estimated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5032860" y="5894601"/>
            <a:ext cx="660941" cy="180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2"/>
              </a:lnSpc>
              <a:spcBef>
                <a:spcPct val="0"/>
              </a:spcBef>
            </a:pPr>
            <a:r>
              <a:rPr lang="en-US" sz="105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rPr>
              <a:t>*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6714496" y="5925646"/>
            <a:ext cx="3819034" cy="107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5"/>
              </a:lnSpc>
              <a:spcBef>
                <a:spcPct val="0"/>
              </a:spcBef>
            </a:pPr>
            <a:r>
              <a:rPr lang="en-US" sz="617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2016               2017            2018           2019.           2020            2021           2022        2023            2024 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A55F-0640-0589-8C6A-61C7013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48FFF-67FD-2152-A907-6FF813749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5</a:t>
            </a:fld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8A567-A81F-81D8-B8CE-AA89B6F9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688" y="344823"/>
            <a:ext cx="10657114" cy="751406"/>
          </a:xfrm>
        </p:spPr>
        <p:txBody>
          <a:bodyPr/>
          <a:lstStyle/>
          <a:p>
            <a:r>
              <a:rPr lang="en-US" dirty="0"/>
              <a:t>Exchange Act Rule 15c2-11</a:t>
            </a: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84951FEB-1ABC-71E5-393A-DE414DD97964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57981F57-82E4-ECF2-1FD1-016C142AD2A1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9E4C0-9C0C-C97E-ECFE-BCEF4DE87CD7}"/>
              </a:ext>
            </a:extLst>
          </p:cNvPr>
          <p:cNvSpPr txBox="1"/>
          <p:nvPr/>
        </p:nvSpPr>
        <p:spPr>
          <a:xfrm>
            <a:off x="794658" y="1592362"/>
            <a:ext cx="1065711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15c2-11 requires that current information about an issuer be publicly available in order for a broker-dealer to quote that issuer’s security</a:t>
            </a:r>
          </a:p>
          <a:p>
            <a:pPr fontAlgn="base">
              <a:lnSpc>
                <a:spcPct val="100000"/>
              </a:lnSpc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457200" indent="-45720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OTC Link ATS is recognized as a qualified interdealer quotation system (QIDQS) under 15c2-11, and it makes a daily “current information” designation for thousands of OTC securities</a:t>
            </a:r>
          </a:p>
          <a:p>
            <a:pPr fontAlgn="base">
              <a:lnSpc>
                <a:spcPct val="100000"/>
              </a:lnSpc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457200" indent="-45720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As a QIDQS, broker-dealers can rely on our current information designation to fulfill their obligations under 15c2-11</a:t>
            </a:r>
          </a:p>
        </p:txBody>
      </p:sp>
    </p:spTree>
    <p:extLst>
      <p:ext uri="{BB962C8B-B14F-4D97-AF65-F5344CB8AC3E}">
        <p14:creationId xmlns:p14="http://schemas.microsoft.com/office/powerpoint/2010/main" val="4159758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A55F-0640-0589-8C6A-61C7013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48FFF-67FD-2152-A907-6FF813749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6</a:t>
            </a:fld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8A567-A81F-81D8-B8CE-AA89B6F9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428" y="340118"/>
            <a:ext cx="10657114" cy="751406"/>
          </a:xfrm>
        </p:spPr>
        <p:txBody>
          <a:bodyPr/>
          <a:lstStyle/>
          <a:p>
            <a:r>
              <a:rPr lang="en-US" dirty="0"/>
              <a:t>How Can a U.S. Company Trade OTC?</a:t>
            </a: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84951FEB-1ABC-71E5-393A-DE414DD97964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57981F57-82E4-ECF2-1FD1-016C142AD2A1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9E4C0-9C0C-C97E-ECFE-BCEF4DE87CD7}"/>
              </a:ext>
            </a:extLst>
          </p:cNvPr>
          <p:cNvSpPr txBox="1"/>
          <p:nvPr/>
        </p:nvSpPr>
        <p:spPr>
          <a:xfrm>
            <a:off x="794658" y="2330771"/>
            <a:ext cx="10025741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“Slow-PO”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Public offering (SEC-registered IPO or Regulation A)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Exchange de-listing</a:t>
            </a:r>
          </a:p>
        </p:txBody>
      </p:sp>
    </p:spTree>
    <p:extLst>
      <p:ext uri="{BB962C8B-B14F-4D97-AF65-F5344CB8AC3E}">
        <p14:creationId xmlns:p14="http://schemas.microsoft.com/office/powerpoint/2010/main" val="2640183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2124" y="2348430"/>
            <a:ext cx="3643337" cy="3588801"/>
            <a:chOff x="0" y="0"/>
            <a:chExt cx="6756868" cy="893693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693368" cy="8873437"/>
            </a:xfrm>
            <a:custGeom>
              <a:avLst/>
              <a:gdLst/>
              <a:ahLst/>
              <a:cxnLst/>
              <a:rect l="l" t="t" r="r" b="b"/>
              <a:pathLst>
                <a:path w="6693368" h="8873437">
                  <a:moveTo>
                    <a:pt x="6600658" y="8873437"/>
                  </a:moveTo>
                  <a:lnTo>
                    <a:pt x="92710" y="8873437"/>
                  </a:lnTo>
                  <a:cubicBezTo>
                    <a:pt x="41910" y="8873437"/>
                    <a:pt x="0" y="8831526"/>
                    <a:pt x="0" y="878072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599388" y="0"/>
                  </a:lnTo>
                  <a:cubicBezTo>
                    <a:pt x="6650188" y="0"/>
                    <a:pt x="6692098" y="41910"/>
                    <a:pt x="6692098" y="92710"/>
                  </a:cubicBezTo>
                  <a:lnTo>
                    <a:pt x="6692098" y="8779456"/>
                  </a:lnTo>
                  <a:cubicBezTo>
                    <a:pt x="6693368" y="8831526"/>
                    <a:pt x="6651458" y="8873437"/>
                    <a:pt x="6600658" y="88734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756868" cy="8936937"/>
            </a:xfrm>
            <a:custGeom>
              <a:avLst/>
              <a:gdLst/>
              <a:ahLst/>
              <a:cxnLst/>
              <a:rect l="l" t="t" r="r" b="b"/>
              <a:pathLst>
                <a:path w="6756868" h="8936937">
                  <a:moveTo>
                    <a:pt x="6632408" y="59690"/>
                  </a:moveTo>
                  <a:cubicBezTo>
                    <a:pt x="6667968" y="59690"/>
                    <a:pt x="6697178" y="88900"/>
                    <a:pt x="6697178" y="124460"/>
                  </a:cubicBezTo>
                  <a:lnTo>
                    <a:pt x="6697178" y="8812477"/>
                  </a:lnTo>
                  <a:cubicBezTo>
                    <a:pt x="6697178" y="8848037"/>
                    <a:pt x="6667968" y="8877247"/>
                    <a:pt x="6632408" y="8877247"/>
                  </a:cubicBezTo>
                  <a:lnTo>
                    <a:pt x="124460" y="8877247"/>
                  </a:lnTo>
                  <a:cubicBezTo>
                    <a:pt x="88900" y="8877247"/>
                    <a:pt x="59690" y="8848037"/>
                    <a:pt x="59690" y="881247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632408" y="59690"/>
                  </a:lnTo>
                  <a:moveTo>
                    <a:pt x="663240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812477"/>
                  </a:lnTo>
                  <a:cubicBezTo>
                    <a:pt x="0" y="8881056"/>
                    <a:pt x="55880" y="8936937"/>
                    <a:pt x="124460" y="8936937"/>
                  </a:cubicBezTo>
                  <a:lnTo>
                    <a:pt x="6632408" y="8936937"/>
                  </a:lnTo>
                  <a:cubicBezTo>
                    <a:pt x="6700988" y="8936937"/>
                    <a:pt x="6756868" y="8881056"/>
                    <a:pt x="6756868" y="8812477"/>
                  </a:cubicBezTo>
                  <a:lnTo>
                    <a:pt x="6756868" y="124460"/>
                  </a:lnTo>
                  <a:cubicBezTo>
                    <a:pt x="6756868" y="55880"/>
                    <a:pt x="6700988" y="0"/>
                    <a:pt x="6632408" y="0"/>
                  </a:cubicBezTo>
                  <a:close/>
                </a:path>
              </a:pathLst>
            </a:custGeom>
            <a:solidFill>
              <a:srgbClr val="96CEBF"/>
            </a:solidFill>
          </p:spPr>
          <p:txBody>
            <a:bodyPr/>
            <a:lstStyle/>
            <a:p>
              <a:endParaRPr lang="en-US" sz="120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34530" y="2362393"/>
            <a:ext cx="3551838" cy="3574838"/>
            <a:chOff x="2" y="0"/>
            <a:chExt cx="6465334" cy="8936937"/>
          </a:xfrm>
        </p:grpSpPr>
        <p:sp>
          <p:nvSpPr>
            <p:cNvPr id="6" name="Freeform 6"/>
            <p:cNvSpPr/>
            <p:nvPr/>
          </p:nvSpPr>
          <p:spPr>
            <a:xfrm>
              <a:off x="31749" y="31751"/>
              <a:ext cx="6345893" cy="8873437"/>
            </a:xfrm>
            <a:custGeom>
              <a:avLst/>
              <a:gdLst/>
              <a:ahLst/>
              <a:cxnLst/>
              <a:rect l="l" t="t" r="r" b="b"/>
              <a:pathLst>
                <a:path w="6693368" h="8873437">
                  <a:moveTo>
                    <a:pt x="6600658" y="8873437"/>
                  </a:moveTo>
                  <a:lnTo>
                    <a:pt x="92710" y="8873437"/>
                  </a:lnTo>
                  <a:cubicBezTo>
                    <a:pt x="41910" y="8873437"/>
                    <a:pt x="0" y="8831526"/>
                    <a:pt x="0" y="878072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599388" y="0"/>
                  </a:lnTo>
                  <a:cubicBezTo>
                    <a:pt x="6650188" y="0"/>
                    <a:pt x="6692098" y="41910"/>
                    <a:pt x="6692098" y="92710"/>
                  </a:cubicBezTo>
                  <a:lnTo>
                    <a:pt x="6692098" y="8779456"/>
                  </a:lnTo>
                  <a:cubicBezTo>
                    <a:pt x="6693368" y="8831526"/>
                    <a:pt x="6651458" y="8873437"/>
                    <a:pt x="6600658" y="88734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2" y="0"/>
              <a:ext cx="6465334" cy="8936937"/>
            </a:xfrm>
            <a:custGeom>
              <a:avLst/>
              <a:gdLst/>
              <a:ahLst/>
              <a:cxnLst/>
              <a:rect l="l" t="t" r="r" b="b"/>
              <a:pathLst>
                <a:path w="6756868" h="8936937">
                  <a:moveTo>
                    <a:pt x="6632408" y="59690"/>
                  </a:moveTo>
                  <a:cubicBezTo>
                    <a:pt x="6667968" y="59690"/>
                    <a:pt x="6697178" y="88900"/>
                    <a:pt x="6697178" y="124460"/>
                  </a:cubicBezTo>
                  <a:lnTo>
                    <a:pt x="6697178" y="8812477"/>
                  </a:lnTo>
                  <a:cubicBezTo>
                    <a:pt x="6697178" y="8848037"/>
                    <a:pt x="6667968" y="8877247"/>
                    <a:pt x="6632408" y="8877247"/>
                  </a:cubicBezTo>
                  <a:lnTo>
                    <a:pt x="124460" y="8877247"/>
                  </a:lnTo>
                  <a:cubicBezTo>
                    <a:pt x="88900" y="8877247"/>
                    <a:pt x="59690" y="8848037"/>
                    <a:pt x="59690" y="881247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632408" y="59690"/>
                  </a:lnTo>
                  <a:moveTo>
                    <a:pt x="663240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812477"/>
                  </a:lnTo>
                  <a:cubicBezTo>
                    <a:pt x="0" y="8881056"/>
                    <a:pt x="55880" y="8936937"/>
                    <a:pt x="124460" y="8936937"/>
                  </a:cubicBezTo>
                  <a:lnTo>
                    <a:pt x="6632408" y="8936937"/>
                  </a:lnTo>
                  <a:cubicBezTo>
                    <a:pt x="6700988" y="8936937"/>
                    <a:pt x="6756868" y="8881056"/>
                    <a:pt x="6756868" y="8812477"/>
                  </a:cubicBezTo>
                  <a:lnTo>
                    <a:pt x="6756868" y="124460"/>
                  </a:lnTo>
                  <a:cubicBezTo>
                    <a:pt x="6756868" y="55880"/>
                    <a:pt x="6700988" y="0"/>
                    <a:pt x="6632408" y="0"/>
                  </a:cubicBezTo>
                  <a:close/>
                </a:path>
              </a:pathLst>
            </a:custGeom>
            <a:solidFill>
              <a:srgbClr val="00A589"/>
            </a:solidFill>
          </p:spPr>
          <p:txBody>
            <a:bodyPr/>
            <a:lstStyle/>
            <a:p>
              <a:endParaRPr lang="en-US" sz="120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12125" y="1494274"/>
            <a:ext cx="3623154" cy="713315"/>
            <a:chOff x="0" y="0"/>
            <a:chExt cx="6624366" cy="1840604"/>
          </a:xfrm>
        </p:grpSpPr>
        <p:sp>
          <p:nvSpPr>
            <p:cNvPr id="9" name="Freeform 9"/>
            <p:cNvSpPr/>
            <p:nvPr/>
          </p:nvSpPr>
          <p:spPr>
            <a:xfrm>
              <a:off x="31749" y="31751"/>
              <a:ext cx="6560866" cy="1777104"/>
            </a:xfrm>
            <a:custGeom>
              <a:avLst/>
              <a:gdLst/>
              <a:ahLst/>
              <a:cxnLst/>
              <a:rect l="l" t="t" r="r" b="b"/>
              <a:pathLst>
                <a:path w="6560866" h="1777104">
                  <a:moveTo>
                    <a:pt x="6468156" y="1777104"/>
                  </a:moveTo>
                  <a:lnTo>
                    <a:pt x="92710" y="1777104"/>
                  </a:lnTo>
                  <a:cubicBezTo>
                    <a:pt x="41910" y="1777104"/>
                    <a:pt x="0" y="1735194"/>
                    <a:pt x="0" y="168439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66886" y="0"/>
                  </a:lnTo>
                  <a:cubicBezTo>
                    <a:pt x="6517686" y="0"/>
                    <a:pt x="6559596" y="41910"/>
                    <a:pt x="6559596" y="92710"/>
                  </a:cubicBezTo>
                  <a:lnTo>
                    <a:pt x="6559596" y="1683124"/>
                  </a:lnTo>
                  <a:cubicBezTo>
                    <a:pt x="6560866" y="1735194"/>
                    <a:pt x="6518956" y="1777104"/>
                    <a:pt x="6468156" y="1777104"/>
                  </a:cubicBezTo>
                  <a:close/>
                </a:path>
              </a:pathLst>
            </a:custGeom>
            <a:solidFill>
              <a:srgbClr val="96CEBF"/>
            </a:solidFill>
          </p:spPr>
          <p:txBody>
            <a:bodyPr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SEC</a:t>
              </a:r>
            </a:p>
            <a:p>
              <a:endParaRPr lang="en-US" sz="1200" dirty="0">
                <a:latin typeface="+mj-lt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624366" cy="1840604"/>
            </a:xfrm>
            <a:custGeom>
              <a:avLst/>
              <a:gdLst/>
              <a:ahLst/>
              <a:cxnLst/>
              <a:rect l="l" t="t" r="r" b="b"/>
              <a:pathLst>
                <a:path w="6624366" h="1840604">
                  <a:moveTo>
                    <a:pt x="6499906" y="59690"/>
                  </a:moveTo>
                  <a:cubicBezTo>
                    <a:pt x="6535466" y="59690"/>
                    <a:pt x="6564676" y="88900"/>
                    <a:pt x="6564676" y="124460"/>
                  </a:cubicBezTo>
                  <a:lnTo>
                    <a:pt x="6564676" y="1716144"/>
                  </a:lnTo>
                  <a:cubicBezTo>
                    <a:pt x="6564676" y="1751704"/>
                    <a:pt x="6535466" y="1780914"/>
                    <a:pt x="6499906" y="1780914"/>
                  </a:cubicBezTo>
                  <a:lnTo>
                    <a:pt x="124460" y="1780914"/>
                  </a:lnTo>
                  <a:cubicBezTo>
                    <a:pt x="88900" y="1780914"/>
                    <a:pt x="59690" y="1751704"/>
                    <a:pt x="59690" y="171614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99906" y="59690"/>
                  </a:lnTo>
                  <a:moveTo>
                    <a:pt x="649990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16144"/>
                  </a:lnTo>
                  <a:cubicBezTo>
                    <a:pt x="0" y="1784724"/>
                    <a:pt x="55880" y="1840604"/>
                    <a:pt x="124460" y="1840604"/>
                  </a:cubicBezTo>
                  <a:lnTo>
                    <a:pt x="6499906" y="1840604"/>
                  </a:lnTo>
                  <a:cubicBezTo>
                    <a:pt x="6568486" y="1840604"/>
                    <a:pt x="6624366" y="1784724"/>
                    <a:pt x="6624366" y="1716144"/>
                  </a:cubicBezTo>
                  <a:lnTo>
                    <a:pt x="6624366" y="124460"/>
                  </a:lnTo>
                  <a:cubicBezTo>
                    <a:pt x="6624366" y="55880"/>
                    <a:pt x="6568486" y="0"/>
                    <a:pt x="6499906" y="0"/>
                  </a:cubicBezTo>
                  <a:close/>
                </a:path>
              </a:pathLst>
            </a:custGeom>
            <a:solidFill>
              <a:srgbClr val="373737"/>
            </a:solidFill>
          </p:spPr>
          <p:txBody>
            <a:bodyPr/>
            <a:lstStyle/>
            <a:p>
              <a:endParaRPr lang="en-US" sz="1200" dirty="0">
                <a:latin typeface="+mj-l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334529" y="1494273"/>
            <a:ext cx="3520204" cy="713315"/>
            <a:chOff x="0" y="0"/>
            <a:chExt cx="6756868" cy="1840604"/>
          </a:xfrm>
        </p:grpSpPr>
        <p:sp>
          <p:nvSpPr>
            <p:cNvPr id="12" name="Freeform 12"/>
            <p:cNvSpPr/>
            <p:nvPr/>
          </p:nvSpPr>
          <p:spPr>
            <a:xfrm>
              <a:off x="31750" y="31751"/>
              <a:ext cx="6693369" cy="1777104"/>
            </a:xfrm>
            <a:custGeom>
              <a:avLst/>
              <a:gdLst/>
              <a:ahLst/>
              <a:cxnLst/>
              <a:rect l="l" t="t" r="r" b="b"/>
              <a:pathLst>
                <a:path w="6693368" h="1777104">
                  <a:moveTo>
                    <a:pt x="6600658" y="1777104"/>
                  </a:moveTo>
                  <a:lnTo>
                    <a:pt x="92710" y="1777104"/>
                  </a:lnTo>
                  <a:cubicBezTo>
                    <a:pt x="41910" y="1777104"/>
                    <a:pt x="0" y="1735194"/>
                    <a:pt x="0" y="168439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599388" y="0"/>
                  </a:lnTo>
                  <a:cubicBezTo>
                    <a:pt x="6650188" y="0"/>
                    <a:pt x="6692098" y="41910"/>
                    <a:pt x="6692098" y="92710"/>
                  </a:cubicBezTo>
                  <a:lnTo>
                    <a:pt x="6692098" y="1683124"/>
                  </a:lnTo>
                  <a:cubicBezTo>
                    <a:pt x="6693368" y="1735194"/>
                    <a:pt x="6651458" y="1777104"/>
                    <a:pt x="6600658" y="1777104"/>
                  </a:cubicBezTo>
                  <a:close/>
                </a:path>
              </a:pathLst>
            </a:custGeom>
            <a:solidFill>
              <a:srgbClr val="00A589"/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Arial Nova"/>
                </a:rPr>
                <a:t>Bank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6756868" cy="1840604"/>
            </a:xfrm>
            <a:custGeom>
              <a:avLst/>
              <a:gdLst/>
              <a:ahLst/>
              <a:cxnLst/>
              <a:rect l="l" t="t" r="r" b="b"/>
              <a:pathLst>
                <a:path w="6756868" h="1840604">
                  <a:moveTo>
                    <a:pt x="6632408" y="59690"/>
                  </a:moveTo>
                  <a:cubicBezTo>
                    <a:pt x="6667968" y="59690"/>
                    <a:pt x="6697178" y="88900"/>
                    <a:pt x="6697178" y="124460"/>
                  </a:cubicBezTo>
                  <a:lnTo>
                    <a:pt x="6697178" y="1716144"/>
                  </a:lnTo>
                  <a:cubicBezTo>
                    <a:pt x="6697178" y="1751704"/>
                    <a:pt x="6667968" y="1780914"/>
                    <a:pt x="6632408" y="1780914"/>
                  </a:cubicBezTo>
                  <a:lnTo>
                    <a:pt x="124460" y="1780914"/>
                  </a:lnTo>
                  <a:cubicBezTo>
                    <a:pt x="88900" y="1780914"/>
                    <a:pt x="59690" y="1751704"/>
                    <a:pt x="59690" y="171614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632408" y="59690"/>
                  </a:lnTo>
                  <a:moveTo>
                    <a:pt x="663240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16144"/>
                  </a:lnTo>
                  <a:cubicBezTo>
                    <a:pt x="0" y="1784724"/>
                    <a:pt x="55880" y="1840604"/>
                    <a:pt x="124460" y="1840604"/>
                  </a:cubicBezTo>
                  <a:lnTo>
                    <a:pt x="6632408" y="1840604"/>
                  </a:lnTo>
                  <a:cubicBezTo>
                    <a:pt x="6700988" y="1840604"/>
                    <a:pt x="6756868" y="1784724"/>
                    <a:pt x="6756868" y="1716144"/>
                  </a:cubicBezTo>
                  <a:lnTo>
                    <a:pt x="6756868" y="124460"/>
                  </a:lnTo>
                  <a:cubicBezTo>
                    <a:pt x="6756868" y="55880"/>
                    <a:pt x="6700988" y="0"/>
                    <a:pt x="6632408" y="0"/>
                  </a:cubicBezTo>
                  <a:close/>
                </a:path>
              </a:pathLst>
            </a:custGeom>
            <a:solidFill>
              <a:srgbClr val="373737"/>
            </a:solidFill>
          </p:spPr>
          <p:txBody>
            <a:bodyPr/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70362" y="2339879"/>
            <a:ext cx="3470744" cy="3610177"/>
            <a:chOff x="0" y="0"/>
            <a:chExt cx="6756868" cy="8936936"/>
          </a:xfrm>
        </p:grpSpPr>
        <p:sp>
          <p:nvSpPr>
            <p:cNvPr id="15" name="Freeform 15"/>
            <p:cNvSpPr/>
            <p:nvPr/>
          </p:nvSpPr>
          <p:spPr>
            <a:xfrm>
              <a:off x="31750" y="31750"/>
              <a:ext cx="6693368" cy="8873437"/>
            </a:xfrm>
            <a:custGeom>
              <a:avLst/>
              <a:gdLst/>
              <a:ahLst/>
              <a:cxnLst/>
              <a:rect l="l" t="t" r="r" b="b"/>
              <a:pathLst>
                <a:path w="6693368" h="8873437">
                  <a:moveTo>
                    <a:pt x="6600658" y="8873437"/>
                  </a:moveTo>
                  <a:lnTo>
                    <a:pt x="92710" y="8873437"/>
                  </a:lnTo>
                  <a:cubicBezTo>
                    <a:pt x="41910" y="8873437"/>
                    <a:pt x="0" y="8831526"/>
                    <a:pt x="0" y="878072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599388" y="0"/>
                  </a:lnTo>
                  <a:cubicBezTo>
                    <a:pt x="6650188" y="0"/>
                    <a:pt x="6692098" y="41910"/>
                    <a:pt x="6692098" y="92710"/>
                  </a:cubicBezTo>
                  <a:lnTo>
                    <a:pt x="6692098" y="8779456"/>
                  </a:lnTo>
                  <a:cubicBezTo>
                    <a:pt x="6693368" y="8831526"/>
                    <a:pt x="6651458" y="8873437"/>
                    <a:pt x="6600658" y="88734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6756868" cy="8936937"/>
            </a:xfrm>
            <a:custGeom>
              <a:avLst/>
              <a:gdLst/>
              <a:ahLst/>
              <a:cxnLst/>
              <a:rect l="l" t="t" r="r" b="b"/>
              <a:pathLst>
                <a:path w="6756868" h="8936937">
                  <a:moveTo>
                    <a:pt x="6632408" y="59690"/>
                  </a:moveTo>
                  <a:cubicBezTo>
                    <a:pt x="6667968" y="59690"/>
                    <a:pt x="6697178" y="88900"/>
                    <a:pt x="6697178" y="124460"/>
                  </a:cubicBezTo>
                  <a:lnTo>
                    <a:pt x="6697178" y="8812477"/>
                  </a:lnTo>
                  <a:cubicBezTo>
                    <a:pt x="6697178" y="8848037"/>
                    <a:pt x="6667968" y="8877247"/>
                    <a:pt x="6632408" y="8877247"/>
                  </a:cubicBezTo>
                  <a:lnTo>
                    <a:pt x="124460" y="8877247"/>
                  </a:lnTo>
                  <a:cubicBezTo>
                    <a:pt x="88900" y="8877247"/>
                    <a:pt x="59690" y="8848037"/>
                    <a:pt x="59690" y="881247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632408" y="59690"/>
                  </a:lnTo>
                  <a:moveTo>
                    <a:pt x="663240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812477"/>
                  </a:lnTo>
                  <a:cubicBezTo>
                    <a:pt x="0" y="8881056"/>
                    <a:pt x="55880" y="8936937"/>
                    <a:pt x="124460" y="8936937"/>
                  </a:cubicBezTo>
                  <a:lnTo>
                    <a:pt x="6632408" y="8936937"/>
                  </a:lnTo>
                  <a:cubicBezTo>
                    <a:pt x="6700988" y="8936937"/>
                    <a:pt x="6756868" y="8881056"/>
                    <a:pt x="6756868" y="8812477"/>
                  </a:cubicBezTo>
                  <a:lnTo>
                    <a:pt x="6756868" y="124460"/>
                  </a:lnTo>
                  <a:cubicBezTo>
                    <a:pt x="6756868" y="55880"/>
                    <a:pt x="6700988" y="0"/>
                    <a:pt x="6632408" y="0"/>
                  </a:cubicBezTo>
                  <a:close/>
                </a:path>
              </a:pathLst>
            </a:custGeom>
            <a:solidFill>
              <a:srgbClr val="2F6B85"/>
            </a:solidFill>
          </p:spPr>
          <p:txBody>
            <a:bodyPr/>
            <a:lstStyle/>
            <a:p>
              <a:endParaRPr lang="en-US" sz="1200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153984" y="1494272"/>
            <a:ext cx="3487122" cy="713315"/>
            <a:chOff x="0" y="0"/>
            <a:chExt cx="6759974" cy="1840604"/>
          </a:xfrm>
        </p:grpSpPr>
        <p:sp>
          <p:nvSpPr>
            <p:cNvPr id="18" name="Freeform 18"/>
            <p:cNvSpPr/>
            <p:nvPr/>
          </p:nvSpPr>
          <p:spPr>
            <a:xfrm>
              <a:off x="31750" y="31750"/>
              <a:ext cx="6696474" cy="1777104"/>
            </a:xfrm>
            <a:custGeom>
              <a:avLst/>
              <a:gdLst/>
              <a:ahLst/>
              <a:cxnLst/>
              <a:rect l="l" t="t" r="r" b="b"/>
              <a:pathLst>
                <a:path w="6696474" h="1777104">
                  <a:moveTo>
                    <a:pt x="6603764" y="1777104"/>
                  </a:moveTo>
                  <a:lnTo>
                    <a:pt x="92710" y="1777104"/>
                  </a:lnTo>
                  <a:cubicBezTo>
                    <a:pt x="41910" y="1777104"/>
                    <a:pt x="0" y="1735194"/>
                    <a:pt x="0" y="168439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602495" y="0"/>
                  </a:lnTo>
                  <a:cubicBezTo>
                    <a:pt x="6653295" y="0"/>
                    <a:pt x="6695205" y="41910"/>
                    <a:pt x="6695205" y="92710"/>
                  </a:cubicBezTo>
                  <a:lnTo>
                    <a:pt x="6695205" y="1683124"/>
                  </a:lnTo>
                  <a:cubicBezTo>
                    <a:pt x="6696474" y="1735194"/>
                    <a:pt x="6654564" y="1777104"/>
                    <a:pt x="6603764" y="1777104"/>
                  </a:cubicBezTo>
                  <a:close/>
                </a:path>
              </a:pathLst>
            </a:custGeom>
            <a:solidFill>
              <a:srgbClr val="547A96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6759974" cy="1840604"/>
            </a:xfrm>
            <a:custGeom>
              <a:avLst/>
              <a:gdLst/>
              <a:ahLst/>
              <a:cxnLst/>
              <a:rect l="l" t="t" r="r" b="b"/>
              <a:pathLst>
                <a:path w="6759974" h="1840604">
                  <a:moveTo>
                    <a:pt x="6635514" y="59690"/>
                  </a:moveTo>
                  <a:cubicBezTo>
                    <a:pt x="6671074" y="59690"/>
                    <a:pt x="6700284" y="88900"/>
                    <a:pt x="6700284" y="124460"/>
                  </a:cubicBezTo>
                  <a:lnTo>
                    <a:pt x="6700284" y="1716144"/>
                  </a:lnTo>
                  <a:cubicBezTo>
                    <a:pt x="6700284" y="1751704"/>
                    <a:pt x="6671074" y="1780914"/>
                    <a:pt x="6635514" y="1780914"/>
                  </a:cubicBezTo>
                  <a:lnTo>
                    <a:pt x="124460" y="1780914"/>
                  </a:lnTo>
                  <a:cubicBezTo>
                    <a:pt x="88900" y="1780914"/>
                    <a:pt x="59690" y="1751704"/>
                    <a:pt x="59690" y="171614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635514" y="59690"/>
                  </a:lnTo>
                  <a:moveTo>
                    <a:pt x="663551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16144"/>
                  </a:lnTo>
                  <a:cubicBezTo>
                    <a:pt x="0" y="1784724"/>
                    <a:pt x="55880" y="1840604"/>
                    <a:pt x="124460" y="1840604"/>
                  </a:cubicBezTo>
                  <a:lnTo>
                    <a:pt x="6635514" y="1840604"/>
                  </a:lnTo>
                  <a:cubicBezTo>
                    <a:pt x="6704095" y="1840604"/>
                    <a:pt x="6759974" y="1784724"/>
                    <a:pt x="6759974" y="1716144"/>
                  </a:cubicBezTo>
                  <a:lnTo>
                    <a:pt x="6759974" y="124460"/>
                  </a:lnTo>
                  <a:cubicBezTo>
                    <a:pt x="6759974" y="55880"/>
                    <a:pt x="6704095" y="0"/>
                    <a:pt x="6635514" y="0"/>
                  </a:cubicBezTo>
                  <a:close/>
                </a:path>
              </a:pathLst>
            </a:custGeom>
            <a:solidFill>
              <a:srgbClr val="373737"/>
            </a:solidFill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7FC5DA8A-0F34-72E5-D41F-9BEF4BA6C282}"/>
              </a:ext>
            </a:extLst>
          </p:cNvPr>
          <p:cNvSpPr txBox="1">
            <a:spLocks/>
          </p:cNvSpPr>
          <p:nvPr/>
        </p:nvSpPr>
        <p:spPr>
          <a:xfrm>
            <a:off x="-1" y="393580"/>
            <a:ext cx="12191999" cy="751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27BB46FB-AA86-9D6F-DB8A-A3A6BF1999B5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45C02EBD-44E1-B589-E87B-444E919D0B53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16D7B7-A811-C93C-166C-5906C82FE96D}"/>
              </a:ext>
            </a:extLst>
          </p:cNvPr>
          <p:cNvSpPr txBox="1"/>
          <p:nvPr/>
        </p:nvSpPr>
        <p:spPr>
          <a:xfrm>
            <a:off x="827037" y="2693348"/>
            <a:ext cx="2854314" cy="2635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SEC-reporting (Section 13 or 15(d) of the Exchange Act)</a:t>
            </a: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Regulation A</a:t>
            </a: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Regulation CF</a:t>
            </a: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Investment Companies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593B4696-3C84-F64F-255A-5E8EB0ABB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416" y="345354"/>
            <a:ext cx="10170682" cy="751406"/>
          </a:xfrm>
        </p:spPr>
        <p:txBody>
          <a:bodyPr>
            <a:normAutofit/>
          </a:bodyPr>
          <a:lstStyle/>
          <a:p>
            <a:r>
              <a:rPr lang="en-US" dirty="0"/>
              <a:t>Our Reporting Standards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133EEB-60E0-D17D-2BAF-9A1029A6D408}"/>
              </a:ext>
            </a:extLst>
          </p:cNvPr>
          <p:cNvSpPr txBox="1"/>
          <p:nvPr/>
        </p:nvSpPr>
        <p:spPr>
          <a:xfrm>
            <a:off x="8186672" y="1506577"/>
            <a:ext cx="3487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ARS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A05E70-0F7A-0104-FC08-B2F4BF50E107}"/>
              </a:ext>
            </a:extLst>
          </p:cNvPr>
          <p:cNvSpPr txBox="1"/>
          <p:nvPr/>
        </p:nvSpPr>
        <p:spPr>
          <a:xfrm>
            <a:off x="4667474" y="2693347"/>
            <a:ext cx="2854314" cy="2635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U.S. bank / bank holding company</a:t>
            </a: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U.S. thrift / thrift holding company</a:t>
            </a: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U.S. financial institution filing reports with U.S. bank regulator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1C5CFB-0260-BC67-756C-2675F50E85DA}"/>
              </a:ext>
            </a:extLst>
          </p:cNvPr>
          <p:cNvSpPr txBox="1"/>
          <p:nvPr/>
        </p:nvSpPr>
        <p:spPr>
          <a:xfrm>
            <a:off x="8358720" y="2693346"/>
            <a:ext cx="3266007" cy="2956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OTC Markets’ “catch-all” Alternative Reporting Standard under 15c2-11 </a:t>
            </a: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OTCQX and OTCQB Disclosure Standards</a:t>
            </a: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companies that are not SEC- or Bank-reporting companies</a:t>
            </a:r>
          </a:p>
        </p:txBody>
      </p:sp>
    </p:spTree>
    <p:extLst>
      <p:ext uri="{BB962C8B-B14F-4D97-AF65-F5344CB8AC3E}">
        <p14:creationId xmlns:p14="http://schemas.microsoft.com/office/powerpoint/2010/main" val="4230737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A55F-0640-0589-8C6A-61C7013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48FFF-67FD-2152-A907-6FF813749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8</a:t>
            </a:fld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8A567-A81F-81D8-B8CE-AA89B6F9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931" y="362115"/>
            <a:ext cx="5712281" cy="621783"/>
          </a:xfrm>
        </p:spPr>
        <p:txBody>
          <a:bodyPr>
            <a:noAutofit/>
          </a:bodyPr>
          <a:lstStyle/>
          <a:p>
            <a:r>
              <a:rPr lang="en-US" dirty="0"/>
              <a:t>Eligibility Standards</a:t>
            </a: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84951FEB-1ABC-71E5-393A-DE414DD97964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57981F57-82E4-ECF2-1FD1-016C142AD2A1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E825E-789A-F9BB-6DEF-57E880AE1A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61"/>
          <a:stretch/>
        </p:blipFill>
        <p:spPr>
          <a:xfrm>
            <a:off x="2612263" y="1383181"/>
            <a:ext cx="1953173" cy="366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3816D1-BF73-03CA-761A-8F8252EFB8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067" y="1335456"/>
            <a:ext cx="2150363" cy="413945"/>
          </a:xfrm>
          <a:prstGeom prst="rect">
            <a:avLst/>
          </a:prstGeom>
        </p:spPr>
      </p:pic>
      <p:grpSp>
        <p:nvGrpSpPr>
          <p:cNvPr id="11" name="Group 14">
            <a:extLst>
              <a:ext uri="{FF2B5EF4-FFF2-40B4-BE49-F238E27FC236}">
                <a16:creationId xmlns:a16="http://schemas.microsoft.com/office/drawing/2014/main" id="{29790070-4900-EB69-09A7-4DB6F49B8474}"/>
              </a:ext>
            </a:extLst>
          </p:cNvPr>
          <p:cNvGrpSpPr/>
          <p:nvPr/>
        </p:nvGrpSpPr>
        <p:grpSpPr>
          <a:xfrm>
            <a:off x="7059936" y="1912367"/>
            <a:ext cx="4792627" cy="4126666"/>
            <a:chOff x="0" y="0"/>
            <a:chExt cx="6756868" cy="8936936"/>
          </a:xfrm>
        </p:grpSpPr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CBD7DDA8-DF1C-0C46-3050-9BE7F1A5A7AB}"/>
                </a:ext>
              </a:extLst>
            </p:cNvPr>
            <p:cNvSpPr/>
            <p:nvPr/>
          </p:nvSpPr>
          <p:spPr>
            <a:xfrm>
              <a:off x="31750" y="31750"/>
              <a:ext cx="6693368" cy="8873437"/>
            </a:xfrm>
            <a:custGeom>
              <a:avLst/>
              <a:gdLst/>
              <a:ahLst/>
              <a:cxnLst/>
              <a:rect l="l" t="t" r="r" b="b"/>
              <a:pathLst>
                <a:path w="6693368" h="8873437">
                  <a:moveTo>
                    <a:pt x="6600658" y="8873437"/>
                  </a:moveTo>
                  <a:lnTo>
                    <a:pt x="92710" y="8873437"/>
                  </a:lnTo>
                  <a:cubicBezTo>
                    <a:pt x="41910" y="8873437"/>
                    <a:pt x="0" y="8831526"/>
                    <a:pt x="0" y="878072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599388" y="0"/>
                  </a:lnTo>
                  <a:cubicBezTo>
                    <a:pt x="6650188" y="0"/>
                    <a:pt x="6692098" y="41910"/>
                    <a:pt x="6692098" y="92710"/>
                  </a:cubicBezTo>
                  <a:lnTo>
                    <a:pt x="6692098" y="8779456"/>
                  </a:lnTo>
                  <a:cubicBezTo>
                    <a:pt x="6693368" y="8831526"/>
                    <a:pt x="6651458" y="8873437"/>
                    <a:pt x="6600658" y="8873437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9900"/>
              </a:solidFill>
            </a:ln>
          </p:spPr>
          <p:txBody>
            <a:bodyPr/>
            <a:lstStyle/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b="0" i="0" dirty="0">
                  <a:solidFill>
                    <a:srgbClr val="444444"/>
                  </a:solidFill>
                  <a:effectLst/>
                </a:rPr>
                <a:t>Audited annual financials (PCAOB)</a:t>
              </a:r>
            </a:p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b="0" i="0" dirty="0">
                  <a:solidFill>
                    <a:srgbClr val="444444"/>
                  </a:solidFill>
                  <a:effectLst/>
                </a:rPr>
                <a:t>Bid price of at least $0.01</a:t>
              </a:r>
            </a:p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b="0" i="0" dirty="0">
                  <a:solidFill>
                    <a:srgbClr val="444444"/>
                  </a:solidFill>
                  <a:effectLst/>
                </a:rPr>
                <a:t>Not be in bankruptcy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rPr>
                <a:t>Corporate governance standards</a:t>
              </a:r>
              <a:endParaRPr lang="en-US" sz="1600" b="0" i="0" dirty="0">
                <a:solidFill>
                  <a:srgbClr val="444444"/>
                </a:solidFill>
                <a:effectLst/>
              </a:endParaRPr>
            </a:p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rPr>
                <a:t>50 beneficial shareholders / 100 shares each</a:t>
              </a:r>
            </a:p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b="0" i="0" dirty="0">
                  <a:solidFill>
                    <a:srgbClr val="444444"/>
                  </a:solidFill>
                  <a:effectLst/>
                </a:rPr>
                <a:t>10% public float</a:t>
              </a:r>
            </a:p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444444"/>
                  </a:solidFill>
                </a:rPr>
                <a:t>Transfer agent requirement</a:t>
              </a:r>
              <a:endParaRPr lang="en-US" sz="1600" b="0" i="0" dirty="0">
                <a:solidFill>
                  <a:srgbClr val="444444"/>
                </a:solidFill>
                <a:effectLst/>
              </a:endParaRPr>
            </a:p>
            <a:p>
              <a:endParaRPr lang="en-US" sz="1200" dirty="0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682F1318-D222-CB37-74EF-C0934FBD3032}"/>
                </a:ext>
              </a:extLst>
            </p:cNvPr>
            <p:cNvSpPr/>
            <p:nvPr/>
          </p:nvSpPr>
          <p:spPr>
            <a:xfrm>
              <a:off x="0" y="0"/>
              <a:ext cx="6756868" cy="8936937"/>
            </a:xfrm>
            <a:custGeom>
              <a:avLst/>
              <a:gdLst/>
              <a:ahLst/>
              <a:cxnLst/>
              <a:rect l="l" t="t" r="r" b="b"/>
              <a:pathLst>
                <a:path w="6756868" h="8936937">
                  <a:moveTo>
                    <a:pt x="6632408" y="59690"/>
                  </a:moveTo>
                  <a:cubicBezTo>
                    <a:pt x="6667968" y="59690"/>
                    <a:pt x="6697178" y="88900"/>
                    <a:pt x="6697178" y="124460"/>
                  </a:cubicBezTo>
                  <a:lnTo>
                    <a:pt x="6697178" y="8812477"/>
                  </a:lnTo>
                  <a:cubicBezTo>
                    <a:pt x="6697178" y="8848037"/>
                    <a:pt x="6667968" y="8877247"/>
                    <a:pt x="6632408" y="8877247"/>
                  </a:cubicBezTo>
                  <a:lnTo>
                    <a:pt x="124460" y="8877247"/>
                  </a:lnTo>
                  <a:cubicBezTo>
                    <a:pt x="88900" y="8877247"/>
                    <a:pt x="59690" y="8848037"/>
                    <a:pt x="59690" y="881247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632408" y="59690"/>
                  </a:lnTo>
                  <a:moveTo>
                    <a:pt x="663240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812477"/>
                  </a:lnTo>
                  <a:cubicBezTo>
                    <a:pt x="0" y="8881056"/>
                    <a:pt x="55880" y="8936937"/>
                    <a:pt x="124460" y="8936937"/>
                  </a:cubicBezTo>
                  <a:lnTo>
                    <a:pt x="6632408" y="8936937"/>
                  </a:lnTo>
                  <a:cubicBezTo>
                    <a:pt x="6700988" y="8936937"/>
                    <a:pt x="6756868" y="8881056"/>
                    <a:pt x="6756868" y="8812477"/>
                  </a:cubicBezTo>
                  <a:lnTo>
                    <a:pt x="6756868" y="124460"/>
                  </a:lnTo>
                  <a:cubicBezTo>
                    <a:pt x="6756868" y="55880"/>
                    <a:pt x="6700988" y="0"/>
                    <a:pt x="6632408" y="0"/>
                  </a:cubicBezTo>
                  <a:close/>
                </a:path>
              </a:pathLst>
            </a:custGeom>
            <a:solidFill>
              <a:srgbClr val="2F6B85"/>
            </a:solidFill>
            <a:ln>
              <a:solidFill>
                <a:srgbClr val="FF9900"/>
              </a:solidFill>
            </a:ln>
          </p:spPr>
          <p:txBody>
            <a:bodyPr/>
            <a:lstStyle/>
            <a:p>
              <a:endParaRPr lang="en-US" sz="1200" dirty="0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B6E0F420-9210-2BDA-F554-B3CE2294FB95}"/>
              </a:ext>
            </a:extLst>
          </p:cNvPr>
          <p:cNvGrpSpPr/>
          <p:nvPr/>
        </p:nvGrpSpPr>
        <p:grpSpPr>
          <a:xfrm>
            <a:off x="1192537" y="1947815"/>
            <a:ext cx="4792627" cy="4126667"/>
            <a:chOff x="0" y="0"/>
            <a:chExt cx="6756868" cy="8936936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49CD1CA-AAA8-D93C-062E-99B452983A5D}"/>
                </a:ext>
              </a:extLst>
            </p:cNvPr>
            <p:cNvSpPr/>
            <p:nvPr/>
          </p:nvSpPr>
          <p:spPr>
            <a:xfrm>
              <a:off x="31750" y="31750"/>
              <a:ext cx="6693368" cy="8873437"/>
            </a:xfrm>
            <a:custGeom>
              <a:avLst/>
              <a:gdLst/>
              <a:ahLst/>
              <a:cxnLst/>
              <a:rect l="l" t="t" r="r" b="b"/>
              <a:pathLst>
                <a:path w="6693368" h="8873437">
                  <a:moveTo>
                    <a:pt x="6600658" y="8873437"/>
                  </a:moveTo>
                  <a:lnTo>
                    <a:pt x="92710" y="8873437"/>
                  </a:lnTo>
                  <a:cubicBezTo>
                    <a:pt x="41910" y="8873437"/>
                    <a:pt x="0" y="8831526"/>
                    <a:pt x="0" y="878072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599388" y="0"/>
                  </a:lnTo>
                  <a:cubicBezTo>
                    <a:pt x="6650188" y="0"/>
                    <a:pt x="6692098" y="41910"/>
                    <a:pt x="6692098" y="92710"/>
                  </a:cubicBezTo>
                  <a:lnTo>
                    <a:pt x="6692098" y="8779456"/>
                  </a:lnTo>
                  <a:cubicBezTo>
                    <a:pt x="6693368" y="8831526"/>
                    <a:pt x="6651458" y="8873437"/>
                    <a:pt x="6600658" y="8873437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/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600" b="0" i="0" dirty="0">
                  <a:solidFill>
                    <a:srgbClr val="444444"/>
                  </a:solidFill>
                  <a:effectLst/>
                </a:rPr>
                <a:t>Audited annual financials (PCAOB)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 Nova Light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rPr>
                <a:t>Not be a Shell or Blank-Check Company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rPr>
                <a:t>Not a Penny Stock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rPr>
                <a:t>Not be in bankruptcy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rPr>
                <a:t>Corporate governance standards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rPr>
                <a:t>50 beneficial shareholders / 100 shares each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dirty="0">
                  <a:solidFill>
                    <a:srgbClr val="444444"/>
                  </a:solidFill>
                  <a:latin typeface="Arial Nova Light"/>
                </a:rPr>
                <a:t>Bid price of $0.25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rPr>
                <a:t>Market cap of $10 million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rPr>
                <a:t>10% public float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dirty="0">
                  <a:solidFill>
                    <a:srgbClr val="444444"/>
                  </a:solidFill>
                  <a:latin typeface="Arial Nova Light"/>
                </a:rPr>
                <a:t>P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rPr>
                <a:t>roprietary priced quotations requirement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rPr>
                <a:t>Transfer agent requirement</a:t>
              </a:r>
            </a:p>
            <a:p>
              <a:endParaRPr lang="en-US" sz="1200" dirty="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A8A8453-C709-5295-5302-8D298A5B9BF7}"/>
                </a:ext>
              </a:extLst>
            </p:cNvPr>
            <p:cNvSpPr/>
            <p:nvPr/>
          </p:nvSpPr>
          <p:spPr>
            <a:xfrm>
              <a:off x="0" y="0"/>
              <a:ext cx="6756868" cy="8936937"/>
            </a:xfrm>
            <a:custGeom>
              <a:avLst/>
              <a:gdLst/>
              <a:ahLst/>
              <a:cxnLst/>
              <a:rect l="l" t="t" r="r" b="b"/>
              <a:pathLst>
                <a:path w="6756868" h="8936937">
                  <a:moveTo>
                    <a:pt x="6632408" y="59690"/>
                  </a:moveTo>
                  <a:cubicBezTo>
                    <a:pt x="6667968" y="59690"/>
                    <a:pt x="6697178" y="88900"/>
                    <a:pt x="6697178" y="124460"/>
                  </a:cubicBezTo>
                  <a:lnTo>
                    <a:pt x="6697178" y="8812477"/>
                  </a:lnTo>
                  <a:cubicBezTo>
                    <a:pt x="6697178" y="8848037"/>
                    <a:pt x="6667968" y="8877247"/>
                    <a:pt x="6632408" y="8877247"/>
                  </a:cubicBezTo>
                  <a:lnTo>
                    <a:pt x="124460" y="8877247"/>
                  </a:lnTo>
                  <a:cubicBezTo>
                    <a:pt x="88900" y="8877247"/>
                    <a:pt x="59690" y="8848037"/>
                    <a:pt x="59690" y="881247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632408" y="59690"/>
                  </a:lnTo>
                  <a:moveTo>
                    <a:pt x="663240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812477"/>
                  </a:lnTo>
                  <a:cubicBezTo>
                    <a:pt x="0" y="8881056"/>
                    <a:pt x="55880" y="8936937"/>
                    <a:pt x="124460" y="8936937"/>
                  </a:cubicBezTo>
                  <a:lnTo>
                    <a:pt x="6632408" y="8936937"/>
                  </a:lnTo>
                  <a:cubicBezTo>
                    <a:pt x="6700988" y="8936937"/>
                    <a:pt x="6756868" y="8881056"/>
                    <a:pt x="6756868" y="8812477"/>
                  </a:cubicBezTo>
                  <a:lnTo>
                    <a:pt x="6756868" y="124460"/>
                  </a:lnTo>
                  <a:cubicBezTo>
                    <a:pt x="6756868" y="55880"/>
                    <a:pt x="6700988" y="0"/>
                    <a:pt x="6632408" y="0"/>
                  </a:cubicBezTo>
                  <a:close/>
                </a:path>
              </a:pathLst>
            </a:custGeom>
            <a:solidFill>
              <a:srgbClr val="2F6B85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/>
            <a:lstStyle/>
            <a:p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7968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A55F-0640-0589-8C6A-61C7013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48FFF-67FD-2152-A907-6FF813749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52C7F-BE04-4CFD-9A2B-C34DA5D20A36}" type="slidenum">
              <a:rPr lang="en-CA" smtClean="0"/>
              <a:t>9</a:t>
            </a:fld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8A567-A81F-81D8-B8CE-AA89B6F9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181" y="362115"/>
            <a:ext cx="8592026" cy="621783"/>
          </a:xfrm>
        </p:spPr>
        <p:txBody>
          <a:bodyPr>
            <a:noAutofit/>
          </a:bodyPr>
          <a:lstStyle/>
          <a:p>
            <a:r>
              <a:rPr lang="en-US" dirty="0"/>
              <a:t>U.S. Companies on  </a:t>
            </a: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84951FEB-1ABC-71E5-393A-DE414DD97964}"/>
              </a:ext>
            </a:extLst>
          </p:cNvPr>
          <p:cNvSpPr/>
          <p:nvPr/>
        </p:nvSpPr>
        <p:spPr>
          <a:xfrm>
            <a:off x="-159580" y="-670755"/>
            <a:ext cx="2071760" cy="2071760"/>
          </a:xfrm>
          <a:custGeom>
            <a:avLst/>
            <a:gdLst/>
            <a:ahLst/>
            <a:cxnLst/>
            <a:rect l="l" t="t" r="r" b="b"/>
            <a:pathLst>
              <a:path w="3107640" h="3107640">
                <a:moveTo>
                  <a:pt x="0" y="0"/>
                </a:moveTo>
                <a:lnTo>
                  <a:pt x="3107640" y="0"/>
                </a:lnTo>
                <a:lnTo>
                  <a:pt x="3107640" y="3107641"/>
                </a:lnTo>
                <a:lnTo>
                  <a:pt x="0" y="3107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57981F57-82E4-ECF2-1FD1-016C142AD2A1}"/>
              </a:ext>
            </a:extLst>
          </p:cNvPr>
          <p:cNvSpPr/>
          <p:nvPr/>
        </p:nvSpPr>
        <p:spPr>
          <a:xfrm flipH="1">
            <a:off x="10504207" y="6074482"/>
            <a:ext cx="2088335" cy="2456865"/>
          </a:xfrm>
          <a:custGeom>
            <a:avLst/>
            <a:gdLst/>
            <a:ahLst/>
            <a:cxnLst/>
            <a:rect l="l" t="t" r="r" b="b"/>
            <a:pathLst>
              <a:path w="3132503" h="3685298">
                <a:moveTo>
                  <a:pt x="3132503" y="0"/>
                </a:moveTo>
                <a:lnTo>
                  <a:pt x="0" y="0"/>
                </a:lnTo>
                <a:lnTo>
                  <a:pt x="0" y="3685298"/>
                </a:lnTo>
                <a:lnTo>
                  <a:pt x="3132503" y="3685298"/>
                </a:lnTo>
                <a:lnTo>
                  <a:pt x="3132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9E4C0-9C0C-C97E-ECFE-BCEF4DE87CD7}"/>
              </a:ext>
            </a:extLst>
          </p:cNvPr>
          <p:cNvSpPr txBox="1"/>
          <p:nvPr/>
        </p:nvSpPr>
        <p:spPr>
          <a:xfrm>
            <a:off x="765210" y="1368293"/>
            <a:ext cx="10025741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506 U.S. companies across OTCQX and OTCQB</a:t>
            </a:r>
          </a:p>
          <a:p>
            <a:pPr marL="457200" indent="-4572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47 states represented (plus D.C. and Puerto Rico)</a:t>
            </a:r>
          </a:p>
          <a:p>
            <a:pPr marL="457200" indent="-4572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Across 144 industries</a:t>
            </a:r>
          </a:p>
          <a:p>
            <a:pPr marL="457200" indent="-4572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$13.02 median share price – OTCQX </a:t>
            </a:r>
          </a:p>
          <a:p>
            <a:pPr marL="457200" indent="-4572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$45.2 billion total dollar volume traded in 2024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275 U.S. company graduates to a national securities exchange since 2019</a:t>
            </a:r>
          </a:p>
          <a:p>
            <a:pPr marL="457200" indent="-457200" algn="just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E825E-789A-F9BB-6DEF-57E880AE1A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61"/>
          <a:stretch/>
        </p:blipFill>
        <p:spPr>
          <a:xfrm>
            <a:off x="6816698" y="442171"/>
            <a:ext cx="2207706" cy="413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3816D1-BF73-03CA-761A-8F8252EFB8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928" y="442171"/>
            <a:ext cx="2150363" cy="413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DFF70F-0C91-3E4E-2103-F3D0BA2EF18A}"/>
              </a:ext>
            </a:extLst>
          </p:cNvPr>
          <p:cNvSpPr txBox="1"/>
          <p:nvPr/>
        </p:nvSpPr>
        <p:spPr>
          <a:xfrm>
            <a:off x="250866" y="6234281"/>
            <a:ext cx="6387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Data as of 12/31/24 unless otherwise noted. </a:t>
            </a:r>
          </a:p>
        </p:txBody>
      </p:sp>
    </p:spTree>
    <p:extLst>
      <p:ext uri="{BB962C8B-B14F-4D97-AF65-F5344CB8AC3E}">
        <p14:creationId xmlns:p14="http://schemas.microsoft.com/office/powerpoint/2010/main" val="15742550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21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00A88F"/>
      </a:accent3>
      <a:accent4>
        <a:srgbClr val="D8F1EA"/>
      </a:accent4>
      <a:accent5>
        <a:srgbClr val="3E8853"/>
      </a:accent5>
      <a:accent6>
        <a:srgbClr val="62A39F"/>
      </a:accent6>
      <a:hlink>
        <a:srgbClr val="6EAC1C"/>
      </a:hlink>
      <a:folHlink>
        <a:srgbClr val="7F7F7F"/>
      </a:folHlink>
    </a:clrScheme>
    <a:fontScheme name="Custom 3">
      <a:majorFont>
        <a:latin typeface="Arial Nova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2541</TotalTime>
  <Words>1487</Words>
  <Application>Microsoft Office PowerPoint</Application>
  <PresentationFormat>Widescreen</PresentationFormat>
  <Paragraphs>236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Aptos</vt:lpstr>
      <vt:lpstr>Archivo Narrow</vt:lpstr>
      <vt:lpstr>Arial</vt:lpstr>
      <vt:lpstr>Arial Nova</vt:lpstr>
      <vt:lpstr>Arial Nova Cond</vt:lpstr>
      <vt:lpstr>Arial Nova Light</vt:lpstr>
      <vt:lpstr>inherit</vt:lpstr>
      <vt:lpstr>Inter</vt:lpstr>
      <vt:lpstr>Lato 1</vt:lpstr>
      <vt:lpstr>Lato 1 Bold</vt:lpstr>
      <vt:lpstr>Lato 2 Bold</vt:lpstr>
      <vt:lpstr>Nunito Sans</vt:lpstr>
      <vt:lpstr>Wingdings</vt:lpstr>
      <vt:lpstr>1_Office Theme</vt:lpstr>
      <vt:lpstr>OTC Markets </vt:lpstr>
      <vt:lpstr>How Does OTC Markets Group  Help U.S. Small Businesses?  </vt:lpstr>
      <vt:lpstr>We Organize 12,000+ Securities Into  Disclosure Driven Markets</vt:lpstr>
      <vt:lpstr>PowerPoint Presentation</vt:lpstr>
      <vt:lpstr>Exchange Act Rule 15c2-11</vt:lpstr>
      <vt:lpstr>How Can a U.S. Company Trade OTC?</vt:lpstr>
      <vt:lpstr>Our Reporting Standards</vt:lpstr>
      <vt:lpstr>Eligibility Standards</vt:lpstr>
      <vt:lpstr>U.S. Companies on  </vt:lpstr>
      <vt:lpstr>Our Risk Flags</vt:lpstr>
      <vt:lpstr>Blue Sky Recognition</vt:lpstr>
      <vt:lpstr>How Can Regulators Help U.S. Small Businesses Trade OTC?  </vt:lpstr>
      <vt:lpstr>Education</vt:lpstr>
      <vt:lpstr>Education</vt:lpstr>
      <vt:lpstr>Interpretive Guidance</vt:lpstr>
      <vt:lpstr>Capital Raising Proposals</vt:lpstr>
      <vt:lpstr>Capital Raising Proposals</vt:lpstr>
      <vt:lpstr>Capital Raising Proposals</vt:lpstr>
      <vt:lpstr>Investor Protection Initiatives</vt:lpstr>
      <vt:lpstr>PowerPoint Presentation</vt:lpstr>
      <vt:lpstr>Investor Protection Initiatives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Kristie Harkins</dc:creator>
  <cp:lastModifiedBy>Howard, Aaliyah (Contractor)</cp:lastModifiedBy>
  <cp:revision>20</cp:revision>
  <dcterms:created xsi:type="dcterms:W3CDTF">2025-01-30T19:00:02Z</dcterms:created>
  <dcterms:modified xsi:type="dcterms:W3CDTF">2025-03-03T14:32:12Z</dcterms:modified>
</cp:coreProperties>
</file>